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oter4.xml" ContentType="application/vnd.openxmlformats-officedocument.wordprocessingml.footer+xml"/>
  <Override PartName="/word/footer5.xml" ContentType="application/vnd.openxmlformats-officedocument.wordprocessingml.footer+xml"/>
  <Override PartName="/word/footer6.xml" ContentType="application/vnd.openxmlformats-officedocument.wordprocessingml.footer+xml"/>
  <Override PartName="/word/footer7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body>
    <w:p w14:paraId="36559398" w14:textId="77777777" w:rsidR="0083493B" w:rsidRDefault="0083493B" w:rsidP="0083493B"/>
    <w:p w14:paraId="0C0C01B1" w14:textId="77777777" w:rsidR="0083493B" w:rsidRDefault="0083493B" w:rsidP="0083493B">
      <w:pPr>
        <w:pStyle w:val="Title"/>
      </w:pPr>
    </w:p>
    <w:p w14:paraId="43A9A41D" w14:textId="77777777" w:rsidR="0083493B" w:rsidRDefault="0083493B" w:rsidP="0083493B">
      <w:pPr>
        <w:pStyle w:val="Title"/>
      </w:pPr>
      <w:r>
        <w:rPr>
          <w:spacing w:val="-6"/>
        </w:rPr>
        <w:t>Open</w:t>
      </w:r>
      <w:r>
        <w:rPr>
          <w:spacing w:val="-49"/>
        </w:rPr>
        <w:t xml:space="preserve"> </w:t>
      </w:r>
      <w:r>
        <w:rPr>
          <w:spacing w:val="-6"/>
        </w:rPr>
        <w:t>employment</w:t>
      </w:r>
      <w:r>
        <w:rPr>
          <w:spacing w:val="-48"/>
        </w:rPr>
        <w:t xml:space="preserve"> </w:t>
      </w:r>
      <w:r>
        <w:rPr>
          <w:spacing w:val="-6"/>
        </w:rPr>
        <w:t xml:space="preserve">and </w:t>
      </w:r>
      <w:r>
        <w:t>people</w:t>
      </w:r>
      <w:r>
        <w:rPr>
          <w:spacing w:val="-39"/>
        </w:rPr>
        <w:t xml:space="preserve"> </w:t>
      </w:r>
      <w:r>
        <w:t>with</w:t>
      </w:r>
      <w:r>
        <w:rPr>
          <w:spacing w:val="-38"/>
        </w:rPr>
        <w:t xml:space="preserve"> </w:t>
      </w:r>
      <w:r>
        <w:t>intellectual</w:t>
      </w:r>
      <w:r>
        <w:rPr>
          <w:spacing w:val="-39"/>
        </w:rPr>
        <w:t xml:space="preserve"> </w:t>
      </w:r>
      <w:r>
        <w:t xml:space="preserve">and </w:t>
      </w:r>
      <w:r>
        <w:rPr>
          <w:spacing w:val="-12"/>
        </w:rPr>
        <w:t>developmental</w:t>
      </w:r>
      <w:r>
        <w:rPr>
          <w:spacing w:val="-43"/>
        </w:rPr>
        <w:t xml:space="preserve"> </w:t>
      </w:r>
      <w:r>
        <w:rPr>
          <w:spacing w:val="-12"/>
        </w:rPr>
        <w:t>disabilities</w:t>
      </w:r>
    </w:p>
    <w:p w14:paraId="5E09CAF1" w14:textId="77777777" w:rsidR="0083493B" w:rsidRPr="00CC47A4" w:rsidRDefault="0083493B" w:rsidP="0083493B">
      <w:pPr>
        <w:pStyle w:val="Subtitle"/>
      </w:pPr>
      <w:r>
        <w:t>An</w:t>
      </w:r>
      <w:r>
        <w:rPr>
          <w:spacing w:val="-22"/>
        </w:rPr>
        <w:t xml:space="preserve"> </w:t>
      </w:r>
      <w:r>
        <w:t>easy-read</w:t>
      </w:r>
      <w:r>
        <w:rPr>
          <w:spacing w:val="-22"/>
        </w:rPr>
        <w:t xml:space="preserve"> </w:t>
      </w:r>
      <w:r>
        <w:t>research</w:t>
      </w:r>
      <w:r>
        <w:rPr>
          <w:spacing w:val="-22"/>
        </w:rPr>
        <w:t xml:space="preserve"> </w:t>
      </w:r>
      <w:r>
        <w:t>summary</w:t>
      </w:r>
    </w:p>
    <w:p w14:paraId="38BB7AA9" w14:textId="77777777" w:rsidR="0083493B" w:rsidRPr="00CC47A4" w:rsidRDefault="0083493B" w:rsidP="0083493B"/>
    <w:p w14:paraId="0B5D6995" w14:textId="77777777" w:rsidR="0083493B" w:rsidRPr="00CC47A4" w:rsidRDefault="0083493B" w:rsidP="0083493B"/>
    <w:p w14:paraId="19A837D9" w14:textId="77777777" w:rsidR="0083493B" w:rsidRPr="00CC47A4" w:rsidRDefault="0083493B" w:rsidP="0083493B"/>
    <w:p w14:paraId="65733494" w14:textId="77777777" w:rsidR="0083493B" w:rsidRPr="00CC47A4" w:rsidRDefault="0083493B" w:rsidP="0083493B"/>
    <w:p w14:paraId="0FB50D2D" w14:textId="77777777" w:rsidR="0083493B" w:rsidRPr="00CC47A4" w:rsidRDefault="0083493B" w:rsidP="0083493B">
      <w:r w:rsidRPr="00990BB7">
        <w:t>Dr June Alexander and Dr Angela Rong Yang Zhang</w:t>
      </w:r>
    </w:p>
    <w:p w14:paraId="2FC7310B" w14:textId="77777777" w:rsidR="0083493B" w:rsidRPr="00CC47A4" w:rsidRDefault="0083493B" w:rsidP="0083493B">
      <w:r w:rsidRPr="00CC47A4">
        <w:fldChar w:fldCharType="begin"/>
      </w:r>
      <w:r w:rsidRPr="00CC47A4">
        <w:instrText xml:space="preserve"> AUTHOR  \* MERGEFORMAT </w:instrText>
      </w:r>
      <w:r w:rsidRPr="00CC47A4">
        <w:fldChar w:fldCharType="end"/>
      </w:r>
      <w:r>
        <w:t>August 2026</w:t>
      </w:r>
    </w:p>
    <w:p w14:paraId="07B14798" w14:textId="77777777" w:rsidR="0083493B" w:rsidRPr="00CC47A4" w:rsidRDefault="0083493B" w:rsidP="0083493B"/>
    <w:p w14:paraId="37144878" w14:textId="77777777" w:rsidR="0083493B" w:rsidRPr="00CC47A4" w:rsidRDefault="0083493B" w:rsidP="0083493B"/>
    <w:p w14:paraId="202CEA8E" w14:textId="77777777" w:rsidR="0083493B" w:rsidRPr="00CC47A4" w:rsidRDefault="0083493B" w:rsidP="0083493B"/>
    <w:p w14:paraId="762EFD95" w14:textId="77777777" w:rsidR="0083493B" w:rsidRPr="00CC47A4" w:rsidRDefault="0083493B" w:rsidP="0083493B">
      <w:pPr>
        <w:sectPr w:rsidR="0083493B" w:rsidRPr="00CC47A4" w:rsidSect="0083493B">
          <w:headerReference w:type="even" r:id="rId11"/>
          <w:headerReference w:type="default" r:id="rId12"/>
          <w:footerReference w:type="even" r:id="rId13"/>
          <w:footerReference w:type="default" r:id="rId14"/>
          <w:headerReference w:type="first" r:id="rId15"/>
          <w:footerReference w:type="first" r:id="rId16"/>
          <w:pgSz w:w="11906" w:h="16838" w:code="9"/>
          <w:pgMar w:top="1134" w:right="1134" w:bottom="1134" w:left="1134" w:header="454" w:footer="0" w:gutter="0"/>
          <w:cols w:space="708"/>
          <w:titlePg/>
          <w:docGrid w:linePitch="360"/>
        </w:sectPr>
      </w:pPr>
    </w:p>
    <w:p w14:paraId="03C33F95" w14:textId="77777777" w:rsidR="0083493B" w:rsidRDefault="0083493B" w:rsidP="0083493B">
      <w:pPr>
        <w:pStyle w:val="BodyText"/>
      </w:pPr>
    </w:p>
    <w:p w14:paraId="746AF3BE" w14:textId="77777777" w:rsidR="0083493B" w:rsidRDefault="0083493B" w:rsidP="0083493B">
      <w:pPr>
        <w:pStyle w:val="BodyText"/>
        <w:ind w:left="5387"/>
      </w:pPr>
      <w:r w:rsidRPr="0032015B">
        <w:rPr>
          <w:sz w:val="28"/>
          <w:szCs w:val="24"/>
        </w:rPr>
        <w:drawing>
          <wp:anchor distT="0" distB="0" distL="0" distR="0" simplePos="0" relativeHeight="251659264" behindDoc="0" locked="0" layoutInCell="1" allowOverlap="1" wp14:anchorId="2A9EADA6" wp14:editId="24787D57">
            <wp:simplePos x="0" y="0"/>
            <wp:positionH relativeFrom="page">
              <wp:posOffset>837285</wp:posOffset>
            </wp:positionH>
            <wp:positionV relativeFrom="paragraph">
              <wp:posOffset>-360908</wp:posOffset>
            </wp:positionV>
            <wp:extent cx="1774799" cy="1677771"/>
            <wp:effectExtent l="0" t="0" r="0" b="0"/>
            <wp:wrapNone/>
            <wp:docPr id="7" name="Image 7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7" name="Image 7"/>
                    <pic:cNvPicPr/>
                  </pic:nvPicPr>
                  <pic:blipFill>
                    <a:blip r:embed="rId17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774799" cy="1677771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Pr="0032015B">
        <w:rPr>
          <w:sz w:val="28"/>
          <w:szCs w:val="24"/>
        </w:rPr>
        <mc:AlternateContent>
          <mc:Choice Requires="wps">
            <w:drawing>
              <wp:anchor distT="0" distB="0" distL="0" distR="0" simplePos="0" relativeHeight="251662336" behindDoc="0" locked="0" layoutInCell="1" allowOverlap="1" wp14:anchorId="3D6D49BF" wp14:editId="24B307BE">
                <wp:simplePos x="0" y="0"/>
                <wp:positionH relativeFrom="page">
                  <wp:posOffset>1202918</wp:posOffset>
                </wp:positionH>
                <wp:positionV relativeFrom="paragraph">
                  <wp:posOffset>13147</wp:posOffset>
                </wp:positionV>
                <wp:extent cx="396240" cy="73025"/>
                <wp:effectExtent l="0" t="0" r="0" b="0"/>
                <wp:wrapNone/>
                <wp:docPr id="8" name="Textbox 8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/>
                      </wps:cNvSpPr>
                      <wps:spPr>
                        <a:xfrm rot="21240000">
                          <a:off x="0" y="0"/>
                          <a:ext cx="396240" cy="73025"/>
                        </a:xfrm>
                        <a:prstGeom prst="rect">
                          <a:avLst/>
                        </a:prstGeom>
                      </wps:spPr>
                      <wps:txbx>
                        <w:txbxContent>
                          <w:p w14:paraId="71167B4C" w14:textId="77777777" w:rsidR="0083493B" w:rsidRDefault="0083493B" w:rsidP="0083493B">
                            <w:r>
                              <w:t>Easy</w:t>
                            </w:r>
                            <w:r>
                              <w:rPr>
                                <w:spacing w:val="-6"/>
                              </w:rPr>
                              <w:t xml:space="preserve"> </w:t>
                            </w:r>
                            <w:r>
                              <w:rPr>
                                <w:spacing w:val="-4"/>
                              </w:rPr>
                              <w:t>Read</w:t>
                            </w:r>
                          </w:p>
                        </w:txbxContent>
                      </wps:txbx>
                      <wps:bodyPr wrap="square" lIns="0" tIns="0" rIns="0" bIns="0" rtlCol="0"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shapetype w14:anchorId="3D6D49BF" id="_x0000_t202" coordsize="21600,21600" o:spt="202" path="m,l,21600r21600,l21600,xe">
                <v:stroke joinstyle="miter"/>
                <v:path gradientshapeok="t" o:connecttype="rect"/>
              </v:shapetype>
              <v:shape id="Textbox 8" o:spid="_x0000_s1026" type="#_x0000_t202" style="position:absolute;left:0;text-align:left;margin-left:94.7pt;margin-top:1.05pt;width:31.2pt;height:5.75pt;rotation:-6;z-index:251662336;visibility:visible;mso-wrap-style:square;mso-wrap-distance-left:0;mso-wrap-distance-top:0;mso-wrap-distance-right:0;mso-wrap-distance-bottom:0;mso-position-horizontal:absolute;mso-position-horizontal-relative:page;mso-position-vertical:absolute;mso-position-vertical-relative:text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C5wwjnQEAACgDAAAOAAAAZHJzL2Uyb0RvYy54bWysUtFu1DAQfEfqP1h+55JLobTR5SpKBUKq&#13;&#10;aKXCB/gc+xIRe82u75L7e9a+3BXRN0QerLU9Gc/M7up2coPYG6QefCOXi1IK4zW0vd828sf3z2+v&#13;&#10;paCofKsG8KaRB0Pydn3xZjWG2lTQwdAaFEziqR5DI7sYQ10UpDvjFC0gGM+XFtCpyFvcFi2qkdnd&#13;&#10;UFRleVWMgG1A0IaIT++Pl3Kd+a01Oj5aSyaKoZGsLeYV87pJa7FeqXqLKnS9nmWof1DhVO/50TPV&#13;&#10;vYpK7LB/ReV6jUBg40KDK8DaXpvsgd0sy7/cPHcqmOyFw6Fwjon+H63+tn8OTyjidAcTNzCboPAA&#13;&#10;+idxNsUYqJ4xKVOqidHJ6GTRCQQOtFpW70r+8q/sSDAPR304x2umKDQfXt5cMVIKzVcfLsvqfUq/&#13;&#10;OFIlyoAUvxhwIhWNRG5e5lT7B4pH6AkyKzuKSbLitJkYksoNtAd2NHJTG0m/dgqNFMNXz6mlCTgV&#13;&#10;eCo2pwLj8AnynCQ1Hj7uItg+v/zCO7/M7cja59FJ/f5zn1EvA77+DQAA//8DAFBLAwQUAAYACAAA&#13;&#10;ACEAzs/lzeMAAAANAQAADwAAAGRycy9kb3ducmV2LnhtbEyPzU7DMBCE70i8g7VI3KiTUNqQxqkQ&#13;&#10;PxIqh4oWIXFz4yUJxOvIdtvw9l1OcFlp9O3OzpTL0fbigD50jhSkkwQEUu1MR42Ct+3TVQ4iRE1G&#13;&#10;945QwQ8GWFbnZ6UujDvSKx42sRFsQqHQCtoYh0LKULdodZi4AYnZp/NWR5a+kcbrI5vbXmZJMpNW&#13;&#10;d8QfWj3gfYv192ZvFbys/fjcr8yqeZcf+foLkzlNH5W6vBgfFjzuFiAijvHvAn47cH6oONjO7ckE&#13;&#10;0bPOb6e8qiBLQTDPblLus2NwPQNZlfJ/i+oEAAD//wMAUEsBAi0AFAAGAAgAAAAhALaDOJL+AAAA&#13;&#10;4QEAABMAAAAAAAAAAAAAAAAAAAAAAFtDb250ZW50X1R5cGVzXS54bWxQSwECLQAUAAYACAAAACEA&#13;&#10;OP0h/9YAAACUAQAACwAAAAAAAAAAAAAAAAAvAQAAX3JlbHMvLnJlbHNQSwECLQAUAAYACAAAACEA&#13;&#10;QucMI50BAAAoAwAADgAAAAAAAAAAAAAAAAAuAgAAZHJzL2Uyb0RvYy54bWxQSwECLQAUAAYACAAA&#13;&#10;ACEAzs/lzeMAAAANAQAADwAAAAAAAAAAAAAAAAD3AwAAZHJzL2Rvd25yZXYueG1sUEsFBgAAAAAE&#13;&#10;AAQA8wAAAAcFAAAAAA==&#13;&#10;" filled="f" stroked="f">
                <v:textbox inset="0,0,0,0">
                  <w:txbxContent>
                    <w:p w14:paraId="71167B4C" w14:textId="77777777" w:rsidR="0083493B" w:rsidRDefault="0083493B" w:rsidP="0083493B">
                      <w:r>
                        <w:t>Easy</w:t>
                      </w:r>
                      <w:r>
                        <w:rPr>
                          <w:spacing w:val="-6"/>
                        </w:rPr>
                        <w:t xml:space="preserve"> </w:t>
                      </w:r>
                      <w:r>
                        <w:rPr>
                          <w:spacing w:val="-4"/>
                        </w:rPr>
                        <w:t>Read</w:t>
                      </w:r>
                    </w:p>
                  </w:txbxContent>
                </v:textbox>
                <w10:wrap anchorx="page"/>
              </v:shape>
            </w:pict>
          </mc:Fallback>
        </mc:AlternateContent>
      </w:r>
      <w:r w:rsidRPr="0032015B">
        <w:rPr>
          <w:sz w:val="28"/>
          <w:szCs w:val="24"/>
        </w:rPr>
        <w:t>We</w:t>
      </w:r>
      <w:r w:rsidRPr="0032015B">
        <w:rPr>
          <w:spacing w:val="-16"/>
          <w:sz w:val="28"/>
          <w:szCs w:val="24"/>
        </w:rPr>
        <w:t xml:space="preserve"> </w:t>
      </w:r>
      <w:r w:rsidRPr="0032015B">
        <w:rPr>
          <w:sz w:val="28"/>
          <w:szCs w:val="24"/>
        </w:rPr>
        <w:t>did</w:t>
      </w:r>
      <w:r w:rsidRPr="0032015B">
        <w:rPr>
          <w:spacing w:val="-16"/>
          <w:sz w:val="28"/>
          <w:szCs w:val="24"/>
        </w:rPr>
        <w:t xml:space="preserve"> </w:t>
      </w:r>
      <w:r w:rsidRPr="0032015B">
        <w:rPr>
          <w:sz w:val="28"/>
          <w:szCs w:val="24"/>
        </w:rPr>
        <w:t>a</w:t>
      </w:r>
      <w:r w:rsidRPr="0032015B">
        <w:rPr>
          <w:spacing w:val="-16"/>
          <w:sz w:val="28"/>
          <w:szCs w:val="24"/>
        </w:rPr>
        <w:t xml:space="preserve"> </w:t>
      </w:r>
      <w:r w:rsidRPr="0032015B">
        <w:rPr>
          <w:sz w:val="28"/>
          <w:szCs w:val="24"/>
        </w:rPr>
        <w:t>Review</w:t>
      </w:r>
      <w:r w:rsidRPr="0032015B">
        <w:rPr>
          <w:spacing w:val="-16"/>
          <w:sz w:val="28"/>
          <w:szCs w:val="24"/>
        </w:rPr>
        <w:t xml:space="preserve"> </w:t>
      </w:r>
      <w:r w:rsidRPr="0032015B">
        <w:rPr>
          <w:sz w:val="28"/>
          <w:szCs w:val="24"/>
        </w:rPr>
        <w:t>on</w:t>
      </w:r>
      <w:r w:rsidRPr="0032015B">
        <w:rPr>
          <w:spacing w:val="-16"/>
          <w:sz w:val="28"/>
          <w:szCs w:val="24"/>
        </w:rPr>
        <w:t xml:space="preserve"> </w:t>
      </w:r>
      <w:r w:rsidRPr="0032015B">
        <w:rPr>
          <w:b/>
          <w:sz w:val="28"/>
          <w:szCs w:val="24"/>
        </w:rPr>
        <w:t xml:space="preserve">open </w:t>
      </w:r>
      <w:r w:rsidRPr="0032015B">
        <w:rPr>
          <w:b/>
          <w:spacing w:val="-8"/>
          <w:sz w:val="28"/>
          <w:szCs w:val="24"/>
        </w:rPr>
        <w:t>employment</w:t>
      </w:r>
      <w:r w:rsidRPr="0032015B">
        <w:rPr>
          <w:b/>
          <w:spacing w:val="-22"/>
          <w:sz w:val="28"/>
          <w:szCs w:val="24"/>
        </w:rPr>
        <w:t xml:space="preserve"> </w:t>
      </w:r>
      <w:r w:rsidRPr="0032015B">
        <w:rPr>
          <w:spacing w:val="-8"/>
          <w:sz w:val="28"/>
          <w:szCs w:val="24"/>
        </w:rPr>
        <w:t>research</w:t>
      </w:r>
      <w:r w:rsidRPr="0032015B">
        <w:rPr>
          <w:spacing w:val="-24"/>
          <w:sz w:val="28"/>
          <w:szCs w:val="24"/>
        </w:rPr>
        <w:t xml:space="preserve"> </w:t>
      </w:r>
      <w:r w:rsidRPr="0032015B">
        <w:rPr>
          <w:spacing w:val="-8"/>
          <w:sz w:val="28"/>
          <w:szCs w:val="24"/>
        </w:rPr>
        <w:t>for</w:t>
      </w:r>
      <w:r w:rsidRPr="0032015B">
        <w:rPr>
          <w:spacing w:val="-23"/>
          <w:sz w:val="28"/>
          <w:szCs w:val="24"/>
        </w:rPr>
        <w:t xml:space="preserve"> </w:t>
      </w:r>
      <w:r w:rsidRPr="0032015B">
        <w:rPr>
          <w:spacing w:val="-8"/>
          <w:sz w:val="28"/>
          <w:szCs w:val="24"/>
        </w:rPr>
        <w:t xml:space="preserve">people </w:t>
      </w:r>
      <w:r w:rsidRPr="0032015B">
        <w:rPr>
          <w:sz w:val="28"/>
          <w:szCs w:val="24"/>
        </w:rPr>
        <w:t>intellectual</w:t>
      </w:r>
      <w:r w:rsidRPr="0032015B">
        <w:rPr>
          <w:spacing w:val="-18"/>
          <w:sz w:val="28"/>
          <w:szCs w:val="24"/>
        </w:rPr>
        <w:t xml:space="preserve"> </w:t>
      </w:r>
      <w:r w:rsidRPr="0032015B">
        <w:rPr>
          <w:sz w:val="28"/>
          <w:szCs w:val="24"/>
        </w:rPr>
        <w:t>and</w:t>
      </w:r>
      <w:r w:rsidRPr="0032015B">
        <w:rPr>
          <w:spacing w:val="-18"/>
          <w:sz w:val="28"/>
          <w:szCs w:val="24"/>
        </w:rPr>
        <w:t xml:space="preserve"> </w:t>
      </w:r>
      <w:r w:rsidRPr="0032015B">
        <w:rPr>
          <w:sz w:val="28"/>
          <w:szCs w:val="24"/>
        </w:rPr>
        <w:t xml:space="preserve">developmental </w:t>
      </w:r>
      <w:r w:rsidRPr="0032015B">
        <w:rPr>
          <w:spacing w:val="-2"/>
          <w:sz w:val="28"/>
          <w:szCs w:val="24"/>
        </w:rPr>
        <w:t>disabilities.</w:t>
      </w:r>
    </w:p>
    <w:p w14:paraId="4615BE34" w14:textId="77777777" w:rsidR="0083493B" w:rsidRDefault="0083493B" w:rsidP="0083493B">
      <w:pPr>
        <w:pStyle w:val="BodyText"/>
      </w:pPr>
    </w:p>
    <w:p w14:paraId="4B2EA63C" w14:textId="77777777" w:rsidR="0083493B" w:rsidRDefault="0083493B" w:rsidP="0083493B">
      <w:pPr>
        <w:pStyle w:val="BodyText"/>
      </w:pPr>
    </w:p>
    <w:p w14:paraId="57AC215D" w14:textId="77777777" w:rsidR="0083493B" w:rsidRDefault="0083493B" w:rsidP="0083493B">
      <w:pPr>
        <w:pStyle w:val="BodyText"/>
      </w:pPr>
    </w:p>
    <w:p w14:paraId="0188D743" w14:textId="77777777" w:rsidR="0083493B" w:rsidRDefault="0083493B" w:rsidP="0083493B">
      <w:pPr>
        <w:pStyle w:val="BodyText"/>
      </w:pPr>
      <w:r>
        <w:rPr>
          <w:noProof/>
        </w:rPr>
        <mc:AlternateContent>
          <mc:Choice Requires="wpg">
            <w:drawing>
              <wp:anchor distT="0" distB="0" distL="0" distR="0" simplePos="0" relativeHeight="251660288" behindDoc="0" locked="0" layoutInCell="1" allowOverlap="1" wp14:anchorId="033CD852" wp14:editId="50438287">
                <wp:simplePos x="0" y="0"/>
                <wp:positionH relativeFrom="page">
                  <wp:posOffset>505283</wp:posOffset>
                </wp:positionH>
                <wp:positionV relativeFrom="paragraph">
                  <wp:posOffset>129413</wp:posOffset>
                </wp:positionV>
                <wp:extent cx="2836545" cy="1675130"/>
                <wp:effectExtent l="0" t="0" r="0" b="0"/>
                <wp:wrapNone/>
                <wp:docPr id="9" name="Group 9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Group">
                    <wpg:wgp>
                      <wpg:cNvGrpSpPr>
                        <a:grpSpLocks/>
                      </wpg:cNvGrpSpPr>
                      <wpg:grpSpPr>
                        <a:xfrm>
                          <a:off x="0" y="0"/>
                          <a:ext cx="2836545" cy="1675130"/>
                          <a:chOff x="0" y="0"/>
                          <a:chExt cx="2836545" cy="1675130"/>
                        </a:xfrm>
                      </wpg:grpSpPr>
                      <pic:pic xmlns:pic="http://schemas.openxmlformats.org/drawingml/2006/picture">
                        <pic:nvPicPr>
                          <pic:cNvPr id="10" name="Image 10"/>
                          <pic:cNvPicPr/>
                        </pic:nvPicPr>
                        <pic:blipFill>
                          <a:blip r:embed="rId18" cstate="print"/>
                          <a:stretch>
                            <a:fillRect/>
                          </a:stretch>
                        </pic:blipFill>
                        <pic:spPr>
                          <a:xfrm>
                            <a:off x="584936" y="0"/>
                            <a:ext cx="1243622" cy="1147508"/>
                          </a:xfrm>
                          <a:prstGeom prst="rect">
                            <a:avLst/>
                          </a:prstGeom>
                        </pic:spPr>
                      </pic:pic>
                      <pic:pic xmlns:pic="http://schemas.openxmlformats.org/drawingml/2006/picture">
                        <pic:nvPicPr>
                          <pic:cNvPr id="11" name="Image 11"/>
                          <pic:cNvPicPr/>
                        </pic:nvPicPr>
                        <pic:blipFill>
                          <a:blip r:embed="rId19" cstate="print"/>
                          <a:stretch>
                            <a:fillRect/>
                          </a:stretch>
                        </pic:blipFill>
                        <pic:spPr>
                          <a:xfrm>
                            <a:off x="0" y="273558"/>
                            <a:ext cx="2836398" cy="1401394"/>
                          </a:xfrm>
                          <a:prstGeom prst="rect">
                            <a:avLst/>
                          </a:prstGeom>
                        </pic:spPr>
                      </pic:pic>
                    </wpg:wgp>
                  </a:graphicData>
                </a:graphic>
              </wp:anchor>
            </w:drawing>
          </mc:Choice>
          <mc:Fallback>
            <w:pict>
              <v:group w14:anchorId="6C9FB76D" id="Group 9" o:spid="_x0000_s1026" style="position:absolute;margin-left:39.8pt;margin-top:10.2pt;width:223.35pt;height:131.9pt;z-index:251660288;mso-wrap-distance-left:0;mso-wrap-distance-right:0;mso-position-horizontal-relative:page" coordsize="28365,16751" o:gfxdata="UEsDBBQABgAIAAAAIQCxgme2CgEAABMCAAATAAAAW0NvbnRlbnRfVHlwZXNdLnhtbJSRwU7DMAyG&#13;&#10;70i8Q5QralN2QAit3YGOIyA0HiBK3DaicaI4lO3tSbpNgokh7Rjb3+8vyXK1tSObIJBxWPPbsuIM&#13;&#10;UDltsK/5++apuOeMokQtR4dQ8x0QXzXXV8vNzgOxRCPVfIjRPwhBagArqXQeMHU6F6yM6Rh64aX6&#13;&#10;kD2IRVXdCeUwAsYi5gzeLFvo5OcY2XqbynsTjz1nj/u5vKrmxmY+18WfRICRThDp/WiUjOluYkJ9&#13;&#10;4lUcnMpEzjM0GE83SfzMhtz57fRzwYF7SY8ZjAb2KkN8ljaZCx1IwMK1TpX/Z2RJS4XrOqOgbAOt&#13;&#10;Z+rodC5buy8MMF0a3ibsDaZjupi/tPkGAAD//wMAUEsDBBQABgAIAAAAIQA4/SH/1gAAAJQBAAAL&#13;&#10;AAAAX3JlbHMvLnJlbHOkkMFqwzAMhu+DvYPRfXGawxijTi+j0GvpHsDYimMaW0Yy2fr2M4PBMnrb&#13;&#10;Ub/Q94l/f/hMi1qRJVI2sOt6UJgd+ZiDgffL8ekFlFSbvV0oo4EbChzGx4f9GRdb25HMsYhqlCwG&#13;&#10;5lrLq9biZkxWOiqY22YiTra2kYMu1l1tQD30/bPm3wwYN0x18gb45AdQl1tp5j/sFB2T0FQ7R0nT&#13;&#10;NEV3j6o9feQzro1iOWA14Fm+Q8a1a8+Bvu/d/dMb2JY5uiPbhG/ktn4cqGU/er3pcvwCAAD//wMA&#13;&#10;UEsDBBQABgAIAAAAIQAaWED6aQIAACMHAAAOAAAAZHJzL2Uyb0RvYy54bWzUVduO2yAQfa/Uf0C8&#13;&#10;bxzbcS4oyb6kG620alfb9gMIxjZacxGQ2993wN5smlTaatVK7YPRYJjhzJkzML89yBbtuHVCqwVO&#13;&#10;B0OMuGK6FKpe4O/f7m6mGDlPVUlbrfgCH7nDt8uPH+Z7Q3imG92W3CIIohzZmwVuvDckSRxruKRu&#13;&#10;oA1XsFhpK6mHqa2T0tI9RJdtkg2H42SvbWmsZtw5+LvqFvEyxq8qzvyXqnLco3aBAZuPo43jJozJ&#13;&#10;ck5JbalpBOth0HegkFQoOPQUakU9RVsrrkJJwax2uvIDpmWiq0owHnOAbNLhRTZrq7cm5lKTfW1O&#13;&#10;NAG1Fzy9Oyz7vFtb89U82g49mA+aPTvgJdmbmpyvh3n9uvlQWRmcIAl0iIweT4zyg0cMfmbTfFyM&#13;&#10;CowYrKXjSZHmPeesgcJc+bHm0xueCSXdwRHeCY4RjMDXUwTWFUVvSwm8/NZy3AeRvxVDUvu8NTdQ&#13;&#10;TUO92IhW+GNUJtQtgFK7R8ECu2ECbD5aJErgAsSoqISOuJe05gjmQPnLnuARKnAVYNMKcyfaNvAe&#13;&#10;7B4qCPpCEL/IthPbSrOt5Mp33WN5C6i1co0wDiNLuNxwgGfvyxSKBp3rAaKxQvmuVZy33LMmnF8B&#13;&#10;jidosACUktNCBP2KM6TgenldKKaYjmb5GKNr2aTZKB9nWS+bdDQphtNw/qn4lBjr/JpriYIBgAEI&#13;&#10;ME4J3T24HtLLlp7IDkWEB6A6ssH4fyQDFflJMum/JplQsL8rGegaUEs2yYsiCoKS85smn8FrE2+a&#13;&#10;0TDNZ6M/Lpl458BNHJXYvxrhqj+fg33+ti1/AAAA//8DAFBLAwQKAAAAAAAAACEAvdqkLGGSAABh&#13;&#10;kgAAFAAAAGRycy9tZWRpYS9pbWFnZTEucG5niVBORw0KGgoAAAANSUhEUgAAAREAAAD8CAYAAABQ&#13;&#10;OZBmAAAABmJLR0QA/wD/AP+gvaeTAAAACXBIWXMAAA7EAAAOxAGVKw4bAAAgAElEQVR4nOxdd5wU&#13;&#10;5f1+3ndm++1eb3B3HEhHkCpFmghiwYqiJmpMsUSjMZZY8ouJRmNJtUSTWGKJihqNGjVRLMQuoGCk&#13;&#10;Sr+D63Xvtk55f3/Mzu7M7My2O2zs8/nA7s285fvOzvvMt73vAHnkkUceeeSRRx555JFHHnnkkUce&#13;&#10;eeSRRx555JFHHnnkkUceeeSRRx555JFHHnnkkUceeeRxIEG+bAHySIAQAp634a9//Yvz/vvvt23a&#13;&#10;tInnOM5TUFBgg8NBEIkwfzQqi/39gUmTJkWWL18uXnHFFVGe5yVJkr5s8fM4SJEnkS8YPM9j5MiR&#13;&#10;1R0dHVXguCFCVBoSFCO1hJFh0UB/OShXDkKcYLINjPHgaAGhHA+AAAxMliVIcgBABIRIIDQCWewD&#13;&#10;Z2uzu51tnCxv83m9LcG+vgZvqbd71Iwj9r/z3HP9cp5k8jhAyJPIAQTHcRg2bFhdMBisD4vi5J6+&#13;&#10;wEyI4iGgqIXEKiGLnMfGo8jOw8dTeChQzFO4OIoCnoOLI+ApAQcATGlTBhBlDAJjCIkyQpKMHlGG&#13;&#10;X2Tol2R0CzJ6ogLAGMDb+gA0AdjrcDq2uN3uNQ5K19911107V6xYEf3SLkwe3yjkSWQQsW7dOtuS&#13;&#10;448fHYpEpgpRYa4kipMhSvVgckUBTzHEwaPGyWO4x45hLhtqXXaU2Dj4eIpiGwcPT2Ej2f8kEoCw&#13;&#10;JKNXkNAlSPCLMvaHBewNRrEnKGBvKIq2qIQOQYLESACU2wmO+5/D6fyvr8C99sxTT9169933ROJM&#13;&#10;lUceWSBPIgPA008/zV1yySX1QUkaEQiGT4AQncdRMqaQElcxT1DlsGGMx44JPgdGeRyocdlQZONA&#13;&#10;Y/UZAMYYJAAyY5BZ7tOYAqCEgCPKp/aHDUoy2iIimsIi/ucP4RN/GI0hAR2CjC6JCZLEtsJu/8Dl&#13;&#10;cL7m5snGjo6OzwkheUbJIyPkSSRLLFiwoGjr1q1HdPX2nSBEIzPAMNzDk+JJXgfmlngw0WtHldOG&#13;&#10;EhuHIhsHGyFgACTGIDIG6UuYmhQARwn4GLkwAH5BQkdURHNExP/8EbzXHcC2/ig6BKkPhNvmcDrf&#13;&#10;KC30vrB///41hJC8QyUPS+RJJAMwxkhtbe38tp6e5dFw5FgweWQZTzHZ58S8Ujem+VwYVWCHk1LI&#13;&#10;UAhDYop28VV9nFMC8ISAIwQUQFRmaAwLWNMdxGsdAaz3h9AtMIDn1xS4Xc/73O5nW1paPpdl+csW&#13;&#10;PY+vGPIkkgLTFiwo27Nx49JOf9/3IEmLim0U03wOLC0vwPQiN+pcNvCEQGQMUfmrSxiZgACwUQIb&#13;&#10;IRAYw+5gFKs7A1jV0Y+Pe0KQQP2807Gq0OV69L777nt5xYoVee0kDwB5EkkCpRTlQ4dO6Onq+k4k&#13;&#10;KpwOSaof67bh1GovjizzYoRbIQ4hRhzfRKiEYqcE/aKMjX1hvNbWj1WdAewNCgDPv1tc6Lv3iFmz&#13;&#10;XnjppZeCX7a8eXy5yJNIDJRSVNfWLmzv7LwwGgieYCfwHFHqxsmVPswr9aDMziEqf3OJwwoUgJ0q&#13;&#10;Zk9rVMTbHQE8vK8bG/sFgOc/9bldD4wZNerJtWvXdn7Zsubx5eCgJxFCCIqLixf3hEKXy4J4bAVP&#13;&#10;6HHlHpxQ6cOkQidshCAiM0js4CIPM/CEwMkRdEUlrO7sx8omPz7sCQOE7PIWeO4dO3r0w3kyOfhw&#13;&#10;0JIIoRQ1Q4dP2NfedDmLRL47wmPjTqvy4fhKL+pddkiMIfI193McKHCEwEkJQrKMtzsD+FtjDz7o&#13;&#10;DgKU2+Vyu+48asGCB/JmzsGDg45ECCGorKwc19LjvwjRyHk1Tt531hAfVlQXotLJH5QmS66gAFwc&#13;&#10;RViW8VZHAH/f34OPe8MIMe69wsKCX97/5z+/lXfAfvNx0JAIIQR1dXWTG/Y3X8tEYdmoArvngroS&#13;&#10;LCj1oMKhkIeYN1lyAgXg5CgExrC1P4K/NXThuZY+gNL3i7zeW/1+/0v50PA3FwcFiYwdO7a0cX/z&#13;&#10;1YFA4JIqBy04r6YIp1f7UG7nEc6Tx6CBQCETiTG83NqH+/Z2Ymu/INudjsdGjRjx802bNjV+2TLm&#13;&#10;Mfj4RpMIIQQVFSULWzv9f7KDjT+5sgA/rC/BIW47wlKePA4UCAA3R9EhiHhsXy8eaOxGv4T9RYW+&#13;&#10;6/09PY/mtZJvFrgvW4ADhWXLlrmbWtqu7+7t+9N4j23orWMq8YO6Evh4ipDE8FW6jQkAjgB8LNnL&#13;&#10;RgjslCrJXyb/eErAx9fIkNgmAV8tCIzBRSnmlbgxs8iF/aGo73N/6BSbwzFu9MiRazs6Onq/bBnz&#13;&#10;GBx84zQRxXE6dEZ7b+cfWFQ44rSqAlw7sgylNh5BSf5SJxsBYgSgXyAnyOoyfgn9ooyozBCQlE9B&#13;&#10;kzrPE8BGKdyUwEEJXBxFIa9sG+DmlFwOFTJjEBi+EqFpF0cQlhge3deNP+3thl/C3tKiwvM6OztX&#13;&#10;f9my5TFwfKNIhDFGiktLL+vp9f9qqJ16fzKiFCdX+cCgTNQvGpQANpKY3GFZRktYxP6wiD3BCHb2&#13;&#10;hdDQH0ZzKIoeEeiTgX4gYy3JCcALwEWBUgdBnceJ0T4XhntcGOriMdRpQ7GNA08IZAAiYxC/pLA1&#13;&#10;R5RIzpruEH69ow2f9Al9Pm/B9f1+/z158+brjW8MiUyePLl8y+ef3xmJRM9aUurCNYeUYXSBA0FR&#13;&#10;/sJMFzVdXNU0ekUJDSEROwNhfNjRh/Vd/dgfBfpi5YsqKlFSUoLS0lLU1tSirmYoqqsrUVpcAq/X&#13;&#10;C6fDAZ63geOUzQNEUUQ0GkUoHEZvrx8tba3Y39SMffv3o6mlBR3t7WhuaQEiYQBANQFqXBRTS72Y&#13;&#10;UeLFSI8dNS4bbIRAYkCUyfiiudXNUXRFRfxyextebA3A7rA/dtihh/4kn6T29cU3gkQqhgyZ3dba&#13;&#10;dr+TYsLFdcU4v64YDkoQ/gJmCEeUtHAKZT1NQ0jAx51+vNPWi8/8AnbHsiSKKqswbuxYHD5tGqZO&#13;&#10;PgwjDzkE1dXVKCsvh7egYMByyDJDe3sbWlpa0NjYiE1btmDdhg3YuGkzdu3ahWifH24A453AnDIv&#13;&#10;jqgowjifE4U8F9+q4ItaRGinBILM8EBDN+5t6ESI8BuqKiouaNm3b+0X0H0eg4yvNYkQQuDy+b4f&#13;&#10;DAT/MMdn915SX4IjSjwHPE2dQJkIPCHoESVs9Efw39YerOnw4/MIwJeWYfyhh2LSoRMwacIEjBsz&#13;&#10;BqNGjUJtbW3KdhkYlK2AiO6XYYyBGHY8SwxP+WI8r0IQBOzctQvbt2/HZ5s244M1a7B+w6fYv2sH&#13;&#10;aglwWLEDM0p9mFriwSiPHS5KEfkCwt4cARyU4qOeIO7e04V3eyK9Trvj19dcfeUfb7zxxvzWjV8j&#13;&#10;fG1J5PTTT3f965X//F6IhC763tBC/GREKdwcRVA6cMYLJYCTUogyw5ZABC819+LVpm7sEYGyITU4&#13;&#10;6qhFOGnZMsw+fAbq6+szbteMJDIpx5SD8R+RGRy2YAwwabentxcbNnyKV994A6+tWoVP1q8HImFM&#13;&#10;clKcPqwMx1YqOTRfxEpl9Te7e08nHtjXC9jsL06dOPGCjz76qPWAdpzHoOFrSSLTxo6tXr97zwNE&#13;&#10;FI67tL4EPx5eCuEAPj0pAVyUol+S8U5XAE/t7cBbPRGA8pi3YD6+dcYKnHzSSaiqqtLVY+oEz5Ag&#13;&#10;lKKxsupQLKomlTcvlJZYGGPYuHEjXnzpJTz+1NPY8ukGVAE4pa4Yp9cUY4Q7sY7oQEFdi/NEUw9u&#13;&#10;2dGBIOHWjT3kkBM2b97ccsA6zWPQ8LUjkdra2glN7e2PuWRxynWHlOGsIYWIxvYnHWyoa0P8oox/&#13;&#10;t/nxt50t2BIBqofV48zTluNbZ56J6dOnm1fWTFbjhM9G89DWS3nOROvQ9WOhlWgRDofx+htv4K4/&#13;&#10;3YtVr70GuyTi9CFefKu2FOO8DjCGA0YmBICHo3izsx/XbG1Dq4R3Jo4Z863PPvts3wHpMI9Bw9eK&#13;&#10;RGpqaubva2l5vMrO1dwxthILS9wIyDIGWwFR07ejsYVld3/ejE1hGROnTMWlF/8QJ590EsrLy+Pl&#13;&#10;TUlBFUpLHOopjXagn+hI+YuYkZH6d9y00ZAGQxpNBSwmJgEIg1ZnWbt2Lf58/wN4bOVKCH1+nFTh&#13;&#10;wYXDyzHB60BExgHT+go4ivX+EC7b1IK9Ivm0qrjorJaWli0HpLM8BgVfGxIpKys7trPX//gIBy3+&#13;&#10;3bhKTC1yoV8cfP+HgypZoB/1BHH39la8749gxOgx+NUvbsCpp54Kp9Opr2Agi8ThZP8FsSibKADV&#13;&#10;0YG4c9WoQRjIQSGnhCM2jRWkkytOQmppk0rbtm7DnX+6Bw888gjkvj58e6gPl4yoQLWDR+AAJe95&#13;&#10;OIr3ugO4YksbWqLS3srSqhWtrfvWHICu8hgEfC1IpKio6MSevv6/Tyywef84oRqHuO2D7kBVN9zZ&#13;&#10;2hfB3Tvb8K/2AEqHDMUVP/oRLrzgfJSWlg5eZ1ZaAotFaNS/jVqMhVmja4cBTNUq0mg2OoJKwz5b&#13;&#10;tmzGbb/5HR79+98xHFFcO34ojiorAMGBMXE8HMW63hAu3dSCpqjUMqSiYnlTU9P7g95RHgPGV55E&#13;&#10;fD7fMf5A8JmpXnvBHydUo9ZpQ2gQMxwpAdyUoj0q4pG9nfjz3m5IngJceuEFuPrKKzFkyJCM29KZ&#13;&#10;Gyl8EFa+DoVATIgChh8qlUajVgASmk3cwsnAGWshr1rn3Xffw2VXXon1az7CUYV2XDVuCCZ4XYjK&#13;&#10;8qBHcjwcxYbeEC7Z1IJ9Ubmtpqry9H379r09qJ3kMWB8pRfgFZaWLvL3Bx47vtxTcse4KlQ7+UFN&#13;&#10;IHNQAhkET+zrwZUbGvEBXDj/ootw/71/wrnnnAOv12vtBDUhCbWcQgREN3m1mgQxlI/XZ7AmBk29&#13;&#10;OC+kMoviCkZCfmLo37x+MkFpzZ26ujqcdcYK1NXX442dDbhv3VZ0RKIY5nagymmDNIgJawJjqHXZ&#13;&#10;MafYjc3+kGdbp//k4qLC3eFIZNMgdZHHIOArq4lU19QsbW5pffrUSo/v1jGV4AgG7UlHALh5im19&#13;&#10;EdzxeQte7wrhhFOX4/ZbfoVxY8fFy6WMoqT0b6TwaSBZs8g0WmMNa7slqwiPcjADh6yCQCCA3995&#13;&#10;F351221w9flx/bgqnDakEMDg/VaAkkvSHhVx6cZmfNgbkTwe99kBv3/loHWQx4DwldREamtr5+5v&#13;&#10;a/vHYR5b0e1jK1DA00G7KW2EwMZR/KOpFz9a34jtxIE//+lP+O3tt6O8rFyvNcTMEtMJpUZE4n8a&#13;&#10;nKjaOkkah55YkrNRU5gdZmaSqsHofBzKdxL7Zxa9Me0jVl5HJmbEwgC73Y4F8+bhxOOOw8Zdu3D/&#13;&#10;R59idyCMacUeFNsoxEHiEYEx+HiK+aUefOoP0T39kWOqKire7+/v3zs4PeQxEHzlSKSysnJCc1v7&#13;&#10;i3V2WnH3hCrUuuyD5rhzcQTdgoSbtjbjD7s7MeWIuXjmySdw4oknxsuQGHkkIhdIio5ozRKCxORK&#13;&#10;l7uhyzBNY7ZoIy5aqJNZ15faloG4tGW0cuoIxEqjUskk/l0dTszREvtkDKiqqsJZZ54Jh8uJP/9n&#13;&#10;Nd5p7sCMkgIMddoGLRQsMqCQ5zCn2I21PQH7rp7+2TXjxj7hb28PDUoHeeSMr5Q5M3HkyJotjY2v&#13;&#10;lFE28e4J1ZhR5BqUKAwB4OEVb/91n+3DtgjDVVddhV/ecAM8Ho9pHTNC0E0HYyaoWg+aixoP2+oT&#13;&#10;z9Jlmartx/+2CB+baSy6EK4qizFz1aBlaMdk1o91v4DxFlq9ejW+f9EP0bltK26eOAQnVPoGdS2T&#13;&#10;iyPY1h/F9/63H62Mf0oMBr5FCMnvJfAlgqYv8sVg2rJl7i0N+x51yfLEX4+txOGDRCCUKJv3PNPk&#13;&#10;x9lr9qLDV45nn3kGv7n9doVATG5u06QujXNSq+IbkeT9MJRTTQtmNakIAVOjKokPQxGNJmTi3GUq&#13;&#10;SSSk0Mtl0DJY7NOqH6WRROg5biKx5HEsXLgQr770LwyfPh2XftaE27e3gTEGOx2c51VIYhjvdeDn&#13;&#10;o8qBaPQMd4HvF5R+ZW7jgxJfCXOGUorepuZ7ZTGy/BejynFipReBQSAQjijrMu7d04lfbmvFxOnT&#13;&#10;8eJzz2HBggVKgXi2pnl9nTpvjLBYaCJJmoMhMhLr0UIbiWWJMCT1ZSGgSfcsSbYkbUptV/WbxI6l&#13;&#10;TCvRajdGQjWgpKQEZ6xYgf3NzXjo7Q+xKxDGzBIPfIPkJxFkhtEeB/yihLXdoXmFhb694VDo04G3&#13;&#10;nEcu+EqQSGFh4aV9/YGfXTKsGBfWFQ+KBmIjBDZKcc+udvx+VydOP+MMPP3UUxg2rC6R5QklMUt9&#13;&#10;3OtCoRqnqs6HYeEEBdQJqCGldCSQBD3RwGKSGqHzfaRy0hpDvRotRPXvpHTqmmg9ycIoDbmcTpx6&#13;&#10;yilwudy47+XX8EFbD2aVelHl4AfFT0IAHF7kxsa+ENnmDy2srqx4vb+/v3nADeeRNb50EikvLz+6&#13;&#10;q9f/wElVBbbrR5ZBYgPfRNlJCQKyjJu2NONvTf24/uc34J677oTH7Y495UncK0qgj2DE57+Z7yIp&#13;&#10;apHQKuKTNKW7w9wfYnbcLCqSZGYpB/XkZwIzrYZozpnVMlssqCNMnc8m1pKacauRY+7cIzBxwgSs&#13;&#10;fONtvLCtAWMLXRjhcQyYSGQATo5geqEL73b0ORt6+2eNHTP6hY6Ojv4BNZxH1vhSSaS8vGZke2fH&#13;&#10;y0eWuoruGFcJOx24uuvmKD4PRPGjTxvxegC4/69/wZU/uRxxu1kza/STV9FO4taI1RMdmklpUS5u&#13;&#10;HmjNBZhPciMx6NtPJhYrsyiVxmKmnVitKDZ+N2vXlFxjApmVHz9+PFacthwfbNmK3777CYpsHKYV&#13;&#10;uQfsbJUYUGbnMK3QhTc7+isbe/2zxx1xxNPte/fmNzX6AvGlkQihFBFZ/GO1DbP/ML4SVU7bgEO5&#13;&#10;ntgK0O9/vAf7HV48t/JJnLFihXLSKg1dneSxXItMLA9jWrvZRGTa7yZP8FQmCFJM6iRo5YBeqzBL&#13;&#10;wzduD2BGJlrnsVYeU1+OFTEa/DJFRUU45aSTsHnb5/jLu2sxymPHJJ9zwPk/IgNqXTZUOnisauur&#13;&#10;7Wlr88mi+G9Lx3Ueg44vjUR8RUVnCsHgTb8aU4E5xe4B+0E8HMUGfxjfW7sXQlEZXnj2GSxdulRX&#13;&#10;xnhb6RyQMfNEe+cbb0TdhLd4QieZC2mckNoyVv4Iq7pJhBAz07ST2CivzkxCwlFqNOfidXRmS+Js&#13;&#10;qj1S4tc1zqTKeYfDgVNOPglbd+zAfW9+gIlFLoz0OCAMcMILMsP4Agd6BRFruwLTfd6CzZFIZPOA&#13;&#10;Gs0jY3wpsbERI0bU+fv6f3NkqRvHVRQgNEACcXMUG/vCOP/jPeCrh+KVf72IRYsWgWmbJQnfh3ZS&#13;&#10;Jj2xdGkTyeW1IVumxDiTzQUkRzGMiCeAGY9l6IRlamRJMz6VFZKcwbp6iUxWGPvTXQvDdTEQSCLM&#13;&#10;a34N4lfBQMoOhwOPPPggJs2bj4s+acQHPUF4uIHdhgxKVuuP6ksx2Wun/lDo9xNHjqwZUKN5ZIwv&#13;&#10;nEQIpdjf0nJrsY3WXFBXBIrM37NiBicl2B2M4rJPGyCVVeHF557FnDmzlRudAkpWJUsiC/OnPjM8&#13;&#10;ipOhOjPjdQ3mCpDsrDTrP9ZA3Fkb/5eoFP9bR1rxIyyZI1QnZ4one1KCWVITKkmmvhDGqI9xjMYu&#13;&#10;tATpdrvx6IMPoGLUaFz0cQM+8Yfg5jIjTyuIDCi2UdwwugI+wmq37W+6jTE2sEbzyAhfOIkUlZSc&#13;&#10;GY1Ev3XeEC8OL3IPaFWujRJ0iRIu/bQRHZ5SPP+PZzBz5kwAWnLQaBKaG12Za7FJqrH9dc9ik8lP&#13;&#10;zPwmxgOMxfLMmAVZJSPpKmhMiWTHrLkmxbR1dbKYaBW6Cc90+SUm+ktc47CKMCVMGJZITEsx5pGj&#13;&#10;RuGpJx4HV1GFn3zaiD0hAa4BJo0FJYZpPicuqCtGNBr9tstbPG9ADeaREb5QEhk7dmx1d3fPbdML&#13;&#10;nfhebTHCA9gXhEJJJrt9awu2wIFnnnwcc+fOtdQ4VKg3evLTXXPeAP1EjXkONNmaxIIHjWaQJWIT&#13;&#10;kBm0mkycg0ZzyKxtM3JMJYtVL+lMNJ0PJdZnUk8sIcP06dPxzJNPoN1ViCs27keHIA44szUsy/hO&#13;&#10;TRGm+RyIiOFrf8FYPp31AOMLu8CEEOxqaPg/N8Wwy4YVw8tTSDkqIQSAm+fwl90deKa1Hw/eey+W&#13;&#10;LFkS78c0n0H5I/5JDO1poXsy64gAOmeh2lc8N0LVPAyPc2KYxKaEYmJm6LQNo8nD9NmnRhi1KNXR&#13;&#10;qdW6jP0ktaEkfiT8LKrz2QLMKJOpFgQdkRx55JH421//ik/6JdywuRkSY7Bl6Bcyg8QAD0dw1SGl&#13;&#10;cMrSsb8tLv5Wzo3lkRG+sOhMaWnlCcFA/x0X1hXRM4cWIZgjgxAomyj/rbELt2zvwE+vuRZXXXmF&#13;&#10;vky6m1DjVCTap6emvmnEhCBpdS2BWl0b1lXPwJzQDOeTwsPG3BHDE950nNrJqo5NKytL1DHLG0lq&#13;&#10;TzNAPREnF9FqdloyVBP5kvebZTo5JkwYj2F1dfj9M8+jKRjBwrICcKn5KiUkBtS77NgfEfFJV//M&#13;&#10;0srKV0L9/R05NpdHGnwhJDJt2rSyXXv3PDet0Fl68+gKALlnpRbwFC+2+HHtlhYsP30F/nLfvXqT&#13;&#10;wWwiqNoB9ISRzWZAcVIxZGQq7SUmO9H8rT2WREqxCa4lHDMCMQiRCM8az6tEY5zwehXI9PpYmygE&#13;&#10;xMgaJtc4QZ4Jn4qifTFdmDnJKa3BlMmT4fa4cddz/0JIZlhY6hnQa0A4AtS7bHi1vd/XHxWHC9HI&#13;&#10;kzfeeGPuDeZhiQNOIoQQ9Pb2/QJSdNnPRpZhgteZc1KZi6P4nz+MH3/aiNGTp+CZlStjK3Gh9T6a&#13;&#10;CRG795M1Di2sch/SJnzlAJ2JZJBb99SOOSnjxJGJLNqJTrT/rGU3dZbq2tTIyZStBeLNm/l+Ushp&#13;&#10;dd3nzJ6NnTt34ZF3PsKcEg+Gu+0555BIDKh22BBmDO+09Iy6884/bgiHw9tyaiyPlDjgPpHKyspx&#13;&#10;gWDgoqXlXiwpK8g5qcxGgW5BwvWbmxDxFuHhBx9EWVlZwgcBmPoVED+VfvLHn6CGKERy+JJBt8A/&#13;&#10;3X2u8Q0kmRMmxKD2pyUOI5FZjibuxmDxv9VjOnlMvluGotX2NNfZ4PZJ1NWMJ4k8LERW/TWEENx5&#13;&#10;5x8xccpU/GZbMwKSjIFEfiMyw1nVPoz2OUkgHL3+0ksvdeTeWh5WOKCaCCEEgow7i21k+s2jy1Bh&#13;&#10;53NaG0OgvED7tu3tWNURwH1/ugfHHXdcfKLrzBKtY1U72SxMHd1aF+gnedKn2ibRqPlMb+KYmiOq&#13;&#10;iRNXKTIYcyqiUNs0eerDYEJA03XcFNK2YSQnC7IlIEmmnDF138ystNRCjL9HzPficrkwbepU3Pbo&#13;&#10;k6CRMOaVeiDkaNbIAIptHGyE4NXW3qFbtm37PBoO/y+31vKwwgHVRKqqquZFwuEzTiz34NABmDFu&#13;&#10;juKV1j48uq8b55x7Lr7//e/riEP79IY2qmJwNprBaCJo7fukclqokRqSZqJoq2g1mHQJYTDJY0k0&#13;&#10;pJPV6FRlVnVIIr09o18iKfydTCCZIq5dabQsHdlrruHhM2bg7LPOwt17urC2JwzXANSRkCzj2IoC&#13;&#10;TC92IxgM/3TSpEnmW9nlkTMOmCZCCBCKCjdVOvgpN44qyzmka6cELREJl3+2DyXDRuDplStRUFCQ&#13;&#10;SGbSTI74Ma0QWclM4iRkhYSJgdgOZHpNBhryUsuaLrYz+j0ydHgayVOrQRnD0kYNLaldzXFLp6fR&#13;&#10;t6KRwVLmNL6XTHxMkydNxN+ffgYf72vBCUOKYCO5RWsYAC/PgSPAq809FcFweGc0ElmfQ1N5WOCA&#13;&#10;aSLjZs4qESPRpSeUuTDSbc9ptSaB8ma6O3e1ozEi4c7f/w6VlZVgMjP3f5io2ulglpFq2YZxAmiO&#13;&#10;63I5NBMpPpFJcnq8NnvWVGuxKG84aJLRav63Wl4nu2EsSQSS4XVMZQplWl7b07Bhw3Dbzb/CZwEB&#13;&#10;D+7phGsA62vCsoyjyzw4vNSDYCT6o2OOOSbvGxlEHBBNhBCCrs7ua4a7uGW/GF0BF6U5hXTdHMWL&#13;&#10;Lb347c4OXHnVVbj00kuVSalmNZo89XTJVAbnaKqnfaqxxBowfcKaPVW1T3rj9yRNIiar0VWi1Sa0&#13;&#10;fydpGOpYU4xRRap6ah86h7JGRlO5oSeDVP1baR/xcWvrxg5OnjwZn+/ciYfe/ggzS9yod9ty8qkx&#13;&#10;AAU8hwKe4qWmnuq2zo6mSDi8LvuW8jBD7sZmCowbN27Yts8/33Dl8JKiHw8vhT+HF29zRFmZefIH&#13;&#10;u+CeMAUfvfM2nC5XokAKB6VZqFb7d6qyqZBNWYsGdBpJuglvVsZsoqYqm0kbqSa/6WU2EGom/Vj1&#13;&#10;kdR+7IBavr29DYdNOxxlXU1Yefhw8AQ5mcXKc4fg+58144OeyN76SYcetuvjj3uzbykPIwZdEyGE&#13;&#10;oDcU+rGT4NgrhpegxMbl9KO7OYoXm3uxsjWARx/+G8aMGQMmG5+kmgqGiEA2Wkc25GI52awmoiFU&#13;&#10;a2xHGx1K1IkXSgqjpiIKY1tmWoLZxLaKuAAWPK2aOWmut64dq/PGftVxx2T1eArg8xbgwWefx1An&#13;&#10;j6mF7pxyRxiUe4ojDP9p8ReJgcC2aCSyIeuG8kjCoPtEZs+e7Y0GQ98Z66IYmWOyEE8I2qMi7trR&#13;&#10;huUrVuDoJUv0ZgxieQtpoi/aSIsVUaS6+a2e1hn5KjRyZUNEuv1MLPowS6XXmnFm/hQzMyhTzcVU&#13;&#10;VqVC4p/ZWNK1oYnWaIRKqn/O2Wdj8owZuGtHG1oiYs5ra8KyjIUlHkwqciESES684IK/2HJqKA8d&#13;&#10;Bp1Etu3YcRLP8yNOqy6Ch6M5pS47OYKnm3rRIDBccsEFpp479hYAACAASURBVGX0E1z91IRPNQ5H&#13;&#10;5Zjmn2kb1olWxrLEZKKmCsuaThajaLoJbr5xs2m0RnPOeN4oQyb+Hyti0Y4jVlghLBO/lFVbxnZS&#13;&#10;RWq0/h+n04lf3XADWkXg0caunFf6SgwotnM4oaIA0XBo1sqV1y3MqaE8dBhUEqGUoru75+w6O7C4&#13;&#10;zJNTXoidEOwJRvFYQydmzpmD2XNmA4CSo2CcjPFJo/5p4XBVDW/1nwmMqn9KGCZAKueqaXjXon8g&#13;&#10;FjbW1LUkHnUipmgvJ99NkmZg3aZZ/9nmjyS1axEtO/7443Hk4sV4eG8XdoeEnIkkIjMsLvWgwskj&#13;&#10;FA2eZkaAeWSHQSWRqtqqyUyWj1xc6kG5Pbf3i9gowZP7e9EclfGTyy6D0+nU2CXWT8vUJkXi69at&#13;&#10;W3HrLbfgxGXLMPvwmVh85JH4v+uvx4YN5uaxqWaBzCdLXF6L8sRIGFrzIIVWYOXLMJbX+UzMBFCV&#13;&#10;NyTS1o2allnbRl+GlZxmSE3WyddK1Vp+du01CDCCxxu7cjZpRJlhmNuGRRU+CDKOmHb++XmTZoAY&#13;&#10;NBIhhKCzo+8Mt42zL6305fQ6ABsh2BcW8Nz+bsyaPQcnn3xyrHHENwNKryQkr3MBgEAggCsu/wmm&#13;&#10;TZmKG++4HRub9yNS4kMzE3Hn/X/FzBmH48Lzz4ff749PInVc2k9jX1b9686l0yY05ojWAUss+rUa&#13;&#10;azqYO0nVD5P1OYRAXdNiNi4zDcLqOln5aUzl0ZIuQzxTdtGiRThq6dF4qqEb+3L0jagSHFvqBi9G&#13;&#10;x3z+j+enZd1IHjrwg9XQ4sWLPatef/PUqUUOHFrgQDQHErFTgn+29KJVkHHX5ZfD4XAkJplmYwzG&#13;&#10;oLt5k/wHhqX4LS0t+PZZ38L769dh2WUX4fDjj0FRZTkoVYJT/s4urP33q/j7PX/Bps2bsfKpp1BT&#13;&#10;U6OLaGjbM3NSKqKY+0iSIjFKgcRxi3GYtWnM19ASUSpNRUVnR4dSR71OWnMFCS2L53kUFxenja5o&#13;&#10;Okwau1Z+bdQooxAzUaUhupDvdVdfjcWvv4Hnm7rxo+HlEHII/UVlhqmFThxW7Ob/FwqfSQj5MBcz&#13;&#10;LA8Fg2YQlpeXn9bb63/mllGlWFHty/pdunZK0BAScNpHuzHlqCX490svg+c4XUTGEqraDfU+JfH7&#13;&#10;z+/345ijj0ZDXy8uvef3qKirRTQSgSQI8eocz8PmdKCruRX3XPITlFAer7/+BopLipPDr8gsimEs&#13;&#10;Y5kzYWG6ZNOXtly8LNPncjQ1NeH888/HZxs+VQ7HtZ0krwZkpvi3liw9GnfffbdiUmrl1rStEiMj&#13;&#10;Ji2lIMbMrp0iobHOslOX47N/PYeX546GneaWN+LlKe7b241fb29vGnnIiMk7duxoz76VPIBB0kQI&#13;&#10;Iejo7T25lBLMKXbnlOJupwQvtfjRJTFcdMEFsNn4zFT1eBn9BsrKhjgEb77xJj785GNcv/IRlNfW&#13;&#10;INSf/JZFSRQh9YsoqarAuTf+DL865SysXLkSF19yMWRZBtVM+HjORxpk7NTUPpGBxKLBDM0oo1ai&#13;&#10;njcS1gsvvIBXXnkFy6+5AgVFPsiyrKzMJdA5rCmhsDns2Lt5Kx544AGcc845mD9/vlLeIgoDWD+N&#13;&#10;zAgjVdRGNeEUeRK/qVYLu/Kyy7DkhRfwYVc/llT4ctpeQpAZJhbY4eTpkNb2rhNAyENpbeU8TDEo&#13;&#10;JDJ9+vTStes+PnJWhQdVDi5rEuEI0BYR8Y/mHkyaMgXHHnMsgPQ3W1IUBkhEYmJ457+rMWbW4aif&#13;&#10;MB6RYDClHJFgCHXjx2LCkfPxz2f/gYt+eFGSKZL0lI/1Z2aSGE0PwyAstQ+rMavtWJlTKsyOR8Jh&#13;&#10;gBLMO/UkFJaXQhJFy77sTgc2vvch3nz0SQQDAV2/QNIlThqXNuysNbdSji8hvOFospk0f/48HDZr&#13;&#10;Np7c+BEWlXvjZlg2EBgwssCBIW47GoTIiYSQh/ImTW4YFMfqzr1759vt9iHzy7ywWUUBUsBJKd7t&#13;&#10;CqAhJOKcb38bHo87pRZCiPIEZWY9aZ5csizjs40bMebwaeD49JoNYwwcb8OYGdOwceNG+Ht79Te/&#13;&#10;Oim0dRJhiiRSSDXJLeIScWI0jQCl8Dsk5V1ooi4AwHEcAIJIKIRIMN2/MCLBEACWeIdxmnHFHaeq&#13;&#10;WWMgvaRyyQ2YOHaT22eMgaMU55y5Ah/5BewNCuBzcLDKjKHMzmFqgR1iKLhg9KhRQ7JuJA8Ag0Ai&#13;&#10;hBD0+fuPdhIZ0wqz3zOEQFkj80prH4pKy3Daacvj7QLQRTaUm0911CWcrVo1XjvFRUFET08visvL&#13;&#10;IctSRvIwWYK3sBD+vj4ENJqL9umvu9k1Mib4JP01SBumNnt6W4VTVY1Mez7hh9Ydy0L3UTQvlURS&#13;&#10;jEkbGoaGZK2iVKk0TO33eIAmbuEl6s2dPQcBSvF6Wy8cOew3wgBQEMwtcoNSWtTe3n5E1o3kAWAQ&#13;&#10;SOS0005zCZHwwkPdPIY6bZCy1ENslGB7IIrV7f047pilqB9Wryz1j0H7RFZuojQ3jKZ7SgnsDjuE&#13;&#10;aDRj04EQAlEUwPM8eE5v7RFYEEQ6J2EOpGL6t8a00pk3Gcghs5RGSDJUsdM4fs1k0PlJjD4fbURK&#13;&#10;Pa4hZ3MCTjYLx48fhxGjx+DlFj8Ckoxccs8iMsP0Yheq3A4EI8KSjP1YeegwYBL54IMPDqUcN2pO&#13;&#10;iQdujmSd5m6nBKs7+hEFcOqpp+qlYtahSiA5cmGMD/A2G+rrhmHf9p3gaIZrDQlB067dqK2rQ2FR&#13;&#10;obYz3QTRHYfesanXVGLEl8l10evv1hqNhRzM+OiGkYyyNTQZREnvO0nWFixyYFQ5LWSx0tq0ZGHl&#13;&#10;T2KMwe1248zlp+KzgICtfRHYcyAAiTFUOnhMcPMIh0MLzj13vjPrRvIYGInEojILXTaem17khpgl&#13;&#10;g1AC9IsyXm/rw7CRI7HoyCOVdlUzxeS+YEb9PD5vNC+RQuLmnHPEHKxf9Sa6WlvB2+0p5bE57Ohu&#13;&#10;bsWal1/FUUcdBafTqbnJifXETqWmE82/+Bi0VfXtqQ5aI1Foc0wIYKrcxMsb6iXOZeOvSqNdwYTg&#13;&#10;NaF2Y/lUma2p8m10bRiOnXTiiZAph7fa+8DnoIowAA5KMN3nACRxxKuvbpuYdSN5DJxEIuHI0ZVU&#13;&#10;wlhP9it27YTgM38YH/vD+NbpK1BcXAw59mpNq4xPwpLVYa088e+xSXDKqcvhlmT8/cZbIUsS7E7z&#13;&#10;h43d6YQYFfDYjbeggFD8+PLLE+2oloCZk1DpOKk9UzNGnUxG4tD4VNRIg1l2qH6syWNnTEOyRp9s&#13;&#10;rOXsphqJJ+QlyWEytnhYWlPOLFKjbStV2FgvCeKvK1XPT5s6DbPnz8MrLb3oFXLbGV6QGWYWe+Bz&#13;&#10;2vn+YHBx3qTJHgMikXlTppQxQZg8tdCFQlv2K3Z5SvB+VxAgFMcccwwANXKhSWoyRj200RAlJzpR&#13;&#10;T+N4VY9XD6nGQ488io1vrMaff3IN2hoa4fR44HC7Yv/ccHo8aNm9B3+69EpseetdPPLoYxgxYoRC&#13;&#10;aKo1onHexkUxs+O1T1fDOe2E0rZhbNd4ToeUUasEWWjT2RO9DxxxOY1yG7UJ6LUnpUj6VcLGc7r2&#13;&#10;VYaFGknjcPzixdgZlrAzGMkpSiMyhuEuG2qcdgSjwsKsG8hjYHkiW1taJtpsttLJhS5wscmfKVRT&#13;&#10;5r3OPoweNw5Tp0wBANMJZoZkW1+9qZOf0sceewz+9dJLuPD8C/DzE0/H9KOPwsipk+ErKUE0HMbm&#13;&#10;D9fgo5f/g2EVVXjxpZdw9NKjAQZQQi36SzgD4+SiSqCZXImHduo8iWzyKbTEZF6WaS9HPOlOczZD&#13;&#10;mGsamSaOpW3dxIxLasuqbU3V+QsWgAFY1xXAtEJX1tFBmSnZq6NdHDb3BifNmjmz5MMPP+zKqpGD&#13;&#10;HDmTCCEEvX7/dIeNI+O9TghZJ5gRNIcFrPdH8IP581HgLVCyQ415CWasAMTmimYyGXMUDHWWLl2K&#13;&#10;NevW4oH778dz//gHXn3nAwQCAdhsPIbXD8ev/u8G/OD881FZWREboNq9+UY+SU4/TZ8JrUU7DOu0&#13;&#10;97jXxYpADeMxai/6BDglh8Z4xTSenYzBGIMoiIn6mZCc1tEMHZ/F24xHmrRanaa+llCIOi6DxqMS&#13;&#10;42GHTUJFXT3e72zBeXWlWSeeMSgRwnEFdjzP5IrdjY2jAHyURRMHPQZEIpGoOLmUSqhzZb+BLk8I&#13;&#10;dgcikADMmz8v3qZuwlip7rE70xiN0SnuJk/riooKXP+zn+Ha667Dvn370NfXB7vdjrq6OjgcyRuA&#13;&#10;m6WRx+Wy8IPofKimqnv6p7nO74LkcWrHy3TlEsd1e6jkCsYgikLqIqrmo/adgSZpJBLd9SUWo7Vo&#13;&#10;y+f14ah5c/Hak39HlyihiOey3oJCkBkmeJ1w2m002N8/HnkSyQo5+0R+8IMf2JgkTRrltsHLZWfK&#13;&#10;AMrmrntDAhy+QsyccTiAhB9BBSP6aELCPjZp0Ph01tYxiEYpRV1dHSZMmIBRo0YlEQiTU28GZIx+&#13;&#10;aJOtWIoIiDELUyu3FeJEoXHIxtu3CIMq8qh/pGw+NQgBb7Ml2jGJsqhbCKQKxcflQjKxpxq/OnYr&#13;&#10;J7t6fO6c2eiUgW19YdhyIE2RAcPdDpTaeUiMHUrTjCMPPXLWRN5+++0yiGLdqAIvXBxFfxY7uhMA&#13;&#10;Mhg+7w1g3LiJqK2tTVLxQUhClVXrpfhxzbJJdeo3AyRZAqEUZjeJLMux8jS+cthogiRkUCezJmtW&#13;&#10;/SumTLFYn8auGhoa0NzUjLaONvj7eiFJEjiOg8/rQ2VlFSorKlFbW6sz65J4x/IqWCO7eaGku/M8&#13;&#10;D7smLE40Mu3btw/79+1Da2sb/H4/mCzD5XahvKICVVVVqK+v15Gz8q6gDLQTzXcz34/OrIodnz17&#13;&#10;NsDx+KQ7gIVlBcjWwy+DwWcjKLfzaApER8uyTAghA6Hfgwo5k0hzc8cQu8PmHuN1pAoYmIIQICAy&#13;&#10;rGkPYNHy6XA47PqnjUa1BZBkJ1tPbmM/BKIo4ve//x1WPvEkJEkCpVSZ7DQx4ZXsTAZZlkA5Diec&#13;&#10;dBKuv/56OLQTSKcVaSrGcsmNe5iokCQJ6z5ei5de/hdeW7UKO3fsRG9XH0RJAA83bLCDgUFACJyd&#13;&#10;wFvoQd2wWkyZPAVLly7FgnkLUVlZhWyow5Jsk5UySzClodiaG4ByFA17G/DiC8/j2WefxcbPPkNH&#13;&#10;dzdACWwuFyihkGUJcjQKp82OYXXDMGXqFBx77LFYsnQpKioqspbXPO+GQHW2qKdHjx6Nqro6fNrb&#13;&#10;jLDEsveLMMBNKersBBt6xPEnTD/BBSD1as084siZREKSUG+nlB/lsWdtg3IgaIpEsU8G5s81LFkw&#13;&#10;+hsU9lC0kiwiBCrRfPLxx7ju+p9h5snLUFxRDlGSNE+yeAvK/5Qi2OvHTTfdhPFjx+GMs87UEZbO&#13;&#10;QaitavQeAli3bh3++cKzeO21Vdi+cS8cYhEqvcMw0X0cCkeWwcY74eQ84KkNAENYDCAkBNEb6kD3&#13;&#10;nha8tuljPP3QSyitLcCcuTOx/NTTsOy4ZXCY5LmovhhVDGYir2ZBS1L9ZBAwWQaTJXCUw0cffYR7&#13;&#10;77kHr73+OiS3E2NmTMPRiy5G2dBq+EpLlPcBEQJZFBEKBNDV0obGbduxYfMWvHztT+G7/nosWbIE&#13;&#10;53znO1iwYIF1tymjToj/buoKKQJFW3G73Zg/axb++8yT6JVkeDmS1R4jDErm9EiPHZD9Qzb2b68F&#13;&#10;sC3zFg5u5Ewi0WhoaClHMMTBZ+9UpcDWvjB4nw+HT58OwBiNANTcDFP7WZvYZBG5Udvo7OiA3WHH&#13;&#10;iRdfgOoR9RCj1o5Czsajp70Dbz/xNPY3Nsa60ugfGZhWe/bswa9uuQmPP/Y4HEIpxpXPxvEjTkCh&#13;&#10;q1xn+ih7msoxMwhw8gUodhEM9Y1UhCcUETGIpp6dWPPCOqx8/CwsXDwX99x5D8aPn5Akm85PYiZY&#13;&#10;lnY+IQQ8x+Oaa36Kj9etQ+2USTjlhmtw6JzZcHrcYEwGmGIGsliCIIii4R0ymWLGsUtACEFfVw82&#13;&#10;rP4vVj3+NB5+5BGcddZZuP2OOzBkiGHRrDZKBZPfXjMGo/+HUorpUybj6SefQFMoigleZ9bbc8oM&#13;&#10;GOG2g1Lq7G5vH488iWSMnEiEUgqZkSFDHRRujubgVCXYFYigtKISVZUaNdcQJjUjEO36kKSbTKcR&#13;&#10;qJEQxY6PhpVl7qKQgkQEHkIorIyRS15rY5nHETv0+ON/xxVX/gSBNmD+8HMwvHgieOqAxASIctSy&#13;&#10;X2VEcpIOzlEe9aUTMLzsUHQFl+Ld95/D7CPm4NZf34qLf3gxCCGQJdmgVaVC5r8TpRTRaATrPt2A&#13;&#10;0392NRaecRp4ux3RcBjh2B4jmcDhdmHeqSdh1rJjsfaV1/D4LXfgvXffw7P/fA5TpkxJ+D9i5ZXI&#13;&#10;UopQsoWfbOTo0QCAnYEIDvO5EMnynhQZw1CnDQV2G0RBqMuq8kGOnKIzDAyQpWG1ThtcNP3myVoQ&#13;&#10;KD/YNn8AFRUVcLk06rmWKNJMClMTBsmvk1A1Gpahsy1OiInqeuvKYrC/vPEXOPvsc1AuTsAZk3+K&#13;&#10;UWWKhiXIYcgss20IkmRhMkQ5CkGKoNhVhePGX4Dhtlm45OJLcNmPL4UgCKAxElfkTHHRWMJ/k0HP&#13;&#10;EAUBFfX1uOLB+3D0eedAlmVEgsGE1pEhZElCOBCELMmYc8qJ+MWzj8NWXY5TTjwRG9avV4iQyTqn&#13;&#10;uO4KG6+3hSk7ZvRogLdhbyCS04peiQHlDh4ujoIQrt5sH5U8zJHTlXpq5VMcAamrdPCw0ew2ISIE&#13;&#10;CMkMO3ojqCgvh82WvCiOEO3GzPowny4Cowl76jrQKTCaNRuZ3FyGMKo+YKwvo+I3v70DN//yNiyq&#13;&#10;/w4WjDgDNs4JQQpnraGlgqrJHDH8ZCwdcT7uvusefPcH50EURSWSk8Y5qY7fKudE15cgoqxmKC76&#13;&#10;428wZsY0hPr6siYPI5gsI9zfj7KhQ3HZfXfCVlWBpUuOxvr165XMYCP5Z9Jm3LkNVFdVwVtSgl2B&#13;&#10;CASW7Roh5eFRwFGU2DgEIpHqTPaEyUNBTiSy4uqrbYSn5VVOW9bThIAgLMloFIHqykrDWab7AGLa&#13;&#10;K6AnDsu2k3lCu7lNRohbS4Z8CGJOar/7w+/w06uvxeIR52F85RyIcjRnzSOtaEyGKEUxsmwqThhz&#13;&#10;GR5/9ClccunFaSpl348sSSivHYrqkfWIhEK5CWuBaDgMu9OBH955BxzV5Vh+8inYvXs3YBHSTTJj&#13;&#10;VcRNHuW82+3GsNo67AsJSoQmSxZhUDJXvZSAgdQ99dRTg/6e6m8qciKRkcXFXg6svMjOZx3e5QjQ&#13;&#10;HpXQD6C8rMxwlug+lK/mHTDGkl/haBqlyU4+tW/ZpKIxxPzYY4/hqiuuwrzaMzCybAoiYnBQtQ8z&#13;&#10;MDBEpTDqfONw4phL8cCfH8Vtt9+qL6NqaEyz01uWs0qWZEiC9T6sA4EQicJXVoof3f17+ImM7553&#13;&#10;HsLhcMockvinhcZit9sxoq4WHRERUTkHTYQp2wKU2wggRsuvvvrq/EutMkROJEIIKXNQzlXh4LP2&#13;&#10;glMA7RHl5qxK0kRMe9M/TTUe+kxvlHjAMyNR07dKKcWGDRvwwx9dhMPKFmNi9XxEpUiG0gwOonIY&#13;&#10;dYVjMa/udPz85z/H62+8DgBx349qhmV+lb5YRENhlNUMwfdvvRH/fftt3HzzzQD0jnP1U9VEdRnN&#13;&#10;Om1VIfWaIdVoExj6JTmncfOEoNDGAZJYNmTIEN8AhndQIScS2b1jRxGYbCuyUWRrKXOEoCUqAZRi&#13;&#10;aM3QpPOKqaB+1zs542VYihdka5++aotE+5khTJtWbtb2jnZ857vnoFQaiVn1J0KSBPMKFiAg4AgP&#13;&#10;ntrj/zhqy/rGj0phjK+cjZEFs3DBhedjz549UNcfEaWjJM1oMPQkQilsdjvsLld8SwW702Ea0UqF&#13;&#10;cCCIMTOm4YzrrsKtt96K1atXJzJV45mAMbmTfF/aP5RzlZUVCEN5SGW7twiDoiWX2igAuEKhkFFN&#13;&#10;zsMCOZEIpbQKINTLcVnvIUIJ0BMVQe0ODKmujh+PL4VnMXuWQdmEJtnJoX8iAfqnEpKzRwfjWawN&#13;&#10;79500y+xccMOLBp1FggI5AyplBIONs4BBqAn3IZ9vZ+jsWcbGnu2ob1/L2QmwUYdoCSzycjAIDMJ&#13;&#10;80Ysx/6dPbj9N7cmwklm4e8BXglKKRxuN5gsY//2Hdj0zvtY9+9V+GTVW9i54X8I9ffD4XYn1ttk&#13;&#10;gEgojEXnnIXh0ybjp1dciUgkEk8ii4Oo65LMo2PqoYqycgBAW0QAl61TJIYiGwcA/LadO705NXAQ&#13;&#10;Iqc8EYfd7rVHI7DluLygS5BAOR7FRUXxY0nrI9RIgjGDVZuNaZHqboRiSmeZfGQRjdi8ZTMefvgR&#13;&#10;zK09BW57EQQpnFF7PLUjKPRiU8v7+Lx1HfpYJ1weGzwuDwRRhL/HjwJahjGVh2N85Ry4bYUQ5fQm&#13;&#10;kkI8TsyqOR6v/uc19PT0oKioKEF66uUYIJPanU5EQiF8+MxzWPXYk2javgM8CJwOB6LRKKKiCG9F&#13;&#10;GQ5bMA/H/uA8VA4fFnvtRGowWQbHczjuB+fh7gsvw+uvv47jjz8eaqayFtrf3MwJ6/Eq814xZ7KH&#13;&#10;mrkKgISCQXcOTRyUyEkTCUdFp4MoNmRW4V0o8fheQYTdzsPnMzc7E/lihjANAJgRQsr0iOSITzYw&#13;&#10;ktKf/3IvhD4eo8qnQUqRQKaFjXNgv387Vm64FQ3sQ5xxwTL884Wn8f777+Odd9/Be++9izf/+wa+&#13;&#10;/5Oz0EjW4OkNd2BP96fgqT314GIQ5ShGV0xDb6OI5198TpFbraezCHO7CA63G3s2bsbvvnsRHv/5&#13;&#10;zZg/aQqefuJJfLRmDdZ98gk+Xr8er/7nP7jw7HOx+50Pcdu3v4etH6yBw+3OiLyi4QjGzjoc1WNH&#13;&#10;46H7H1DkNWSlpoqWqd8LCgoAAH5Ryjo6o/QDOCgFQGhhYWFx9i0cnMhJExGiURsl2XvAAWWH7YAg&#13;&#10;wusphtutIXtjJiKgs4tZrExSDgmL7dwVM4GSl7ySHDV5vT1OCEF3dzf+8Y9nMbFyPpy8B9EMtBAb&#13;&#10;taOxZwv+s+OvOPt7Z+KmG29GTU2NadkF8xfg6it/il/88ud48K8P4Ii60zCxcgGENBoJA4ODd2GY&#13;&#10;dxKeeOJJfOec71ovB8iSSBxuFza/+wHuvPjHmDR6LB5Z/RbmzZuXVO7QQw/F0UuX4prrrsNVV16J&#13;&#10;3373Ilxy928xZclRad88yGQZrgIP5p5yIv59571oaGhAXV0iaTTTBXqFhcru/FExN00EUDQRSgls&#13;&#10;ZglMeZgit7S8SMTGITcSkQFERQlOpzuRaJbqvtaYL9r+9Nmp0H9qkaMmIrNkc+at1W+ivaUbI8sn&#13;&#10;Q5LThz85wqMn0o5XPr8fZ3/3TDz04MOoqakxzZ5lYJBlGdXV1fjrXx7AjTffgHcansY+/7aYRpIa&#13;&#10;kiyivmIc1n74MbZu26I2mlivk2mynQY2hwP7tm3H3ZdegaPmLcCb/12tEEgix0s/BsZQVlaGBx58&#13;&#10;EKedcgr+fMV12LX+U9idyRs+GSFEojhs4VyEJBFvvK5EmrQmZaq9WFUUeDwAKHoFGTSHu5NBmRCU&#13;&#10;EFBCBuUVswcDciMRWeSsfBKpQIiS8t4TFWHnOVAu1n3MGajbaDn2NaHKEoOmok2T1tdJvsEt7voU&#13;&#10;0Pv1lH5ef2MV7JIPPkdp2oQyAmW16ds7n8GUmeNx1x/ujrXLEqn46r+YiARKfgYA/N/PbsBZ316B&#13;&#10;1dtXIiqF42uArCBDRqGzAv29EaxatSo2amOkSpEsExBKIUkSnvz1bzBiyFA8uXIlioqKlAV38QWE&#13;&#10;mt3rNbkcPM/jwYcewmHjxuOJX9+BaDhi+jpOLSRJQnFVJSqH1+Od/74NAJZ1dFnISPw+DocDoAQR&#13;&#10;Wc45ChW/xeT8fiKZItcFAsSoGWQKxoCoJIO32XQbIScmuS7TTJMfYCUIiU9Yps5Eoj9vnsuaTlD9&#13;&#10;F0mUsGbtR6jxjQbP2dMmlXHUhqa+7WgVtuE3t/0WBTGnX8r1LYQkiBXAzTfdAr44ih0dn4AnaSIe&#13;&#10;jMFp86DYNgSr334rqS+FhDKPVNmdDmx+7wNs/2AN7rzrbpSUFMdXzCZ1DdUPmtj93ufz4Xd/+AP2&#13;&#10;fLoRn/33XdgsXtURb0OW4XR7UH/oeKxbuxbRSMLfZLXwUbvhFIDYZlIkh0eGseGBVD74kPMqo4H8&#13;&#10;SAyKyqi/LwzvdIEmSzEDAYihftoKWaKjsx27d+5FdVE90t9lioNmfeNbmLdgDhYuPFJ/lui3FCSa&#13;&#10;41qMGHEITj99Of63/20IciQlBTAwcITDkKJDsHXLVoTD4ZgkMXOQZiC2Rg5ZkvDGE09j5uEzseTo&#13;&#10;JTr5jPKb1WeMYd68uThi1iy8/cw/IQlCmt9HqVczZhQa9u1Db29vUnvJY06MHZrhZTHU5DZVBson&#13;&#10;vWeMHEmEygNhe0oASZYNqeVKi0YVVUmeiqn/WrMl6S7Rq9Va5HRDEf2XHbt2ItQfQalnKOQ0/hBK&#13;&#10;KALRXjQFt2PF6d8CENt3Q5uNaRVhio1V9QecftoZ6Cet6Am1ps0fkZmMKt8wtDS1oq2tNdac1tTL&#13;&#10;LCmf43m07m7A1vc+xNnnngNKKSRJTjJd4qInkYlynuM4rDjzTGx+7wO07m0Ex6d2M0iiiKr6OkQE&#13;&#10;AW1tbbq2tCZMfCtMQ31RlBBfbJUDCJSXy4uyDFEUMwu95ZEjiVCq3OJZ5l4wpoSFvTYO0agAJmmd&#13;&#10;lwmTI+lWj1kzcSvVKvCgJlrpIsMpKqWAcR/Wpv1NEEURDt6V1pQhhMIf6YTTzWHG9BkaAeMFko7F&#13;&#10;p4TBchs7bhwKCt1oD+xLSyIMDC6+AJFIFB0dHbp2ZZa8X4kVKM9j/86dILKMqVOnKcc0Qlk/QJKv&#13;&#10;9eQpU0EYw/7t29OSiCzL8JWWApSgq6tTadGko8T+Px5qvgAAIABJREFUI/qT4XAIYDK8PGcpYSoQ&#13;&#10;AoQlhcV7/f7urBs4SJFbxqrbHYmHTrOtSwC3jUc4Ek56WbQa5tVFFFSoWZjqwjJTAiOmWkrCwZg5&#13;&#10;kRib7+/vA2U22DlnWhKhoPCHuuByOeM7eCl7uuqcNcniMBZPslKLFhYWoqioEH2h7rTOVTAGnrND&#13;&#10;FKSEOaByUwq/UpL8lKKvqwt2mw1Dhw5NyKv5TFYEWdwUULdrBIC6ulrwHIfulta0afGMMSW3BEDQ&#13;&#10;JCys3W/ETIpAIAiAxTbKyh4EQFh5PEp2h8OfQxMHJXIiEZvNLgggWa+bUTt08zyCoSAiEUP+g2G9&#13;&#10;hCkMSUjxw5onua54onBG8iUmur68IERjmnIGM5EAUTEI3sbrNnu2hEoeSISu1X54jofb7c4445YS&#13;&#10;HkwGBOMObrEJnhGPEECMigAD7A79ZtXaT110xqBFqtI6HA5wHK9sS5m2cxbbNY8lyR+PYgEgFg+R&#13;&#10;Xr8y7z189ssxAOW37VPeWiDXVtVlloqcR24kwnPoD8nKS3+yMRIYlPfv+uw8gqEw+vr6rMtaLK4D&#13;&#10;ENNWDI7IeFKavh4j+qrZyKr9wnE8GOS0Wohax2FzQxAEhFLtx6FOQJIsufpdkiREItHYi7XT9y3K&#13;&#10;EYCwpPUr8ZqZ/GCMwe50QGIyArGtEC0TvjQ9mDlcI9EIAAabw5GWCAkIJEkJnRtfJK7Kpa6b0nlg&#13;&#10;Yu329/cDADx8bpoIA4NfIRGxuro0r4lkiNzS3oNBv8QYC+fgwyIAyhw8ZElCj8YDr04o7SrUpI2A&#13;&#10;dA0ZVQ5VwU2yZWJWUnaSJnLUlC9erw8yESFIqaMkgJKz4XWWIBgIoaGhISaXsX0taST8QUYnZSgU&#13;&#10;gt/vh9tRkF4bIQSiLMBm51GkWZekPZ/J7JIlGUUV5ZBkGS3NzXF5tbLHM4zTXNeuri5IsgxvSXH6&#13;&#10;LSoJQTQUBiGAy+UynDIxBw3Xo7NT8QOV2TnT/WBSdg3FqeoXJQDobWxszPtEMkROJOJxudoAIvaL&#13;&#10;ctb7WTIGFNo4SNEIWltaEydiN2TSHqnq6aR2sn3WDKx8bU0NHA47IkIwLYkwJsPrKEE4LOKT9Z8o&#13;&#10;x+LOVEN0Q50MxJjXEYsK7diOvt5+lHqGmGbRakFB0R/pgsvtTNqrxcJlbQpJFFF9yAhQhx2bNm0y&#13;&#10;Di7eYCKAlUwm6u+zY/sOCKKIyvphkMU0US1K0d/TA8qAoqJCy3JMbT/ep/LZ3t4OACi08Vmb2gSA&#13;&#10;IAMdURngHf7a2tovdoOYrzFyIpGq+vp+QokczmHfTRkMxTwHJopobW1NOk80ZGL2ysYknT+DWUGQ&#13;&#10;uTmTCInqQ801Q2tAeYLeSIchSc6kDSbDYytEpWM4Xl31n7gMsQaT/DpmoqnyvrbqVUghHsXOKshI&#13;&#10;kyVLCDr7m1FaXoqSklLj2di1Sn8hZFlCSVUlaieMxwvPvxhvWysrY2mIPHZq9VtvobC6CpXD6uKm&#13;&#10;iqX8HEVvWzuYLMflNy7EU0ZiDDErnx2dXXADKLbl4BMhQFRm6JEBcLR19erV+RBvhsiJRPopbY9I&#13;&#10;cm9LWMx63waJAUOdir3ebEIiWqimDYtHLZTj+qgNkhnC9AbK0LFqUa2ishLDhteiqWdn2igJg/I6&#13;&#10;zmm1i/HGqjfx7rvv6NszRrBNnuKEAK1trXjo4YcwtmwmnHzsXS+WciumzL6eHZg48VA4YxmiSeuL&#13;&#10;MgCTFZ/KojOX47XXXsXbb78dP85iGUJWiWYMShlCCXbs2I4nH38CC89YDnehF3IaEqGEYN+Onais&#13;&#10;qEBJaal6MTTkoR2tZuyEQJQk7NyzF5UOioIcXmNCoJCIX5LBU7qXUjqwnakPIuREIu7u7n4BpLM1&#13;&#10;LGS9g5TEgCoHDxuA5pbm2FEjCRjUfSBBIJrko8Sx1E9F48rf1DBMaCgE5nA4MGvmbOzt3pyRX0SS&#13;&#10;BQwrnoAKMhYXXXwBOju7ACj5GjIzbPmnyq/1CwG47mfXonFXO6bUHAUp3VodQhAS+tAjNuHIBYsS&#13;&#10;bcYHEo9tZHQVopEwZhxzNIbPnIoffO976OrqUlLyCUDMbhtVM5FV8geuuuJKyC475p9+asqXhgEA&#13;&#10;oRThYAifr/0Y06dPh9dbkPxwIJqNiQwEFo1EsHPPHtS6bHBxNPvNskDQI0roESTYeLo7u9oHN3Ii&#13;&#10;ke3bt0dZNLqvKRzN2tMgg8HNEdRSoKW9I3ZU6y9IlDXbeMYy1drij3jZLDUmncwxs23xosWI0F70&#13;&#10;Rbsy0kYYYzhixMnY8tkeXH7FpQAUu19ZzmOILMUjpcrx3/z2DvztgUew5JBz4bb50i74o4RDd6gV&#13;&#10;3kInjlp0VLxZ9WJIspy1NkIoxbev/yka2lpx3rnnIhgMxl5PYT5iAMr6FQLccvPNeOFf/8KKn16B&#13;&#10;ovIySOn8IRxFd0srGrZsw+zZcwDE3sut/t4sQbRmkRm/34+mpibUuuxwctnnMHEEaAkLCIsS7JQ2&#13;&#10;5l8ZkTlyIhGO4xhs9oamsIhwtmFeBjg5ihEeDq1trck7iGkmWCYRlYSVo1FLDOczdp5oxYgtNNNG&#13;&#10;iY46ajFKKwuxs2ND7B26qSExEV57KU4aewmeefx5nHve2WhqakoeF4m9YJwSdHR04PIrLse111yP&#13;&#10;OUOX45CSySnfnqeCEh57O7Zi+swZGDNmrCYnJO7FyNq3LEQiGDp6JC6587f491tv4tilx2DDhg3m&#13;&#10;hWOTPRQK46Zf/hL/d8PPceJlF2PmsmMyeu2E3eHA5vc/AosKWHjkQrVJRfLYj6zdrNk4yffsbYAY&#13;&#10;CGBEgSOnrHeeEDSGBQSjAgPP78ihiYMWOe2ZoPyA8t7GsIiQJMNJM3+BMoOy8Uudz43329oRCUfg&#13;&#10;csfCebGbQ7saVDmsd67pTIBYvTiSwzhZzh19aUYSKfDl5eVYdsIyPP7Xf2JS9QJwlE8bMRHlKKp9&#13;&#10;h+DYkRfiqUcewKrXVuGMM8/A8cctw9AhQ+FwOCFJErq6OvHyv1/G3x5+CK0NvVg84jyMLJ0KIQMC&#13;&#10;IYQiLATQ2L8JV5x9c+LaEc1wWC5TC4gEQxg/dxaueeR+PHbTrzF3zhycc845OPGkk1BbVweXywVR&#13;&#10;FNHR0YH33nkXjz36KDZu3Ywzrr8aR51zFoSokD4/hBCIgoCPV72Bww49FBMnTYwfVz4TZY33hHo/&#13;&#10;bNq8CWAyRnqcEHPINCME2B8SACBQX1Oz59POzqzbOFiRM4lQwrU1iQx+QYbbwUPKZqoy4JACF/7Z&#13;&#10;3Izu3p4EiSBZ+zDfoUt5NBHtoyqt1pKlTySRKKIENmI368UX/giP//0J7Oj4BOMr50Jm6RMbBSmC&#13;&#10;at8hOHPytdjc8gEevutZ3POHv8BVYANno2AyEOwPg5c8OKRkMhZOWoRCRykEObNd5Hlqw+bm9+Eb&#13;&#10;yuOkE07+f/auOz6KMn8/78zO9s2m9wQINUAAQVFAmhV7OcHePTnv7PX0PH9yngVPxX6WQ0RUEOyC&#13;&#10;IArSqwgBQhIIgfRetrcpvz+2ZHZ3NsluAgSZ52NkM/PO+35nM+8z3/Z+34DcHWtMfGZG4Iaig8vu&#13;&#10;QP+CEXh0wQfYsWIlvlm0GO998AEYhQJqlQosy8Ll8UBlNGDI6ePw+NOPYOgZp8PldHRr+1KFUonK&#13;&#10;4hKUbN6G//znFSiVKvA8L1l2QMyLYhQfOAAFgGwNE/UG8wSAixdwxMECNFMf3x5fH10PpzZirt6k&#13;&#10;UKrqOM6FBjeLTLUiqmfTIwjI0ylhKatD6cFD3qrvEn6/IJKAyHTxaywCCTJ/ghsFw9ukm/FgSCVX&#13;&#10;ec+NHTsWs2bNxNKPVyAv+TQoKCWEbux4x/IeaBQGjM+9GKdlnQuTsxlWVzucHiuUtBqaDAMSNGlQ&#13;&#10;MzpwPNstDcR7XzRcrAM7a1bh9r9eFyjSHLgXMeES0Q1GCbfTCUbFYNr1s3DmpReh/shRtNY1wGG1&#13;&#10;QKFUISEtFclZmUjMSIcgCHB2URJRdAOgFQqsX/IlkuITcMMNNwQIMFL7QMUQgfhWGHPYvW8fclQU&#13;&#10;kpUKRFuSiCKAg+NR7eZBGGXpuqPrXNEmJ57KiJlE1ISvdXI8V+nw0GcYo9uFnRWAPJ0Kao7Db7//&#13;&#10;julTp/jCoiE5AaLsVSn4OaRXESCz8J79b8dnn5mDFStWYvvR5Zg26DpfrdVu5F8IHHiOAwFBojYd&#13;&#10;SdpM+AsqAQI4gYMnqk2wCJSUEuuPfAdtEsEjDz3qvQUhvIiPvzhTT74vnvNu6k0zDPqNGI4BBSM7&#13;&#10;SJcXwLEs3M7olpyoNRoc3l2IjUu/xpxnn0VmZkaYFiJ+L/iDveL7sJjN+G13Ic7Sq6BXUHBHac4Q&#13;&#10;ELR7ONS5WegYZTlF07JXNQrEXJQoKSmpyu12m0ss0a9TEgQBCQyNAi2NDRs3htnM4robgT1mQqIZ&#13;&#10;4noSndrcvsnj+6XbMpLQz74DPMdjwIA8vPff93DQsgVFDZvB0F3XEBVDgACOZ8Hybnh4F1jeDZb3&#13;&#10;dJoHIgWGVuFA41YUta7DW2++hUGDBnnlJWHSd/hIegECz8PjcsHlcMBl9/64nc4uIzChUDAMLG1t&#13;&#10;WDTnBZw+bhzuu/9+ABJlEUUL/YIiMz5KKdy7F+bGeoyN10IZ5QbzAMBQwCGbC+0uD3iB29vTzctP&#13;&#10;NcRMIrm35LaAoo/uNzvh4KNLf+cBaCgKZ6UZsXX7djS3tIQ7SxHsPBMiEkrYhyAQ+KuoRbKmI8go&#13;&#10;duCJo0U+/8g1f7oGz7/wHNZVfIajbfuiJpKeQkmpUWs5hLVHF+KxJx7GjTfcFOR0DHVK8jwfnndx&#13;&#10;AuEtCyDgk3+9iLYjlfhowQIkJEjv0hBwtMOnZYX8HTdv2QIC4MxEfdRaCOCNzBywOOHysJzRkPh7&#13;&#10;9HdzaiNmEtn43EaW0Io9hx0emNno9z7lAfTXqtBSV4u9e/cC6FDDA5NAnK0YQih+eOuqerWNoOpn&#13;&#10;PgRCtL5cg+4i9H78MnnzPLznHnv0cdzzt7vx46H3UW85AiXdeR3R3gJDq9DsqMaq4v/h2utm4rl/&#13;&#10;vRCQMTIEX6Sqe18CRdNQdKeMQQwgNA0Fw2Dpy/Pw+4qf8P4HH6CgoCCK9VAdpC4IAjZv34EshmCA&#13;&#10;Vgk2hoV3Tl7AfqsboKj6ESOGHI7ubmTEXmNVEKBWMXtsFINKhweKKFVlVhAwQKcEBAGbNm0O7dz7&#13;&#10;r59QRKek/CYEnZg0gT6iE9AfzejqwX7z9bdwx1034/vid1FlKoWSVvfQ89CJTCBQ0mpUtZdg6f5X&#13;&#10;MP3SCfjofwvAMB2urUimISGUj0S7lk2hVKLs9z04sHkb1Dpdb94CaIUCKpUKX8x9DWsWfo558+bh&#13;&#10;hhtvkPTjSH73IUGmpuZmbNi8GacnaBAXw5oZigBWlsdhJweFSrN7zZo1pq6vkiFGj0gkXq//3elh&#13;&#10;+QMWF5gol/OygncNTTpDYeu2bcFJZ6EL1CSchH4bn4iOSWWzSmknnd5X2OKuEDIRgh9uhUKBD9+f&#13;&#10;j+tvvQrfl76OXdWrQQgFBaXsVTKhKQYURWN3zRr8cPBNXHPtZVi6+EtoRZPcL1enhNqdsRQ02hsa&#13;&#10;seCJf2Lfug3QGAxdbvnQFQghUOu0YN1ufP7Cf7Dx86V45+238eCDDwbOi24k+GKxmRayHnnH9h2w&#13;&#10;Njfh7CQDYimKqCAEVQ4PGt0slAy9PZZ7O9XRoydj4MCBRSzLNhSa7GA7iaJIgfc5VyenGLBl+w5U&#13;&#10;V1dLp7N38uB3NiUCtUV5ARzHe5PCuiOg74FV+or6hE1IEm42UBSF+R9+hJfmvogD1l/w3b63Ud1e&#13;&#10;AkIo3wbdsX3NBAQKigFDKdHuqMfqko+x17QKL7z4PBZ/tgR6vb5jzY1oTZG4qHHgtnxp74SmQKiu&#13;&#10;f5RqFcytrXj9z/di5YcLQCgKKq0mkMnbXVC0dxNwmlGg8NcNeP7627D586X49NNP8de//S2MlH03&#13;&#10;EeREFYCAaRuaCfDT6tXQEeD0RF1M/hCGIthrdsDsdAtqtXqbnO4ePXpEIps3b26DQrF/t8kJs4cP&#13;&#10;K27cGQQANCE406iBpbUZGzZt8h4XvU0lC+GI+whpE9y/9zjHsRDgr6zVuUyEELid3hCrwWAIOxfx&#13;&#10;XgQBDMPgicf/jg0bN+KMGUOwouxdfFn4KkqbdsDFOsBQKigopVejIDQIoYJI0LvlBQWaYqCglGAo&#13;&#10;FUAIGqxH8VPpQizZ/zyShgNr167Fk39/CrSvXmnA4YhgLSxUXo/HA/A8OA8LzuMBx7LgWBY8y4Ln&#13;&#10;OPAs23HOw8LpcECtUuH2W2/Fd6+8iVdun439G7xmp1qng1Kt9u4dRNNe4iEEhKJA0TQYlRIqjQZq&#13;&#10;nRYelweFv67HvD/fizfvvg+DktOwbv16XHPNNf4bD3yHQWunJBzaouYAIbDZbPh25UqMMCiRoWKi&#13;&#10;S3j09cUJAgrNLgggjQP79dsdVQcyAPQgT8QPlZLZ3shx51c6WYzQK7ud/g54l16fkaiDlgArf1yJ&#13;&#10;m27osI3D8hyAIDPH/7aNOLl9yQUtLS1QarXQGvToKnRHKApmX7qzwRAXGKczBIVOBWD0qNH4/tsf&#13;&#10;sGrVSrz17ltYt/YLbDhKIUefj/6JBTBqkqBTGsEoVGBoFWjfbo08z8LlscPiaoPJ0Yx6yxFUt5fA&#13;&#10;KjRj1NjheOfOt3DzTbfAYDB4F8eJJ1aEZQHic0OHedfTvHTTnaB9WhYh/u/RT97eSUxoCqbmZpwx&#13;&#10;biw++vhj3H7HHXjm6X/izdn3IXVgHs685EIMOm00jMnJ0MfHQ6lWg6IpcCwLp80GU1Mzqg+WoWT7&#13;&#10;TpTu3IW26lqMHT0GCz9eiOuuvw5KpTJIzo4lDt14CQkI5BTt/O03VJcdwo15SdDQBNYoU1UpAphY&#13;&#10;HkUODpRa89tvv/0m57rHgB6RiCAI0Ov1a8xtbf/43eQgo+NUcEWhUrKCgCy1AlNT9Pjpl19QU1PT&#13;&#10;UV3cxwIB56nkZO7EnPH5aFYuX4H+o0dCHx/f9UpSioKltQ0UIcjMzOjWPRCxHCJxZsy4CDNmXIQD&#13;&#10;B4rw46ofsXLVjzhavg7mJitYJ4HHxQE8BZrQICDgwUOhAmi1AF2cBimDknDzhKtxxWVXYvLZk71b&#13;&#10;RHZ8LZBM8fXBX+hZ7M+59NJLsXjxYqz/9Veff8NfUZ5AEHifRcQDhIDneSQlJePuv8wGAEyeMgW/&#13;&#10;/LoWa9euxcKPFmD7tz9i86dLIdAUBJoGpVCAor0FlsGy4JwuqCgaqckpuPaiSzDzuuswefJkMCF1&#13;&#10;X8XLFfwrdUXJP4A/bT/wYvGf8/7z3XffQwlgWqohNlOGEOyxulBpd0HNKDd0vUxQhhR67PmbOXOm&#13;&#10;ZtlX3/x+drxq2Pwx2RAgROUh19IUVjdZcHdhDf7zyit49JFHOvXUhx7ftm0bnn3mGfTvPwDnnHcu&#13;&#10;Bg8eDLVajerqarz79tv4ZeMGPLLwA2QOHgjW1XkquTbOgK9fewur/zsfZUePIDs7OzC2WPPpVAPq&#13;&#10;RNaW5mY0NjfCbDbDYjHDbLHAw7pBBEClViMxMQmJCUlISU5BampqaKfwdRo0jmRBo5B23VtbFBmh&#13;&#10;41itVtTV1aKttQ1tra0wm8xgORZqtRoJiYmIT0hAWloa0lLTgrYFlei4Q65InyOgubkZQwpGYxLb&#13;&#10;jjdH58DFR7vQEtDRFF441Ij3K1pdedl5p5dXl++PsgsZ6AUSIYRAodH8V89zf/lmXDayVAp4onBO&#13;&#10;0QRwcAKu3nEEiQWnY9OGdVAqldKTQ+LB+tPVV+HnbVuh0WrRePgIAEClYOBiPUjp3w83PPUYRk49&#13;&#10;G+4ulqMTQqBQKvHu/Y/CU1GLXYV7oIqwm30kWYJ0gx5O3JABRa4CiT4DJhWRJJtuDQHphyHoXmO5&#13;&#10;J7GbA11cH0H20JXbhBCsWrUKF110ET4YlYELUo2wc9FlmdIEcPPAjYW12G/zbF/y6aJJs2bN6noR&#13;&#10;lIww9NgnIggC4vSanywm6192tjswICMOnigcI5wAJCppXJkZj9d27sSWLVswffr0iLa9GC6nEwdL&#13;&#10;D+Kah+7FhMsuQWVxCUyNTfC4PdDHxyMnfwi0BkOXBAJ4/SE2kxmHft+NW2ddD5VaFSjz579PsRyh&#13;&#10;b3wxgYSl7YdAnN/SLfiiFUFv6o6TvuNCcPsIkCTATjSroOPdIJMwLYyIyakbdxwhQhd6esXqX5BN&#13;&#10;A2ck6OGKIU2dJgQ1TjcqnR6o1aofr732WplAYkTPgv8+5PXL2+h2e+rWNVuiDvUCXgfrhSkGqAUO&#13;&#10;nyxaFLGdPxrjf1BNJhOa29thSEgARdPIzR+G0edMxekzzsPQ8eOgVKm6vSCMUalQXrgXtpY2zJgx&#13;&#10;w3tQHDlAx8NMRMQhJgxxhq24XUB+8XGJyFJQtEl8zu8T8B8PmtghH7rQFCTNRElyCmkj/reTNpF+&#13;&#10;Dzou6ieoXWhOjuQYBGazGV99/TUuSzcgSUlH5cz3Q0kISqxOmJxuTq3R/CSHdmNHr5DIb7/91kKU&#13;&#10;zNodZhfqXdEXb/bwAgbrlLgw3YBl336HQwcPRfSJdBQLBmpqauByu5CWmwPW7fYuChMtCAurmhYB&#13;&#10;3rF4bP76O+Tl9hNV1gp5h4Y8aKEqduhP2Dgh10pFVSQJSur7FIVAA31AOuQdFioX9d8RGQkeRyp8&#13;&#10;HiBRib7F/YTdW0gf/qwWgnBS88vR2aT+9vsfYKo8gsuzk2JyqPr1tt1mNwSaKbpvyhQ5tNsD9AqJ&#13;&#10;CIKAJIPh+3aeYFOrHeoos1cFeJ/f67LiYWtrxYKFHwPwLhoLe5hJx4NbVVUFnhCo9LpOH7quoFSr&#13;&#10;Ub5nP37/aQ3+/JfZMBgMQQQUePAjmFex1J7oLMdF3GdY3kyQwxSiGeoLz4ZMXi9RdPwupXVEmsiS&#13;&#10;mlfwTQTdT0RSADr/+4RocZG+TeKLHL39/vsYpKKQp1NFvVYG8JoyDW4Wm9sdUKrVX/7ryy/l7SF6&#13;&#10;gF4hEQAYlpHxs8ftqVndaIE7BpPGyQk43ajFeck6/O/jhaipqQVFUYHJQ9Dx5vI/qEfKy6HQasAo&#13;&#10;lRFV8a5A0RRYtwdfznsLeQMG4K6774YgCGFp3kGZsyKVPGwtj+izVBp6pLe1VJap5PghhCr+osP6&#13;&#10;EDoaib9DyVycUBkl5CCCACIKvQoh9x+qyQSJKeGHCfo1bLDQ5t4Wv/76K3Zu2oSLsxKhpklMe+6q&#13;&#10;KIKtbXaUWZ2u1Pi4b2VTpmfoNRLZvH9/m1qn/XKHxY1SmxvKGLQRhiK4JScBTbU1ePPttwDAm+8A&#13;&#10;InoLksAEr6iogNqgh0KpjKHon9eZqtbp8P277+PQ1h2YN+91JCcliV65IhLoxoMmmSCHYFXf359U&#13;&#10;Zm7Y9WE+AulJ6j8Xbn50zOvg7NgQDcffWEL2sA4jIURWMaFFMouCojFhJBPavbe/ua++Bj0RcEmG&#13;&#10;Ee4YnCEEXh/cj812EJrZP2HChANRdyIjCL1GIoIgIC0p8z0rx1u/rGn31vCIsg8Hx2NSog6Xp+nx&#13;&#10;+ltvY8eOHYHoiD95iojevkX79iMhNRWMkolaE2GUSiiUSnzzxrtY/b+FmP+/+bj8isu9Y/m2PQjy&#13;&#10;bYovlnroAw3FjsNwkyf0X/HnsHAqQjQWgsC4nZlQ0uFn0WQmHetrQtcmBbQLEqG4j8gvEuYzinQv&#13;&#10;nckoMmHCvpOAj9n74euvv8HPK3/E3/KSkatmokol8ENNE/xmcmBdgxlqheLHZV9+KUdleoheIxEA&#13;&#10;qKw8VAJCVi9vtqHW6YEiSl+B39l2d/9kwGbFi3Pneh9GqiNO6H+g7HY7SktLkJKdBaVG022fCKNS&#13;&#10;QmPQo62+Ae898Bi+f+NdvPzSS7j9zju8z7OEr0DSURpxPC/LBQhPyiyI0JfktxXq90Dn/oVI5pVU&#13;&#10;l2Jfh18OImoT6a8Xjfov6SAXkVlXPfnJyOVy4V8vvoR0hmBmdkJUmdEBWXw/3zfa4CKUMykpYWms&#13;&#10;ZrCMDvQqiQiCgMSEuE9aWQE/N1mhina3b3irbo80qHB9Tjy+Xb4Chb6CRaGw2Wxoam6Bx+mE02qF&#13;&#10;WqeFSquBSqOBUq0Go1KCUSqhVKu9x7VaMCoV6g4fxVevvoWnL5uJo9t34r333sNDDz8cZL6E3pPU&#13;&#10;53BNxD8xfJ87i6ygw4zxv/X9bcN8GkF+jxBHZ4i5IDabpEwI/zoZ+H0bQb0Gy0pCTbhOHLGRzJag&#13;&#10;exRfG8kpHTqm6NTixYuxd9dO/CUvFakMHZNDlaEIymxurGm2QKVW/lhTUyNnqPYC6N7ucNY1syp2&#13;&#10;F+693ORm0y5NjwNNpKZm5yAgGKxXYXllM3idATMuOD/wBvM/qGqNBnWN9fjq40+w8evvUbanEG0N&#13;&#10;jbCbzbC2tcNuMsPS2obmmhoc3X8AW75bjm/e+C++nfcWqvfux20334xFn36G8847zz9oeLo4wh2H&#13;&#10;YdQhBCedwR9BIaTjc6T79L2Jgxy2EMvR9fVicyTMSyJxrVe0COZYqI+iE6dpaNKdlKO4Mzki3JDv&#13;&#10;ewP8UThCCNrb23H9zTfDaG3HnPwMEOKtjBctNDSFz2ot+LnBAp3B8IDL4SiPoRsZIYheVegGdHHx&#13;&#10;91Ee55vzR6ThDKMajhhUTz1N4Z3yRsxrYrFryxaMHDkCPOszX4l3tzhBELBhwwYs+2IJtm/fgaNH&#13;&#10;j6K1rc07mSjK24blQAFITU1Ffn4+Lr3sMlx+xRWBosbesGmw41GMsAkjdiAS0vFG70TjCCOn0GtC&#13;&#10;ycbn7JQ0e7qYkNIZqQiUkYzlDx7k+PXL4Nd4JL4DyXsO7SeSrBL38sKLL+IfTz2F10Zk4E8ZRtii&#13;&#10;THEHvMWH2j0srt9Ti2qObLv1pnlTPvhgducbBMvoFo4JiZxxxhlJO3f9vvvefvE5jw9KgZWN5Y8O&#13;&#10;WDgel24qw+gZl2HF9996Twj+N2m4/V9VVYXGhgY0NjXBYjYDAPQGAzIyMpCVlYW0tLSg9n50600p&#13;&#10;njwxTG7/mKERFxKpzy6ulyIevzlEgnPNewyp6JGfKASf/FKkAfiUCjHhIDLJhI5JCMHhw+UYM348&#13;&#10;hrFWLBrXH4REt8DTD72CwvyqNswpaUJSUsKJ2lIoAAAgAElEQVSNLS0tn0ffiwwpHBMSIYSAUquf&#13;&#10;78+QpxaPyUS8IjYbVqeg8GpZI9480orFixfjuuuu6/LtFQ2k+hJPQr+bJDBvIQRrLJ1M/kh9Awhk&#13;&#10;TAJRqPoIJr5QBPsWECjK1EE64dpIqCnlD/WGSRTpPsXHOyNCKc2qCw3Oj+tuvBFLP/8cS8/oh9ON&#13;&#10;ajhiCOsqCGDjeNy0pxaHXELh2MsunbBt2TJ55X8voVcdq34IgoC87Oz5hy1Oyw/1Zmjo2Ca9i+Nx&#13;&#10;e24ShmoZPPGPp9Ei2loi0rihv4f+iI+H52H4/RS+CRjibA2bXp34FaSSx/y+A7EjtVsQh3tF/URM&#13;&#10;sQ9030EgCAo4i7QBiJpA4q0iQQ6CFAFIEYRIoIh/t0iOawArV67EF58vxo1ZRpwRr4EzlkUy8PpC&#13;&#10;fmiwoshkh0alfF0mkN5FrztW/Whra2tTKJWjq5yekdMTtYhT0FE7w3gABgWFoQY1Pis6ioOVVbj6&#13;&#10;yis6JZJQh57Y+RgpmUvqeGgad9CkC1HrA32ETLiwCR56LlT4SL4QsXkSJQH5Tb/QY1KJcdL5JR3n&#13;&#10;IfF9CT65/edD5Y+kOfqXEAT1i47Qc2VlJa67+WbkOE14fkQWlIQgloQOJSGocHjwz4ONsFOKDVMm&#13;&#10;T36irKxMzg3pRRwzEgGAtNTUhso28y0UQJ2TrI/JpGEFYKBOCS1D4d3122GMT8DEiRPgT03vLCoQ&#13;&#10;sMcjRCM6dfAR0QMu1lpCxpAiikgZqN1BpGsC24x25ZSFtNnj14BCTYqASUOIpHYWCA0jeJIH+kUw&#13;&#10;EYiPS91PYAxxeFvC/HrgoYex7pef8eFpucjTKmPOC1HRBG9WtGFdi51Pi0++Zc/ePXJEppdxTHwi&#13;&#10;gc4pCiq15lsDuCs+HZWBQbrYHgZ/mHj27ips9SiwfeMGjBkzBjwvgKIiT9ogmx/otgNTcqL6f++m&#13;&#10;Ld/VeKGySWo6gq9VpKFEsnTHWekfBwghBL8/BECnxBp6XHR/4vEjRbSCxg/qW/D/B0IIdv3+O86a&#13;&#10;MhX3JDN4dHBaTNEYwLtGptTqws2FtbArlMucdvsseYvM3scx8Yn4IfA8EuONLzc53Nyi6nbQUip8&#13;&#10;N8AJ3nqYTw9Lh9ZmwV2z/wKr1QrKn8wWQdMIt80jHEPw27tTmgu8PUNa+X8XBLHXFP7cljD/SMj1&#13;&#10;gbdy6ATt7AsTtSeEQAhc2vlCvlDzwa+hhIavI17f8VtA1kjmjtT1Uuaan0CsViv+cu99GMrbMXtA&#13;&#10;CpwxTnq/hrSg1oIWjlgN2vjnZAI5Njim5gwAWK3WKpVWO7DK4R59ZpwKmWoGURblBuAlkkwVg2S1&#13;&#10;Ah/vKYXT5cKFF14YeNNJPbZBb0zvgY6QpITaHvg9ki8j1BcgHkP8L4GIBETO0Eh9SZpTXdOtELL8&#13;&#10;3/9/6Ykq6hoi8pA67zsu6WwV2TWCX0wxsYaYS2ERmS4I5u9PPomvly3FywXZGKaPrvC3GGqaYHOb&#13;&#10;A/8pa4JGrfqwvb3l45g6ktEljjmJAEBOVlZxbWvbLRaWV81I1ccU5we81eELjGq0uli8v3o9Bgzo&#13;&#10;jzFjxoSrz0Dwwypy+BF0YdOHEo+/vVT/oZNQbH5IkUIE8yAwhsQ56RA0gq7paBNuZkj+Lr4+5Jx/&#13;&#10;TElyFkQMQrz/BuWkSN1D6L11ouEsW/YlHnnkEVyVHoc7cxNjJhACb82Ql8tbUWL31ObmZN/W2tpq&#13;&#10;jqkzGV3iuJCIyWRqMRoMuoNm+5Q8tQIj49QxrcD0XzE+UY/tLRZ8vPJnzDjvPGRlZcGfeRqUhCaa&#13;&#10;IBHfzCHkQfzXSTbtfIMo+HsIdnYEjxM4HLJ5eaBtx/Wd+ThIUDuCYNVBlE4vRSgdkgYvxBMRpKRP&#13;&#10;gxAIxE9ivjZdmFsRIz4hBFVUVISZ11+PPOLGKyMzoaGpmMoeAoCGJthjdmFeeTMUOv3fG+tq18TW&#13;&#10;k4zu4Jj6RPwQBAH5+fnzPCCH36lsR5ObBdMdx6QEWAEw0AT/GZkNrdWMvz74EFiPx/dW9U4oQfDP&#13;&#10;x2CTJYJwYRNVKgcjNDISNjnEPoxQ/4qEHJIEFNROCFrAK4jCv+LJGzyRhYBfhIT0GTRGoI8QAvMd&#13;&#10;60zOoL1whXC+FcQ+ocA5Idi8CyGQpqYm3HDzLfA01OPf+RlIUdLwxKiFUATw8MC7FS2wUYp1Lov5&#13;&#10;3Zg6ktFtHBdNBACqq6sdCfHG2iqz7RpBAJmWrIsp5At4iSRdpcBwowbzd+5Hq92BC88/XzThpeaO&#13;&#10;xJsVEr4NiTaB81ITP1Ikx3csTHOJ5BcQOSA6zCV4E97EZBZ+ZdB4gY+RNJAQOQOaiGhidxmaDrqv&#13;&#10;YHOsQ2tBR1gaId+d6F5tNhtuuf12bFn3K14ZlYWpSTrYY1VB4M1yXlZrwgcVraBpvm7okKG/NDc3&#13;&#10;m2LuUEaXOG4kAgBOp/OARqM27mm3TxigUaDAoIY7RiLxCAKG6FXop2XwzHer0dDYhEsvvrhLx50k&#13;&#10;OYg+R/JRBCa2f3KG5p/4SUqi3zC/g6+9X2kJ7Mci8i2IywQETJ/QkGrI5yDZQ82nULkIkZZVfI3f&#13;&#10;ySz+Pai99JanQVqSFGkS7zGTyYQr/3QNfvpxBd4fnYWLUvUxpbX7oaEpbGuz49GiGuQlnY04JiHn&#13;&#10;YO3+mRnpGUVWq/VwzB3L6BTHlUQAYNrUqdsPV1ZeVmx1pU5N0iJBQceUiQh4q8SPiNOA5Xm8+8sG&#13;&#10;8IKA6dOnh7ULfdAFICgsGWq2RNJCQv0DogYRx4rYlvidvOh0EVtQfxG0qa79NNJtgswKievE5yXJ&#13;&#10;Negarxcm4IvxXhShbwKn04Xb7rgdP/7wA14ano6rMoywc9HvYucHQwALy+NveyvhoHIxY/AdyDUO&#13;&#10;R4utJq6u/chlxsT4/U6782CM3cvoBMedRMrLy12pycnF1WbbDW6Opy9IiS2T1Q8eAs5K1KHJzeLd&#13;&#10;5auh1ekwadKkiO2DQrgRJmUkkFAiCTMRfP+T6CuUgMQtfAp/RxfoII+IphVCJrbUPXQWlen4pVPt&#13;&#10;LeJ1wQN13EmINhRww4Zc+uDDD2PhggV4Zmgabs5OgJ3jYyYQCt6CQy8cqsev7QpcMuh2xKkSQRMG&#13;&#10;/eML4GBt6npT+ZU6g77G4/IUxjiMjAg47iQCADa7/ajOoFeWWxxTTjOo0F+rjClaA3gfXxoEk5N0&#13;&#10;qLS78M63K2A0GjFhwgTJ9mETrpMQa+g4BNITWIAAIhD4naFS/Ym1DPHbvTvmRWfaRUAeqbaESGoD&#13;&#10;nfpmQiCOIkVuRAJjBQgxYF6RsGHeePNNPDdnDh7NS8Ld/RPh6oEGAnj31P22wYyXy1pwdu5VGJR4&#13;&#10;Gjy8GwJ4MJQSOXH5cHisTK2p7LKEeGO7y+Xe3qmzXUZUOCEkAgA3XHfW1h17q6YUWxz9zk3WwaCI&#13;&#10;bSczwLtQj6EIpiYbUG5z4t1vliMuLq5zIun4Rfq4GP7JLg4Zh7QPi3ZIjCOVwxLqy5DUMkJkCVq8&#13;&#10;BomJLuGDCY02heVvSN62RJRGknxE/iGRZuMdDxDbOK++9hoefvhh3JVtxEODUuERhJiqlPmhoQkO&#13;&#10;WNy4f18VUuNGY0LO5eB5Dn5aFcCDIjSy4/LBci6qsvXgRUq1EhzLre/BsDJEOGEkUlhYwSYY4w5W&#13;&#10;mmy3WTmBOjdZF5QxHi14wZuleE6yHkesLrz77XJotBqcPensyBeJTJvQ6AzQidof8nYnAgEk5qOU&#13;&#10;RhFqrnTWVvKc35cSMpkj+WH8ZCH4r0H3CAQhxBTJtJL8rkTWjfjf555/Hk/+/e+4PE2PZ/IzAJCY&#13;&#10;XxyAt06IgxPwwP4q1HIJmDHwNqhpHfgQL5sAARShkBM3HAqiQo354DSVmkl/6ql//Lx+/Xp5RW8P&#13;&#10;ccJIBABcLleVVqeLK2yzTcxUKzAuThNztAbwpsarKQrTU/Sotrvx7nc/glA0pk2dGvmi0Dc2JJyj&#13;&#10;IRNICDsv0W1I3x1dhWgDCJ2AouiPr48gwui4KKjPSPcUFBr2a0uiNqEZquJjYX10Qjxh34foV5Zl&#13;&#10;8chjj+HF55/HNRkG/Ds/EwwhPfKFUQCUFMHzZfVY1ejGBQNvRbq+P1heejM7b0EmINMwCGqFHlXt&#13;&#10;Jadv3b45heW4FT2ypWScWBIBgInXX7+htqRk/O52x8ACgwp5PfCPAAAHQEVROCfFAJObxZs/rIJC&#13;&#10;qcKZ48dDoVCEXyCeLJ30G+R7kJh4Un12y/cQMnkD14l8JV0RVkdXwStpA4TR0ULiU7jWE6qVdcvp&#13;&#10;HJRm24HGxkbcdfdszP/wQ9yek4Bnh6ZDQUiP/saAN5y7sLoVb5S3YULOVchPPhMe3tXFVQIEgUe6&#13;&#10;biDiVMmoMR8+naUcytyz+20xVZjYHgl0CuOEk0hFYSE7csSI5UebWqdsbDbnjIlTo18PiYSHtzDv&#13;&#10;eakGpDAU/rn0e6zfuAlnnXkmUlJSOhpKTI6uaoGEaQ5A2Js9fOJ7yUScHyLl0CUhfYU6gYPCp92Q&#13;&#10;O9yf4h0lyEfilymC81TKfAkewycuCTfpvvn2W1x5zUwUbdqI1wsycWduIjigRxoIAOgVNH5usuCR&#13;&#10;onqMzbgEp2deAI7vfs1lXmCRqs1FirYfqttLJ7dWNUwsGDl6TUNDg6VHgp2iOOEkAgANDQ3OzPS0&#13;&#10;jXVm69WFJkfctCQdEhlFD0O/3vDv2AQtBuoYfLJjPxZ99TWGDh6EYcOGSV7T1WidEUuQMzH8wuC2&#13;&#10;vmNhEzSkr9AxA+QTouF0i0D8/RKEL5oTIlVUC3euBskn+D+HX/f88y9g9j33INXehvfG9cfUZB0c&#13;&#10;XM+cqIDXXK1wuPHAvmokGydgSu6VEMAj2vgOJ7AwqlKQostFjfnQgNrmyimDBw75uaWlpb2HIp5y&#13;&#10;6BMkAgAWi6U1LSNld0W77coDFqf6nGQddIrYF2EB3mec5QUUGDSYlKzHzup6vLl4GQSBx8QJE4LM&#13;&#10;m7BaqP7PUm9pIUIotxPTxk8aQdmqovE6Xc3rGzPUzAmStxuOUiGUQEQyhpkwIX0TiXE70to7YLfb&#13;&#10;8fCjj+GlF1/AxclavDk6FwN1TI9S2f1QUQRtHg737qtELZeOSwbfAYrQ4IXYqIkXOBjVqUjXDUST&#13;&#10;tSqzvrV6+uDhI9aOGDbMxfBMTkJKQlJGRgZaWlocckg4Mro2do8z4hISrjObzJ9dlqanXh6WBrqH&#13;&#10;Djg/NDRBm5vH3LIGfFFrxjnnX4C3Xp+H4cOHBzcUOTQl/QE+DSCiryA0vBqSkxLJFxFRGxD8kxWQ&#13;&#10;+nN1VtGsq2pn3a2G5hMjfHQhmEgK9+7FX++9F1s2bsRjA5Px535JoAliXtIvBkMRuHkBD+6vxs8t&#13;&#10;BFcNnY10/cCIjtRooFboUW8txw8lb8LJ2eoAmAiQ5nXFoo0CyuMMhu9zBwxYsnfv3sYeD/gHQ5/R&#13;&#10;RPxwu1z7E+KN1sI264VmlsPURB28i7l6BlbwOuPOS4lDhlqBz7YXYv6SL5CalIixY8eKWvr0ECLh&#13;&#10;PBVHTCIRSSd+hUjhXXGf4Rf7rxdrAPAtzAs517lnWEIBIV0TSCStSyQbx3H473/fw3W33Iy6gwfx&#13;&#10;wogM3JmbCI8gwNMLL3CFT4N7uqQOyxscmDHwduTGD+8VAmEoFWospdhweAnsggn9CoYbxl98YfKE&#13;&#10;qy7TnHbudHVO/pAERqXOa65vuKi2qmpWQmKiyel07un5Xf1x0Oc0EcD7YKq12rkOh+PxpwelYHa/&#13;&#10;BFjZ2NOig/qGd6XnXrMTzxXXYrvZjbtn/wUvPP9vJCUleRuJXrtBe80EnKOiaITvuE/w8FXCoUQT&#13;&#10;QeMIL6wUbnYEE5rohkQyS+dtdC87VXqcyP4SwFsH5NHHn8CqH1dgolGFp4ZloMCg7lEauxgKQkAR&#13;&#10;4JnSOnxebcX0/jciP3UCPJwbPX21MJQKlaYi/HTwf8geMwhXP/gABo4dDZVGHfQ9sh4WFfsP4Kf5&#13;&#10;H2P3T2vAMMxcp9v9FCFErreIPkoiACAIAqXS6d6F2z37uSEpuD7Tu31ib1mmGorAwQv4qKIFr5S3&#13;&#10;YMCQoXjpuX9h1qxZIiEA/5J2b1KmSKOIYOp0K5FLfAlEDlMgfLJ3Zh4hnHzCCK7TwcPHlCKhDh8J&#13;&#10;CZgvFosFb739Nv4992UoTO14YEgqbsiKh5oicPaC+QJ4CYSmgH8frMeCSjMm97sOBWmTe4dAaBUa&#13;&#10;LEfxXfHrGDB+BO55/RXEp6TA6XAgtBYrIQSMWg2eZfHVK29g9YJF0Gg08x9//PG/zpkzp+fq0EmO&#13;&#10;PmfO+DFnzhzhl6eeWvXJ1m3j1zVZBqWqaJxu1IAVerbOwg9W8FaRPztJj9PjNdh46AjeX7IM23b9&#13;&#10;jqFDBiMrM1NkJfinkHeZiL/yT8A92lVUJARdLt33R18kPoeZUYQE1s56Q8II1mg6k0fKFBOHl8X3&#13;&#10;5I/sEIIflq/AzBtvxNLFn2O6juD1MTmYkWoA20vmC+BNJKMIwb8PNWBBlR2T+12DgtQpPhOm5wRi&#13;&#10;djZjVfH7yBw7APe8/ioMSYlwORwd33UIOJYFCMHIyZOg0mlRum3H2C0bNw6dcdFFPx48ePCU3tO3&#13;&#10;z2oifgwbNiypvLLybZr1XDc7Nx6zcxJ6JVlJDA1Noc3DYUW9CZ+VN+IIo8XlV16J22+6ERdccCFo&#13;&#10;uguuDcoolTYdOssIDVwHRA7bRmmSRBpbSpbgcUSR2xCsWbMG8xd+gm+WfoExDItb8tJxbrIeil5y&#13;&#10;nvqhpAha3BxeLGvEt3VmDE46ExcMvB0s74o5EuOHglKiyVaJn0sWIHlsBu6Z9x/EpSTD4+wqUc0L&#13;&#10;QlFgVCrsWrkaS196Fa31DT8PGzfu1pJdu+p6JNhJjD5PIgAgCAJR6nSvexzO+6/OiMO/hqRATVNw&#13;&#10;9+KDSxMCNUVg43gsr2vD26VNqBSAiVOm4h9PPI6LL744VCYAHdpIROejqK3U+a6S26T9E96Rpc77&#13;&#10;OgtqD7+kIf4T0SiA4F/XEyyPAOCnn37CK6/Nw5rVPyGdAE8PT8dF6UbQhMDRiyYm4A3jOngBf91X&#13;&#10;iw3Ntia1RrWXcwvnjs+6DKPSpoETOAgxEglDq1BnOYwVxe8ie+xA3DPvVcSnpcLtdEbVDyEEap0O&#13;&#10;FUXFWPDkM6gpLt2dlpFxXW1t7SlZr+SkIBHA+4fTaDT/tLs9/7owSYN/D01FkpKOeX/WSKAIoKUo&#13;&#10;NLs5fFPXjvnlTagVKFx51VV44N6/Ydq06YG2nZoLQc7ZTr7oUD9KJI1D8P1Pop14Q6pwn4r/nxBn&#13;&#10;bUh4NnRYl8uFlStX4s13/4tff16NBAB3DUzGzKx4pCoVvU4egHcBZYubw5yDTVjRYm9Njo+/obGx&#13;&#10;8ReVRvUWz/L3nJFxKUannwte4KMmEoZSocF2BMsPvIOM0f3xl3mvIDEzvdsaiKS8Oi0qi0vxzj0P&#13;&#10;oqWm9khGZuZNtbW1W2Lu8CTFSUMiAEBRFOLjk+5rNbXPG29U0i/np6O/hoE9xh3SOoOCEKhoghY3&#13;&#10;iy+q2/HW4WbYAUyaOg133HoLLr/8MiQnJUtf7J+4vjgskaCRzgkokmYjZqYozJtOWCxUDrPZjM8X&#13;&#10;L8a7H36Ifbt2IQXALXlJuDozHtlqBi5e6JW8nVDoaAplNhf+XtqInSa3PSFOf3VbW9tPAEBRBIxK&#13;&#10;+SLHsn8vSJmO8ZmXA/Ami3UHDKVCo70Sy4veRlpBDv7y+n+QnJUJdw8IxA+lWo2qkoNY9MxzqNi7&#13;&#10;v9VgTLrTbG799lRKTuuzjlUpCIIAp9OxI06vKym3ui5c32RWFcSp0V/Ts7U2UuDhLb+opihMSNTh&#13;&#10;0nQjkhkKW/YVY9G332HR0i9RU1ON5MREpGdkBPscfMlhRCAB08M/j/2RHiBccxDXVfXnkoizR0NN&#13;&#10;mY5jkRbcQTSQCKLwsF/u0tJSfPC//+Ge+x/AogULkNBSh3sHpuKZ4Rk4P9UANUXByfc8bT1MNALo&#13;&#10;aQobW2148EA9Dji45vTkpBuam5tXBcQVAJ7j12g1arbGfOgcu9uCbMNQUJSiy3R3BaWExdWMVcUf&#13;&#10;IGF4CmbPewUp2dm9QiCA1+GalJGO4ZPORFVxqaam/PBVRr2+0cOyu04VIjmpNBEx0tLSpje0tH6U&#13;&#10;raT6vzE8HeMTNL2WSyIFJUXAUAQtLg472m34qqoF69pc8NAKnDZuHG67+SZcPGMGBg0a1GVf4RW/&#13;&#10;vL8HKQwS4eJub3QVKVwcgrKyMvyyZg2++OprbNy8GZzdhklxDG7LS8OEeC0MDAUXd2w0D8Cr7TEU&#13;&#10;wWfV7XjxcBNsRLE3Mznpttra2t1S7QkhiIuPe9xqNc8dkTQNk3L+1KmPREEp0e5swOqS+dAM1uKe&#13;&#10;ea8gtV9u1D6Q7oBRq2BtM+GL51/GzuUrBYPR+KTZbJ57KhDJSUsiADB48OC8ssrKRUlEmPjkwCRc&#13;&#10;nWGE5xip237QhEBFEfCCgHK7B780mPFDdTOK3IDSEIeJZ52FSy6agelTpiA/Px9arVayH8GfcYoQ&#13;&#10;yyQoL957QBBE2gYkcjhCHK2ByyVIpPhAMX75dS1+WPEjNmzeDJfZhFwauCDDiEsy4zFCr4KSouDk&#13;&#10;+Zh3KuwO1BSBnRPwankzFtWaAZpeOSB32J8PHSqs6ew6iqIQFx93v9VifW10ynn06ZkXAxDCojY0&#13;&#10;xcDsbMLKkvdBZ1G4/923kTEwD26H45jdk0KpBOfxYNnLr2HdZ0uhUqtff+ONWx6fPfuDP3QI+KQm&#13;&#10;EQAYNWpU6oGDhz4XWPe5N2bE4eG8ZCQydK8mpkWCkiJQEgI7x2OP2Ymf69uxvsGMMhYApcCg/GEY&#13;&#10;NWoUJk6YgLNOH4fhw4YhISEhqjG89VvhzYYFpJPcIoDjOBw5ehQHSkqxftMmbNm6FTt37gBnt2MA&#13;&#10;DUxLi8M56UYUGNRIYGhwggAX3zt5OJFAAOgVFEqtLvxfaSM2tzuh1WjfnXnN1Y8sXLiwWyoCoQjU&#13;&#10;GvX9DrvjjYLUaZiYcxUIKHCCtyQITRRgeTe+L3oT7mQH7n/nTeQOz4fLbj+Gd+YF7VvUuerDBVjx&#13;&#10;zoegKPLZ35988rY5c+b8YeuVnPQkAgC33nqr+ouvvrrfaXc+NsrAJN+dm4gLU/UgQK+GgSPBX2WL&#13;&#10;JgRWjke5zY1iiwPFbVaUWRw4YufRplAgPrsf8vIGoH///uifm4sB/XKRkZ6O5KQkxMfHIzExEQaD&#13;&#10;AQzDdGtcl8sFs9mEtrZ2tLS0orauDuVHj6KiqgoVlZU4WlGByiPlYFtbkUEDgw0MxicbMSpBhyE6&#13;&#10;FYwKCjwAN8/3aLV0d6GkvD6b1c02vHy4GUec3IE4reY5i8WyJHq1n0Cr193tdjteyYsbZzgr+wro&#13;&#10;GCN4gYeLtePXsk8hDGBx50vPI2vwoONCIH5QNA0Fw2DnilVY9vI8tDc0fjF6zJj79uzZ03TchDiO&#13;&#10;+EOQiB/9Bg/Or6yqekvweM69Ks2Ax/KSkKk+NtGbSPBvX0CLtAWTh8MRmwuFbRbsa7fhoMWNWjfQ&#13;&#10;Cq8DF4RAa4xHUnIyjHFx0Ol0MMYZodPpoFIqQCgKELxlBp0uF2w2G0xmM2w2O9rb29HW1gqXxbtf&#13;&#10;tRFAEg3019IYbtRiZLwOeXo1sjVK6GgKAgBeEOAWhGNqrohBAGhpCnVOD14tb8HX9WbwKvWnZ44e&#13;&#10;9cC2bdtae9J3VlbWOXWNNYvTNYNTp/e/EYmaTPx08EPUKErx5KeLkJHXH07b8SMQP/y5JEf2FeHD&#13;&#10;h59A09Gq39MzM66rqak5dNyFOcb4Q5EIANx3332qBYsW/d1qsT7eX0Vr/zE4BTN8O6sdS19JZ6CJ&#13;&#10;bx2Ij1hYQUCLm0Ozm0WLh0O9w40GpwdHrE6Y3B60uDxwcICLB3jeW4TaT4NKGlBSgJGhEK9kEK9U&#13;&#10;IEerRKZWhRyNEhlqBZKVCmhp7zbLAgBOEMAeg8hKd6CkCCgAa1tseLGsCYftnFOj0cxduGD+c7Nm&#13;&#10;zeqVIsmZmZkTautrl2XoBmQNTDgDmyqXYtaTD2PGXXfAYTmxxcrUOh0O/rYL8x9+Ci11deUZmZk3&#13;&#10;/9FySf5wJAJ43wJJSUlTms2WeRqeHXtPvwTcnJ2ARIbutdWlPZIPXgctTQBKIizL+9aguHkBvOCd&#13;&#10;/H6ZGUK8kSLf6lYxBHiLMHHCiSEMMSgAWgWFSrsHbxxtxnf1VrAMszM1Pv7RhoaGDb0dtUhLSxvZ&#13;&#10;0tb0OevmC5KzM/HE4oUwJMR717ycYKi0WhzdV4RPnp6DquLSlvSMjBvr6up+OtFy9RZOqjyRaGC3&#13;&#10;2yvGjxu3pLGtXbGx2TZpS6sVyUoaA3UqX6XxEysfD291eu+iteAfv2w0BSgoL2n4fyjfejzp64IJ&#13;&#10;50RBRXlzXb6oMeHx4gZsa3PZlTrtq6eNHHl3aWnpMUkNt9lsjfkDBq5uam2dmT/xLMPEqy4Fz/aN&#13;&#10;3SA4jwfJ2ZnIn3QWqopKtRUHD11hNBrL3G73gRMtW2/gD0siAFBTU+PiPJ6fU5ISi47YnAUrGywp&#13;&#10;h2wu9NMwyNEoAYLj5heIBUKEn74KBSHQKSiUWN14uqQeH1S2w0qodalJibeY29sX1tTU9E6GVwRo&#13;&#10;DQaHyWS6N/+sM+PGnDMNrLvvrNLnPCziEhMxYvJE1JQeVFWXHb4qPj6+1e127zzZc0n+0CTih91u&#13;&#10;P1AwfPjnFofNWWRyjV7eYNFYWA5DdEokMooYyvzKEIMiXsepmeWxqLodzxxswl6Lu05n0P/jycce&#13;&#10;e/DHH3+sOC5yUJTO6XQ+0H/kcP2oaZPB9gFTRgyOZaGNi8Ooc6bC0txKHd5TeJEhLs7ucrlOah/J&#13;&#10;KUEiANDY2Ohk3Z51w4YM/qbV6lBtbbWNXNtsVXCCgHy9CnoF3SdMgZMJCkKgoSm4eAHLG8z4R2kD&#13;&#10;vqq3wqlgFuf1y53VUFf3y/HcYe6yyy4Tig8cuDEhPS1t7IXnhRUX6gvgOQ4qtRojp54Nh8VKSnbu&#13;&#10;Ol+j0dRzHLfrRMsWK04ZEvGjubm5hefY5empqb/WON3Gdc3WfntMDmUCQyNJqYBRQYMQHJe8iZMV&#13;&#10;SopARVFo9XBY02zFs6UNWFBjYpt4ahPapJsAABHRSURBVEtqYsKDNovl+ZaWFvPxlqu4uJhTq9Vj&#13;&#10;WY977NgLz4Nar+ubRMLzoGkaIydPAgjBwd9+n6FW0la3h90+Z86cEy1e1PhDRme6C0II0tLShteb&#13;&#10;LI8znPuGHIZizkvWYWamEYN1KvAQerxj/R8J/gzdUpsLS2pM+LnZikoHawWj/CwpMf5/zXV1uwgh&#13;&#10;J/TrykpNPau2qWnTjD/fRl/z2ENw2mwnUpxOQVEUlBo11n76BZa9+Ap4nl88fPjwP+/du7fvCi2B&#13;&#10;U5pE/KAoCklpaZNa200PcA7nFfEMUV6YYsCfMuMwOk7jqxt6fLI6+xrEa4XKbG58XWfGVw0WNLk4&#13;&#10;CxjFN1kpya/W1dXt5fvIG5+iKDAMs0Sl01573wdvYcCoguOarRotCCFQaTRYv/QrLHluLniP55fh&#13;&#10;I0feeDJtTXHKmTNSEAQBdqu1ivDcsvT0tJVtHta1z+wcsLzBotveZgMFIFerhIGhQaFvR3R6AwTe&#13;&#10;MK2GpmD28NjYasMbR1rwyuEWbDa5LKxSPT8rPXW2pb39Q7PZ3NCXoguCICAvL29rY23duVXFJenD&#13;&#10;zjoDhqTEPpEvEgkcy2Lg2NFISE9D8badeY31tVPGDMtfXdfUZDrRsnUHsiYiAUIIBgwYkNvSZrrO&#13;&#10;ZDbdBJ4vGGlQYUaKHtOSdRisU0JNUWAFAe5jvGDteILxmSsuXsAhmwsrGy1Y3WTDQbsHIKSaUSmX&#13;&#10;ZSQn/6+qqupAXyIOKQwaNGjgkbKyNQPGjun351dfREJGOjzHoARAr4EQaHRaFP66AQufehampubC&#13;&#10;jMzMa2tra0tPtGhdQSaRLjBz5kzN6jVrZlgcrtm80zFFRxNNQZwK05N0ODtRh4E6JTQUBc6X8HUy&#13;&#10;mTzidT6cIKDG6cGWVgd+aDBjn9UNMys4iZLZmqDVfJaenr6iuLi4vq+ThxipqannNjU2fjVo7Bjj&#13;&#10;Xa++iMSMtF4rRnSsoNbpULJtBz564p9ora07kpGZeWNtbe3WEy1XZ5BJpJugKAqZmZkFze3mK5wu&#13;&#10;5yXguNMMCqIarlPijHgNpibpMFivQrzCayFyvgzSvkQqFPGmzdO+VHsbx6PS4cEeswNrmqwotLjQ&#13;&#10;6OIASrFLq9N+k2BI+KGurqLP+DtiQXpy8sX1zc1Lhpwx1vDn1+bCmJLUo7qqxwMqnTdNfuFTz6K2&#13;&#10;5GBLelrarJqGhrUnWq5IkEkkBgiCQHJycka22mwX2S3WiyBgtFLgEvL0KgzXKXFmggbD9N4FcfEM&#13;&#10;Bcr3NfOCAA6+BXW9tH9OKAi863Eo4nV4ER9hEABWjscRuxsHrS7sNjux3+LCEbsH7Tx4QChilKot&#13;&#10;STrDt7P/OnvtH2lTpvj4+Mva29s/Hz7hTP1dr74AQ1Ii3I4+bNoAUGk1aKyoxEeP/xNluwtr0xIT&#13;&#10;r2pobd1xouWSgkwiPQRF08jKzBzYZrZNszod58PjHgqKytDTJC1TSSFbrcAwvQojDSpkqpWIU1CI&#13;&#10;oynoFBTUNBX2BxDgdQ5GSnH3EwKRWLgHAE6Oh5XjYWF5mFgOFg+HCocH+ywulFpdKLN7YOXRBoGv&#13;&#10;A82UG7S6tXqtasPdd99dNGfOnL49s3qA+Pj4y9vb2z8ZcfYE463PP4uEtJQ+b9oo1SqYmlrwydNz&#13;&#10;sG/9pqak5OTbW1paVvQ1k1ImkV4EIQTPrF2reOumm9IdFkuGi1IM553O8XC7RoKmB2gp5MQRAUal&#13;&#10;AmqKwEARpKsVSFcpkKakYVQqkMDQ0NIUlBTxlQ8I9A7eZyJ5eAFWjke7h4ed49Dq5lDr8qDeyaGZ&#13;&#10;5WHneJhcLEy8ADeh2ziOqwJNl0Kl3qmmme0GhtTknnlm3e8rVtj72gN5LJGQkDCxva1tWebgQZl3&#13;&#10;vz4XmYPy+rxGwiiVcLtc+HLuPGxYssyt0mhestvtc/rSPsAyiRwH0DSN/Pz8tMOVlf0Eihns4djh&#13;&#10;nNs1BB4uC+ATQVGJhKaNgodVQuCgpCmoCIEiUNxIgODzr7CCtxKZm+MBQgEKhicUrILH0wxCt4Bh&#13;&#10;KmiF4oiCVpQwhDqUYIivffXVF6quvfZa96lEGJGQmZk5sba29pu8UQWpd897ybv3jKtvW260r9Ld&#13;&#10;8nfex6oPPgKjYOY//sQTfWYfYJlETiAYhsHEiRP1FRUVSSzFxrXUtWjj4hJSiILEW+12rdPpVLIe&#13;&#10;jgbPEvAgoCheoVKxcTq9Q6NStJtMpka1Wm03GAxWvV7ftHfv3vYTnTF6MiA7O3tKdXX112OmT026&#13;&#10;+42XQVFUn84jATpKLv7yyWf46uXXQQFLC0aPvn3Xrl0nPJNOJhEZpyRyMjIuqK2vXzrthmuNM596&#13;&#10;FOB5cFzfqD8SCYSioFSrsHHp11jy/MvgXezKoWeMu33/9u0NJ1IuOWNVxikJs9V6WKvTVZXu2n21&#13;&#10;y2HHiLMnAgjecqPPQRDAsxwGjh2N5JwslO7YObi+vHzqwEGD1rS2tradKLFkEpFxyoL1ePapVCrN&#13;&#10;od92n63SaDBk/DjwPN+x+VcfBev2oH/BCOTmD0PR5u1ZdVVV07Nzcr43m80npKCsTCIyTmmwLLvm&#13;&#10;5blzkw5s3TleqVZj8BljTxoiyRiYh7zTClCybWdaQ03N+EGDR69ubW047kQi+0RknPIQBIHSqFT/&#13;&#10;9bDs3TOffBTn33YT3A4HToZMXbVWi8riErz3wONoOFqxOysr69rjvS2FrInIOOUxZ84c4edfflm1&#13;&#10;ZPFiRdGmrWfzLEcGnz4WhKb7ZFEjMViPB4mZGRh02ijUHCzLqDh46MqEuLhal9tddLxkkElEhgwA&#13;&#10;Cxcu5HlBWKvXas2Fm7Zc6LTZvJXH0MedrfBWk0/MzMBp502HqbHReGjv/j8ZjUar2+0+Lgv3ZBKR&#13;&#10;IcMHQRDgYdltOp3OWbJz13lupwsjJk3wkkhfJxKWhUqrRcG0yXCYLaRk564LNCoV7WHZdce65KJM&#13;&#10;IjJkiCAIAjwez2atWsuW7PztnOSsTAwaOwYet+dEi9YleI4DTSswYspECAAO7to9de4LL2Rsfeed&#13;&#10;nz5YvvyY2WUyiciQIQGWYzcyhGbK9+6fkp7XH1mDB4L19H0iEXgehBAMn3gWtHEGFG3aOm7hqtWD&#13;&#10;Ro0ZvbKuru6Y3IAcnZEhIwIEQSAUId/FJSVddsfLz2HklEknZHPwWEAoCiq1GhuXfY0lz80F6/Es&#13;&#10;9rDsjcdiWQTV2x3KkPFHASFEyB8+/G5La+v2hU89i4M7dkGt055osboFgefhcjgw+do/4ebnn4Xa&#13;&#10;oL9exTDv/9///Z+yt8eSzRkZMjpBU1OTdWRBwaq6isppB7ZsyxgwqgCp/XPBngQ+EgBgPSzyRo1E&#13;&#10;YmYGdv+ybtzWzZsGXnX11SsPHDjQaysOZRKRIaMLNDY2mkcUFPxcUXZ4UvGWHZn9RuQjrX/uSeEj&#13;&#10;Aby5JDn5Q2BMSULx9t8K9u7ZMzorO3tDb6XJyyQiQ0Y30NDQ0J6Tm/tlQ03NsD0/rx2WkJGO/qNG&#13;&#10;gPX07RICfvAch7wxBRh8+lhUFBUPqS4vvzorK6vQYrEc7WnfMonIkNFNmEwmZ/7w4cvrqqvPKtm2&#13;&#10;c0DmoDxkDxl80mgknIdFWr8c5E84ExVFxfEVBw9dkZycXGS32w/2pF+ZRGTIiAJNTU3unNzcH1qb&#13;&#10;ms4s3rqzf9bQQcgYmAfuJCES1uNBXFIiRkyeiLrDRzQVxaVX6nS6Co/Hsy/WPmUSkSEjSphMJufg&#13;&#10;IUNW1FVVTawsKs4dOXlSn99lTwyOZaGLM2DMedPRVt/IlO8rujglJeU3u91+OJb+ZBKRISMGtLS0&#13;&#10;2EeNGrWivLhkauX+A1n5E8+CLsEInu3b1dH84DkOjEqFYRPGo+pAsaKy5OC52Tk5i2NxtsokIkNG&#13;&#10;jGhoaLDl9uu3+UhJ6czKAyW6kVMmQRtnOKmIRK3ToV/BSOz9dYOhrbHRxQtC1JtkySQiQ0YPYDKZ&#13;&#10;mnNzc/ccKS65vLq4VD1yyiRoDXpwJwmRcCyLpIx0EJrCvg2bC9LT07+1WCwt0fQhk4gMGT2EyWQq&#13;&#10;T05P3ldRcuii6pJDmvxJZ0EXZzhpiITnOGQOykPRhs3quiNHNISivo+m/IFMIjJk9ALsVvuhlJSU&#13;&#10;TUdLSi89/HuhfsgZ4xCXnHRSOFsFQYA2zgCryYSS7TtHpKVlr7RaTXXdvV4mERkyegl2u70qIydj&#13;&#10;W+XBw5dX7D+gzZ90FgwJCScFkQBAXFIidv/0i8Lc2tzGC8Iv3b1OXoAnQ0Yvoq6qblNubu615Xv2&#13;&#10;tn702NNob2wCo+r1NW+9Ds7DIjU3B/0KRsLt8Zz/zDPPKLp7rayJyJDRyzCZTEeyMzIKjxw8dHl1&#13;&#10;SalqzLnTwahUfb5eq0qrRXN1DYq3bjfW1NZ+3t29bGQSkSHjGMBstR42Go2HqsvKr2LdLrpg6uQ+&#13;&#10;vxUFraBhbmlB0fpNDMuyaxwOR7fS4WUSkSHjGMHlchUbtNqaw3v2Xs6oVWTIGX17cyyKUPC43di5&#13;&#10;fCVcdvsWluN2dOc6mURkyDiG8LDsbpVanXBg87azdEYjBo8b02cdrYSi4HE6seGLr+ByOHaBkF+7&#13;&#10;c53sWJUh4xhCEATceeedTzAKxZKlL76CTV9+C7VeB0L6YmVSAZTCq1coFUpNd2WUSUSGjGOMt956&#13;&#10;yzVq9Og7BIH/aMlzc7F+yZdgVKo+SCTEmyBHCNys297dHQBlEpEh4zhg27ZtDo+HvQu8MP/zZ1/A&#13;&#10;hqVfQaXV9CkioSgCW7sJNEVBqVY3dvu6YymUDBkyOkAIER7/ZOFfFRS17It/v4zNX33Xp4iEphVo&#13;&#10;rqqG2+mETqer6O51MonIkHEcMWfWLPfgoUNvF3j+10//73n8tupnKDWaEy2WFxRBbVk5nE6nPS0t&#13;&#10;rbjblx1LmWTIkBGOvXv32gYPGXKDwLI7ljw3F5UHiqHSnlgiIRQFl92BQ7t+BwFKJ02aVNnda+UQ&#13;&#10;rwwZJwBNTU3W/OHDf6o+enRazaHDGQVTJ0Nj0IPnTszKX4WSQd2hw/h5/kIAWLhz587V3b1W1kRk&#13;&#10;yDhBKCoqqsrIyrq2bNfuqvmPPQWbyQRGeWLW2SgUDPas+RU2i9WTmJi4LJpSADKJyJBxAlFTU3NI&#13;&#10;bzDcc2DLdvaTp5+Dx+OG4jgTCUXTcNps2Ld+MyAIqxvq63+P5nrZnJEh4wTD7XYfMuqNxZUlJec3&#13;&#10;HK3UDB1/OjR63XEzbZRaDTZ+8RW2fPO9JSU19XaL1VobzfUyiciQ0Qfg9rgPZGSm7irdve/qukOH&#13;&#10;lWPOmwaFSnnMV/4qNRoc3VeET595Drybfd1sNn0SbR8yiciQ0UdgsdjKdTrd0dqyw1fY2tqpkVPP&#13;&#10;BiEE0fgnooGCYeCwWLHwqWdRW3aksX9e/7taW1vN0fYjk4gMGX0ILMvu1xsMlrLdhTOUGg2GTzgT&#13;&#10;3DHYqpNWKCDwApb8ey72rPlViE9Ivru2tnpLTH31tnAyZMjoGViW3aZWqdJLd+46PS45CXmnjepV&#13;&#10;ImFUSnAsi6UvvYJNy76GIS7uKbO5/b1Y+5NJRIaMPgZBEHDDjTeuKdxdeNre9RuHxKemYNC4MeBY&#13;&#10;rkemDSEEap0WbfWNWPTP57Dtu+XQaLXP2Gy2F3rSr0wiMmT0QRQWFrIFowp+bKqvH160edtQhVKJ&#13;&#10;fiPyodJqvVGbKCc9o1KBViiwd90GLHzqWZTs+M1tNBoft9lsc3vqc5FJRIaMPoqGhgbn3+6995vf&#13;&#10;d+3S71u34azDuwuhMxqQkp0NtU4Hiqa9i/d8PwTe9HWKokApFFAwDBiVCgzDoOZQGZa9/Bp+eOO/&#13;&#10;MDc1Fyenp9ze1tq2qDectn1j+aAMGTIighCChISEW9paWx+iacXoAWMKyJhzpyNvzCjEJSVArddB&#13;&#10;pdUGIjkepwtOmw12swX1R45i/8bNKNq4BeaW1sM6je6LnH45r5WUlES1y12n8vVWRzJkyDi2mDlz&#13;&#10;pnLt2rWj21taruGAS9Rqdb7aoKe0cXHQ6HWAj0TcDifsZjOcVhucVusRAdis02i+SkxJWV9ZWdmt&#13;&#10;Cu7RQCYRGTJOQjz00EOaRR99lO9wuYa5Xa6hSpUq+//btXcaAEAYgIKkCwlGWOrfQw3AggIGDJSf&#13;&#10;CgaSdzpuzh1FxPfyHo60lGLJqtXMxqtrAgAAAAAfu3wUJRJyEYM3AAAAAElFTkSuQmCCUEsDBAoA&#13;&#10;AAAAAAAAIQDEkArDEVwCABFcAgAUAAAAZHJzL21lZGlhL2ltYWdlMi5wbmeJUE5HDQoaCgAAAA1J&#13;&#10;SERSAAACbQAAATMIBgAAAGNnNKQAAAAGYktHRAD/AP8A/6C9p5MAAAAJcEhZcwAADsQAAA7EAZUr&#13;&#10;DhsAACAASURBVHic7N13nFxXefj/z63T++yutml3VW0VS3KXbbABY9wgxoZQAphQTCD00PJNQoAf&#13;&#10;EJJv6CbfECBUgxuEZmMbA+4I29iykSXLkqy2vczs9Ln998fsrFYyYIJkS+Dn/XqNdmdXO3Pu7twz&#13;&#10;zz3nOc8BIYQQQgghhBBCCCGEEEIIIYQQQgghhBBCCCGEEEIIIYQQQgghhBBCCCGEEEIIIYQQQggh&#13;&#10;hBBCCCGEEEIIIYQQQgghhBBCCCGEEEIIIYQQQgghhBBCCCGEEEIIIYQQQgghhBBCCCGEEEIIIYQQ&#13;&#10;QgghhBBCCCGEEEIIIYQQQgghhBBCCCGEEEIIIYQQQgghhBBCCCGEEEIIIYQQQgghhBBCCCGEEEII&#13;&#10;IYQQQgghhBBCCCGEEEIIIYQQQgghhBBCCCGEEEIIIYQQQgghhBBCCCGEEEIIIYQQQgghhBBCCCGE&#13;&#10;EEIIIYQQQgghhBBCCCGEEEIIIYQQQgghhBBCCCGEEEIIIYQQQgghhBBCCCGEEEIIIYQQQgghhBBC&#13;&#10;CCGEEEIIIYQQQgghhBBCCCGEEEIIIYQQQgghhBBCCCGEEEIIIYQQQgghhBBCCCGEEEIIIYQQQggh&#13;&#10;hBBCCCGEEEIIIYQQQgghhBBCCCGEEEIIIYQQQgghhBBCCCGEEEIIIYQQQgghhBBCCCGEEEIIIYQQ&#13;&#10;QgghhBBCCCGEEEIIIYQQQgghhBBCCCGEEEIIIYQQQgghhBBCCCGEEEIIIYQQQgghhBBCCCGEEEII&#13;&#10;IYQQQgghhBBCCCGEEEIIIYQQQgghhBBCCCGEEEIIIYQQQgghhBBCCCGEEEIIIYQQQgghhBBCCCGE&#13;&#10;EEIIIYQQQgghhBBCCCGEEEIIIYQQQgghhBBCCCGEEEIIIYQQQgghhBBCCCGEEEIIIYQQQgghhBBC&#13;&#10;CCGEEEIIIYQQQgghhBBCCCGEEEIIIYQQQgghhBBCCCGEEEIIIYQQQgghhBBCCCGEEEIIIYQQQggh&#13;&#10;hBBCCCHEM5KiKKiqiqZp8zdVVVEU5Wg37SlnmuYTvpbP5wEIh8NPd3OEEEIIIcTvous6ANlsFoBQ&#13;&#10;KER3d/fRbJIQQgghxB9G13VCodDRbsZTLhwOzwdth44sxuPxo9EkIYQQQogn154mNQzjt04d/jlK&#13;&#10;JBIAGIYx/7XFixcfreYIIYQQQvx2qqqi6zq6rqNp2tFuzlHRHm0bGBiYD+JkilQIIYQQ4hjRDtAO&#13;&#10;FYlEnuaWCCGEEEL8HtFoFNM0UVV1/muqqmKaJtFo9Ci27OnT1dWFrussX74cgBNPPDESBIHSHn0T&#13;&#10;QgghjoQ//5oM4il1xhlnGNVqNTUzM9MsFovVer0+/z3DMHAc5yi27qkXi8Wo1WrE4/H+arX66mw2&#13;&#10;e2E2m81MTk42ms3mj2zbvhrYfrTbKYQQ4k+fBG3PdO1ZPAc0F1qp9Ob8zcYARcfXHfDr4FVJA12w&#13;&#10;8aSM+bqT4t4pnuelJmo0RwK2jup8fluF26YMDry6AgPqGiY6ERRUNAICXMAnhgM4OKDYoNpAE8ML&#13;&#10;Wj8KuBqthgUHbqrTGsXycQ/r8NtLJfwFt1bDNRaeHoZpoAYermOhAurcd01QQgrvueiipX/3shdf&#13;&#10;2tXdkSdihlB8ldHRCW686RfVn91x/7f3T9rvq0HJJoxDlHC8k2a1TCg0g23bBEHreNv5gUEQ4Ps+&#13;&#10;nucd1vEdaQsD8Ww2S6EwS+s3obQ+qCr4wcE/FPi0/nCt3277d6eq4PhPW9PFMShL6/XgAS4qDhoO&#13;&#10;Kh4aB5+DAeCh4qPjY6CgEFBVbACMAAxUTFQ0NCDAxaU510O0ziKN1hlvYNBa2e4wdVjtV7UIBAF+&#13;&#10;EEAQ/I7/1To3VEVprTBXFJS5rxm6TxAEWJZFEAR0dHQwNTVFKpWiVCodVtueDpFoDNux8Zzf0Q+r&#13;&#10;KhC0/nww93Hh7+l3/c7E7yJB2zPdHxC06UYY268BDeIxLbs6l/zQ8ZmOK1ZnQqE1epVMJoNlhNnZ&#13;&#10;aHDv+Jj988d2vW9Hlc8SBixAj6FZBnrTJYyChoYPuARAAgcFS3FAtYAmBA2MuTfzYyFoC0WjWI0G&#13;&#10;SuCi4pOKRXsc2645jlvqyvDBD//jGz/8mlf9Fbge9dIssUwWVIPGRIHI0uO57bs/4fNf/MYtN999&#13;&#10;/wtVPW1XXYNAa00dm9oYnucdFJypqorvHxvRTCgUwrIsdF3HdVu/60gkQi6XY3h4GM0Mt/4kQUDg&#13;&#10;zb1xqSrq3MIUu1ZDNTQMXUelFYS6tj3/+MfGUYqjJU87YDsQuPmE8DUDHxU8H5RWgKMFAWrgoeCi&#13;&#10;4gE+QbR1EaE5PgYqYTQUVFwcfHzsBY/9lARt6tzr3293Tv8bCq0OsnVONRoNAJLJJOVy+bDa9XTR&#13;&#10;DANFUdBUDUVRMAxjPgh1bBttLkUkCIL528HBrQRt/1sStD3THUhFQ/GhXcPfw8AG0IFwCKpVOiB5&#13;&#10;TnfihnOXDZ7Vn4/Qp5hkJ+uYhoGtGTQjMSZ1jXv27/V/tvOx5+xoOndMNFsdpqFC05/rogxawWIA&#13;&#10;sUoUUKhpPugeqC74/oGBmfY5vfCCO1BRfHXu7uEFbe2ss3aX+9uCiIhp4NoOKhx/6objP3Xy+hNO&#13;&#10;qFbK1dH9e7Zc/KL1F77sJS8OZ7q6KO7bixp4hDQDUzdQu7oJpksovUv40beu5bVXfPjDDfiWr7Hb&#13;&#10;VUOe5zgoSoAydwXeHl071oTDYZrNJgDpdJrZ2VmgFdCpqooRCqcNw3hREAQvcBw3HwTBT03TeCBk&#13;&#10;hi6rVMo94ZC51TCMuzzPu6NWq9bqtfr8n/PYO1rxdAoZ4B2SQWGoBigavufj0b6YCVDUgIAAzwcU&#13;&#10;CA7pE5gfA5//IigeKAsCA39ulHfu7uGOY6uYHAjXnhiAqKhP+G6w4P+l07H582lwcJA9e/agaRqe&#13;&#10;5x1TF29/rPasAXDM9m9/aiRoe6b7Q4I2ANdhTTb8/otXrfzEqZ05IlRJ1xyGmjqNZpNiw8ZLpXHy&#13;&#10;OR6cnuSmrVvu2jzT/M9ZiCqghMJ6Bd18cNZuPuoEB54oUml90mAuaNPmutFDo6ijFLQZhoFOgOu4&#13;&#10;nH3GKdd+5J//8aUbn3s2VKpY9TL1xnaiEYNGtYqpKkSzGShXqJbKxPNdVGfKxDv7KRRq3Hz7JrY9&#13;&#10;PlK6+ns3PrZj98jHUdXv47fa3y6VcqxNh7YNDQ2xe/fu+TcUaAVthmG8OZnOvD2TyRxn6AZNq0mz&#13;&#10;aQEBuq7j+z6G1vpb1ev1B2Zni39fr1Rvab9tSRf+zHZo0KYCumbgegH+E6bRfFAPBGuB0rq+O5pB&#13;&#10;W3tu4nfRtQM9TBAs+DgXyCRSEUqlEvl8nunpaaCVJ6vr+p/E9OhC6XSaZrOJoijzo4biyJOg7Rku&#13;&#10;PNd9NZXW22d8rn+zAVsDYq378TLmy4cim940uHLDIq2JXd6PqmpUIj0YepTAcvBclYYPu6en2Tdb&#13;&#10;wgqH0cNRCrVGa8osHi3tq8/e+OBw8fN7YFs0xmyk2uo4i0CzPXuhALoGWgiqDnjK/Lu7MtcZt5p5&#13;&#10;YELzj9XuvA99lHbHnk6Y1Cs2GvDKS8+57V8+8sGzs/09NIaHCUdUitUJojGTcCgEnk1gN1F0tTWl&#13;&#10;4zjQ0UV9ZJxIMosSTuApBrfe8Uuu+973at/49l0XOT63H/S87byXdruOgSvTRYsWMT4+TiKRoFKp&#13;&#10;ABAEgZJMJj+STib+MZ1OkclkMHQdq9mcG5VrBW2O46BqGkEAjWaTUqlcLlcqr2pa9o9835+fchXP&#13;&#10;UGEODEGptK6iApi/FovEwAvA9cDzDh7MUhTiVivic5RWfxUoKigqoLVOYs9v5VQGC8KzuRRMWPA8&#13;&#10;fySFw6tLGeDNn1cDAwPs3bsXaE2R6rpOoVA4vAY+xSLhEL7vY9sO0UiYeqOJQuvPFImEaTSav/fn&#13;&#10;ZXL0f09qEojfLwRYYBgsTSSTq2PxGKplo+s6iUSCUtOjWq3SrNQwtAixbJ7FAwMk+wOCRAI9HGW6&#13;&#10;UsVHQUvGUp129RV69+7LElZhn2HohWCseXuj7nzJsZs7moee3wvKiBwt5YqNDnRktMtWr1mzKhqN&#13;&#10;QrmEZVlEEgmy3d3MTo7gNJskknEUVcWqVtE1Dc0w8CcmKM2WwIgwM1kgmVvEC158KcetXh3bsu11&#13;&#10;X9q8Zfp0x3EK7eCsvaPEsTKVYBjG/Mb3tVqNzs5OJiYmFEVRPt/Z2fm3HZ0dhEwTBXAcB8/3MAwd&#13;&#10;0zQxTZNCodCaQjVMwpEI4UgkaYZC180Uim+uVqtfPbpHJ446n1aqWXt1Snu4u/2567buHzoCHQRz&#13;&#10;C1zmHiaYi8s0v/VgqgKGDp71dBzFQZS5iFBBwf89F5XK3CVo+0KoHbAtTEE41rmuOz/9qRsGLAjS&#13;&#10;DF3H0dQD08JBK+2lndImAdsfR4K2Z7y5S865TlOZu/LUoDUEZre+l4iRCgWKHq04aIqPRytHodmb&#13;&#10;oDAzS71SJq16dMZyJDWVeKmKW6iRCsdZGajogYIybVM14dRM3txdYdneWpHwso5Thyu1Nzw+3vzn&#13;&#10;bQ6fH25AwwB8r/X8QRgWTNu2li94WKrXms89zPmN39altkfZ2uvXTl7b+/cvu/Tij1983pmEtQY0&#13;&#10;a6TDzdYIQGgxcdNmZP9e/IZCaukgoXgdb2oclBCq4jE2MkwoGqG/u5u6VaewczOd8Sj//IE3LX/9&#13;&#10;2//fK8rl8hdqtdr886uq+oTFCUeL4zjs2bMH0zSxbZvJyUlM0/z7oaGhvz3++OMpz0ygBi6+ZeP7&#13;&#10;HqrvoSkKmuuiYBHVWqMjaqBgGGHMRIIANWQ53n/bjhtt1GtfONrHKI4ew06ioxMo4AQ2rZ7FIxkJ&#13;&#10;k4qEqBWnSKOQ1821HYbxnKyqr00ELI64ZMFlKtOwZzVve8nhrrEGt4zbDFcUF191wTfnVjG1by6o&#13;&#10;c/Oj82kfh9d+9bf0IAoHVoeG5hL1VUVdqmpqr6Zqy1VNXamqalxRlKma1Xi8p6dn2/bt2+9XFMVv&#13;&#10;j2oDB6UiHKt818PQVRLJGKeecrIxMjqy1PO843ft2jWoqSzq6sj7vu/vdT13h+u4mx3HmXFcB8/1&#13;&#10;8YMjMT39zCNBm3hyOkRNpeL7gdto1E1Ft2g2GjSbTQqKTigUJdPXS8RvrTCsVusEvkI2m2V6ZJxc&#13;&#10;MovrQ7k8ix01MLMxdE1nZqbAOaeeij5TzFR9Pre/MZHC5qPzz+u6PFnOyNOg5/TTT3/fK17+crL9&#13;&#10;i/DG96P6PkosBrbNAz+9hbVr17J582a+e913ePZZZ/Dyl72EeDYJus6W+++l0Wy0dkgwTRTbw/Us&#13;&#10;IrEYJ5xwAqlU6nzbtv+jVqu1Ml6C1sKEY6WzjsfjVKtVdF3H8zy6urpekEqlPhSLxZicnET1LNQg&#13;&#10;aK3uU0BTVYLAp9ls4HkeqVQGy3FwHAcfFSMUJhwOE4vHsR3nXxr12p3Aw0f7OMXREwB+4B+UoB+N&#13;&#10;RsllMpruWJcsisbevCSfP2NpPh/pT6TI6QZRTyHAoZzxGHfrZ+yfnvnrraNj487o+L9WZvkc4LdG&#13;&#10;547GaP1cWQ+F7lw2d66iKi/UVO1cTdcymqajaxqqpqEqClWrTrFYDLLZ7D2LFy/+wuWXX37NJz7x&#13;&#10;CT8SifxJrCBNpeIAK0ul6mv37t17/sjoyLKOfEe8s6OTpcuWUiwUcT0X27ZpNpu7m43mdwOCb/ie&#13;&#10;/RsZavvjPDM3ihTzXIJW6Q2dVt0gvz1sraOj4ioKOAHReL4awnz54sVLc5HORZRDEW7dNMyG3g6y&#13;&#10;dZ9U0ydiu+iWRdhzURUHr1khETHQAhu3UcbUfPSwghYCJaZhBh57Hn6YtYu7OX3Z8QRTs8+ZmKn9&#13;&#10;QvfZ2wggcDTwW6U3Iihzi/l9FAIczQc1OAKZ7O15mQPaKS9zac2nvuVNr7zi+JVLMN061dI0rlXB&#13;&#10;7Ehx9803cMtPH2HD+o2sOn4955zzAq666npe/OKXoygRsOHxPSP09S0l3zOIU22gayaJVIZqYRZT&#13;&#10;1fn5ph3+3r17v2RZlmeaJq7r4rousVjsoKmHo8WeK88RDodZunTpomg0+n3DMHLxeJxwOExgVXEa&#13;&#10;VWJhE7teYXJ0H29+w1/zN69/LV/70n+STSdo1KqkUik0XadcrdGwHDwUcrmOUK1SNoAfHRqkLszr&#13;&#10;E38eDs3XBPBjy3D1GH7/EoJyjWw6R6rZYInG2vD4/m9fOrjo/VecfNySk7SKcYIzzjpthoHSY6xg&#13;&#10;hH57H/5sEa0yw+qEyRkrFse7zeD88p7SPi3gwUWJCLZlE2BgEAUtQhDMjbYZzE27Ht4xaUBIN9BV&#13;&#10;tTXSDKTicZp28xJT168dGhx4XSwSWZ3LZSMduSzRaISQaRAOmRi6Rigaobu7W0mlUovr9fpl9913&#13;&#10;3/GJROIOy7JqlmURi8Xm6yKapnmgbAatc/KpzgltLyZqp220+6hUKoVlWai+8+ZkPH51T3fnudl0&#13;&#10;etGSoUHT1HWi0TDpZBJD10gkYmTSKdKpZCYaCZ+hKrzWsa2i4/r3PSGXWFHm93E+2n3fsUqCNtEy&#13;&#10;90ow58+i1hWqm4yiJOPUxmZce6aindqRPd/0mkxNDtOR1kjHYug+aMHB+b2eCqAwW5wlGU/gOS66&#13;&#10;bhBKxik2G4xXi1QbdZLJBHWrieupxDKdSqleOWGy3Ly+HtIartuepFTmqioBtK7IHdVvrQo77KDt&#13;&#10;icHBIUHbyvPPO+NVa1evZGx4L535DIYKtYkxfnbrrQwuO5kNz3se9myRVGee0swU999/LxvOfS40&#13;&#10;G3z2M5/hpa98OfVKmXBfL7WZGVRFIRyOEE4k+Pcrv7N7//79XwmCwDcMY74TVhTlmEjSb7/J2rZN&#13;&#10;pVJ5m+u6l2UyGQzDYGpqimwiOpdMFPD4rt1c9uJL+MAH3o9lNVm6dCnXXPtdsrkcjuczOV1A1U0C&#13;&#10;RaPetDFMk0at0h8Ewbdc1622O2kJ2P68KYqCqqqoqkqg51tJTqVZ8B0cu0kkcF59fH/Pt569bvWa&#13;&#10;lX2LSGgBhmthOk2cRg3NtVA8l1KphBXPYYcMUBVqfkDV9/FM/0SUYMzVI48Wa7bvohGg4isKAXYr&#13;&#10;703niARtKuD5Pp7v09O1iJ6enrDjup8bXDzwieUrVuRCoRCqpuE4Do1Go7WaWtfxPY9qpUI8lcL3&#13;&#10;fXzfR9d1DMNYHQTBcxzH+ZnrukVgvh9obxW4MJh5qvNeDy3X4futYsBDQ0MpTdP+fVFH7sOxeCwc&#13;&#10;BAGWbaGpWmv1q6ZTrVVR1ANTxa18tgDAUFX1AsNQLdsN7l54DAsDewnafjsJ2p7pFq6Sp1Wh3kdH&#13;&#10;wwAM/AZ0Rjuo1KoYg/n77x3drZqLOlc9+NBj0eV9g/QREHEDDL9V/FLBx1cDbD3A1XziuTSjM1OE&#13;&#10;UgmKjQYVXaGsqzxer3DO+eeT7c0zNTuDNVnm+N5l5EPJnt279+5ousGDNTwCtbVC1JjvYX0UfOx2&#13;&#10;aZDD7LNUApSDJmYOFkChODv2F5e95NJ8R1cH5VqFcEeeifExvnnNNbzmNX8HtsNMsUw6kyOeSPPD&#13;&#10;G27h/L98JV7d4tcPPcLigaV0DC6jNjFDPNfF7h27iceSXP2t73DNDXd/pl6v3wWtpP92B73wivpo&#13;&#10;ikQi6LpOKpVK5XK5/8pkMplkMglAo9GgUZxgUS5FqTDNqRtO4C1veC2LunKYisfywcXMzkzyi1/c&#13;&#10;y6LuHKlMlmK5SkdXN46vouk6nt2MAfs9z/vVwoBV/Hlol7JZaC44wTRNnGCEVH6a73/lo8rOm65Z&#13;&#10;e3bS/tcrTlzx4dMNJ/ainjyLywXUif2kVZ+QDk0TnHyKsZjOREijz9fo9H0ijQp6aYpuBZZ35FL5&#13;&#10;cPglQc1Klsq1m5uoWBj4itJaWapqratM5/Av+iKaiq62aix2deZ1VeErlXLp9X09PaqmKVRKJXRN&#13;&#10;RVXAcx0UgrkUAo/A94gkkvMjadFolFAohOd5PZ7nnWWa5ndLpdJ87Qzf9+frOcLTV4S7Pcrm+z6G&#13;&#10;YZBIJFLZbPZHruu+dLC3C01TiUXCRKMRbKtJo15DIcDQdQLPnVu925ohURXQdY1wOKTEY7Fzqw17&#13;&#10;VlGUX7VH2hfWrBS/3dFfnieOabFQlImJVmLsxP4Jb2rG+afv3Xr/69auXeN3L+p+0p9PpZIoqkKp&#13;&#10;VCKVStFoNJienmbjxo2setGLOPm5z+PMM89EVVWmpibJ5XNEw+azj/4YU4tpUnj44Z2Xv/vd7xoN&#13;&#10;goBms8nU3r3zxS87OjpIZnMMbNjA1MQ4A4OD5Dvy3Pqd76D19nH22Wdz7XXXgaK0VoQ5NuFwGNM0&#13;&#10;eGjzZrtSqdzQfq6n8wr6D9WYy10ELs5kMkPxeJxKpUK9Xiefz7NyxQpmi0U8z+PCCy9kxcqV1Mpl&#13;&#10;IrEY9Xqdt/zt37JkqINHHtmOgkIkHGH//v0EQUC9VicejxONRl9kmuZvfYMXf9pUVX1CEN6eAjMM&#13;&#10;46+jSW7WdH7wkY98ZNP69as3rVq16rWrVq8iFAqxb+8+VFUjFA5h6K2dD3Rdn68DlkqlWyN2WquA&#13;&#10;re/7mKZJPp+nt6eX7u7ud8TN8FnzT9zeXm1uK6kjwfF8XM/HUFUmJybfXJgpvKqnuwdd1ykWi4yN&#13;&#10;jVGpVlBVlUQiQSwaw/VcCCCfz8+nH2iaNv97iUajxOPxk0Kh0IeSySQdHR2Ew2EikUgrN3bO0zUS&#13;&#10;b5rm/Cif53lEIpF/VRTlWeFwazeI0dFRJqemCIdCxONxXNfFcV3C4TB+EOB5Ho7rtvJag2D+GJOJ&#13;&#10;BPF4/GPRaPRE0zQPGmGToO13k17yGU4LWjfVb938MAQauJ6KAsQ8lwgBjagD3WGaMRc7zUWXRvPn&#13;&#10;98ej1Kjhqq3pUEdr3VqfKziawmy1Trqzm6lynVTfANtnZ5nSTS75u/dANgm9CSJLFzO+dR+bt++g&#13;&#10;o7uHwv7x2o5G4+sllQDTB83D81zUuU1uIMBulwQ4zHO7vVlV+zb/cEqrXmc4plKuBVPVRvGKv7r8&#13;&#10;8mxn/2LC8Tjv/+CHOOPsc4nE4vzk5h8x1NdJtitLoAXkFuW57e47+dH113Dy6aexZdtWUskEg0uG&#13;&#10;mC5M09PTjZJIEFhN9dobf3mn67qPtAOWhcGaqqrHROc1l8vyAVVV14ZCoXZRXTRNY/zxbYTUgI9/&#13;&#10;9CO88OILwG6gBy5TY/tJxMLoqsKpp57Gj2+4genZEgNLljJZKNHdP0goHEELXFzXTTWbzW/Ztl1Z&#13;&#10;WPpErrj/9LXL1yz8O2qahq7rqKr6wU8fn7r48mznypcP9PauqpSM8zo72PWjGzn/+NXkdZM9O3aT&#13;&#10;S/fimGmmgxhOapCdVZNNe6pMuikWhwxU30H3XCK+SjQIiDp1VM9HC4WUPdNT1mTDuqEGrd1WVA9U&#13;&#10;CAV2q671Yb68YrqG5wd05DK5wPe+kUwkUosX9zE+NoptNensyKOpKlazgaFrJBNxfM/Dcx0S8ThT&#13;&#10;s6X5oKjRaC3eCYVaySC1Wm3d1NTUjyORyHilUpkP0o7GBV17NDAIgrM6OjqujEajSjabRQ8cGvUa&#13;&#10;rt0qAxWLRohFo2gqNBsNNFWBwCfwPXzfw/c8lNYGZa1SloFmAie7rnut53lNCdienIy0id9Ln1tg&#13;&#10;nFy2DMoN/vkj/6AMDeXO7+/vp16vP/nP6zrlSoWVK1eyZcsWRkZGufjii8E0wbaxajUiXV2csO4E&#13;&#10;bNvGcRxSqVREZe4C+iir1XxUlZ6BgYElkUiE32x+iJ///BdMTU1xwYUXcN1113PjjTfwne9czcxM&#13;&#10;gXKlwtqTTuLkk09m9+7dfOyjH+Whhx7iC1+4kttvv52uvj7K5QpYTVzXU1RVTbU76XbH2HYsTBNq&#13;&#10;mkZfX184n8+fpCgKoVCIXC6H7/vs2rWLZrPJpZddykknnQRzI5GVShlQcGyHeDzOyc96FldeeSX5&#13;&#10;XI4tWx5haMkSarUa09PTrR0ndD2tquryhc/bznsSf9raOVALBUHQGo1xnC/XalU/mUxSrVbp7Ohg&#13;&#10;dHSU8y94ASPDwzzyyCP09/eTSqXYunUrt992D5s2/ZJCocD6DRvYePpGHNvGdR00TSMUCuH7Hu0A&#13;&#10;J5VKkU6lTjE0zTikAa06vUckNmg9iOu6Z+fz+f6enm7K5TJTU9OkUmnOOeccli9fjuu6TE1N4boe&#13;&#10;sVirYnmpVDooEGs2m1iWNb+Hp6ZpIeBF7f5h7nmA1nn5dJ0fruuiqirxeJyOjo4XRiIRpVAoUK/X&#13;&#10;+dWv7ieTybBk6RIajQajo6OUy2Vcx0VTVbS53MXWBVjrOF23NfLmuq3+IRKJnGSa5vky0v6HkZIf&#13;&#10;z3CRQ+5XDWjt9eLiNVtbxicJ8dje7aDBF6//z86GOnOiv+VhUv25Vg6coqAtWIwA4Cmt66l4Jssj&#13;&#10;+4Yh6/Abu0bv2acz+NIX8nCzRLq7i0KtSkxp0HvaBpK3/IJivULNbdRt8HyD+QrpvgeOC3r70vgI&#13;&#10;VcRYuCPCQX343IH4AQwu7y7c9sutP7/mBzecu3/vLu771d18+BOfJtHZyytfeykrTv0XgtkS1Vqd&#13;&#10;RDJBsTBK//I+rrr+Wxi6ztTkJD/+0Q+5/gfXsXfkcQrT06w7YS133nPbVsuybgJ+64bxx0LZD8/z&#13;&#10;aDQaywzDGAqFQti2zejoKLqus27dOt55+YuJ6fD/vnAlywb7ee6zzyCdiKH0dTP26KNs3ryZvaOT&#13;&#10;nHzmOVx80YVc84OfEAqF0ByFZCqFio2iKGoQBGt83z9odwgJ2v70/bbXsOd57fysG695wHvNo43m&#13;&#10;x7IduYHBzn6c+CL+8dYbOOPZpxMc38FpZ5xG/8AA2fJGLuvoQjfC6LpJJpPnppt+QmhziN5AR9F8&#13;&#10;dK+G5rnEA/BxaKg26YS2wgh7XdjeMDA/nK65rXVMzhNa979juz6L8hkKheJzOjvyRMIhJifGOXHD&#13;&#10;etasXUNvTzfZbIZqpcyWLY9QLM6QzWTRVBXbahKJROZrMrYXZ7RXjcdaZYEu6u3t/bjrum6xWMQ0&#13;&#10;Tdo1HZ/OETfDMOjo6NBDodCzQ6EQ09PT6LrOhz/0j5xxxpnousZjjz3G8PAwDz74II8+u5e5EwAA&#13;&#10;IABJREFUup1wuJXn1spTA3Vu5LxV1ggIAiLRCLZtYxjGSxRFufppO6A/YRLaPsOZh9y32xd1vori&#13;&#10;QhII8JkN+5CEaqHRazm8632dK7RozMR2WhXHTe/g4hmuquCpCsVKlVRHJz+88S5OP/dZvPS978Eh&#13;&#10;wFiUp1gtE01ozMwUGEr2su+hrUyNTbF39/6f7rC9H9QNDkRVC1bqQ6vm75HQPgECDpltnTuQSMJg&#13;&#10;aqJkZbL6lt2P73zd5a95lXbZpZfQ19eD61jgOlz91a+Sy+dJJBJMTEwQiUTo7e3l9ttv57vXX09v&#13;&#10;Tw/Pe97z2Hjaadxzz90sW7qU//mf73H99ZvfVfGDuxaORCxM+j0WxGIxLMs6zzCMl3Z1deE4DuPj&#13;&#10;42zcuJFPfvKTdCRMbv/FrWQyaY5fuYJMKoGpazSKBbIDAzz4q3sJVIPNWx7hry5/PX2DS/j8f/wX&#13;&#10;oWi8tcgBj0ajQbVa3VWv13/Sft72SMKxELiKI2Nhknn7loPflKZnvq0qwea77vnlzvGpkZXv+rt3&#13;&#10;xtasXcUFF53P8hXLyXd2YJomvctX4FkWphki3tXNVV/7Gt3FKhlNJaRB4DRQAp9IJIIbiVJUQ+yp&#13;&#10;NpTHCqVvFl0mW41otUU9MuuY0IHXvuY16vDw8PvC4cigrmuMjY3xwhe+kMWLFzM9Pc3g4BCgsGfP&#13;&#10;Hmq16vx0qKpqmLE4lmXhOE571BnP8wiCgFAoxPDwcJdpmrfv2LFjj+/786Pxc9PLT3k/0S7tMXce&#13;&#10;JoMg+KdEIhEPhUKceuqpvP/dbyebzeA4DuvXr+d5F1yAZ9s8/PDDOI5DKBRCVZW50TZ1/vP26JsR&#13;&#10;TWLbNvV6PWNZ1n+7rvv7970SErQ909lmFFsz8D1aGWPKXIKabxIQwgkiNIhgawFYLitX9MV6C+U3&#13;&#10;/UU0G8qUXLpqGrFSwEypgZbsIMh0sb1sYSW7sHuG+PnIOHticZa88kU43T1845praTY9Tsoto9OP&#13;&#10;kw33cu+1t/KJT32ZQjzPl++6n+rA0o/smpzeHjZiuDW7FaEF4M/tL2hrGmgmaHprCO4w+ETm16Ye&#13;&#10;tIY0aJWBCywI+SoxP/bsj7z3gy/b+cAWluQWMdg3QKTWYHbvHq547Ud5/YsvIuFHKe0pUBspkunu&#13;&#10;51PvfS/XfuN23vGmF6F4TaIRjeXL13DDjbfzkpdewc/vvHPTVKVxz8L2PO3bV7W3EGpH3IoKgU4r&#13;&#10;PG7tHTrQ3fVyxak9KxVy2f3INpxShYue1ctZGwbAq3D2Bc9lae8gITNJftVG9mwbpmvoeEb2jnLq&#13;&#10;857N0FAX69ctRXUKbFjew10/uJrKjj0k6gWqZhTXdbEsa6LZbF49vyWOrh8zW3n9OVu4exTooBqg&#13;&#10;hEGNgBo6cFMW7jXlH/Jzf7xxJcQ+Ra89NFv8zajHHRvOPvOt7/yHf0hmOjqo1WrEolEatSa6FsKu&#13;&#10;NtHMKJW6i6IYDI9PU976GMsX9TI+McNg12Imdo+zdGAlpZJNxYKpatMbnih+uWgzYeithYy+29ph&#13;&#10;RefwR9pcNcEv7/uNGUok35nPZjpL02OcsWEVQx1xol6FiFumNrGboa4k/Z0ZyoVJCtOTOI5NMh4l&#13;&#10;XKmiViukDZ3eXAbVtWlWy0TCJuFIiIZVV0fHRsupZPKmWq0+X4ool85Sr9We8vq0lmXN5yX29vam&#13;&#10;gfdYlmXqus6VV15Jx8TdxLwZYlYZtVHCKkzR391NJpPmuu9fTyqXxlZ9xgrThOIpfC1KoMWJJfsp&#13;&#10;lDxq9WI7gI9ZlvV9y7JGnuJD+pMn8w/i9woIWnV2sjliS/tZvnz5WFdXemsQ+FSrVUKhMMlkkmXL&#13;&#10;lrVyS1SVoSVDbN26le9993usXHkcb3zDG7nkkkvo7e3lQx/6MGeceQZOsQjFWWa2beW000/j69/4&#13;&#10;BmvWrEXX9C/bjnMjtBJZjzZTN/EJUFXVK5VKnHXWWWzbto2pffuoVqv09PbytS9+gL6BAcxYjGuu&#13;&#10;vppIOEJz7z6uuOIKvvqV92GarcT9SqXCHbffQSabxfc9giA4+gf4JDRVo9lsrkwk4pTLZS699Llc&#13;&#10;d+0nOeXUU0il0+RyOXZv2cJb3vIWSqUStT176OrqolEu07tuHV/8/Od5z3vfg2EY5PM5hoeHueKK&#13;&#10;K7jyCx/j0hdfOh+UaZrWp83lHrUXYEjA9gxg6OjR+SSN/oHBgRxKK98rPzjAyMgIjuMQ6+hgz549&#13;&#10;7Ny5i0WLukhksgwNDTIxMUGlUiGfz1MoFEilkuzcuZNKpUImm8V1nCDwD8RmRzzI8QN6hwbp7u5W&#13;&#10;K5UypVKJdDpFLpfD0A36+vup1WqUSmX6F/ez7oQTSMTj1Ov1uWAI8rk8kUiEsbExJieniEQixGJR&#13;&#10;LMtiydASHNs+6eMf/7gWjUbnn3amMMPivsVH+mieoL3wSFVVdu3aVZ2dnZ3OZrNcfvnleJ6HPrcv&#13;&#10;ses4eK6HaYbo6OnhvPOez9///f9h06atTIxPcNaZZ2LbFsVikXA4zIMPbkY3jPlRN1VVVUVRlhwL&#13;&#10;ebzHOslpe6bzDr0zv70vBB4mGiouTJWoTTvcWZp2QvXG3ZN9K09TV/TxSNhhNrD56dZNeLkU23c/&#13;&#10;zNRUwGWXncfLzngWp591NrVyjVh3B2cNXcTWbduo1Gs4i7pJhaLkwl00C0Ue2/EYQ0uGSCQTm0bH&#13;&#10;xn73BfAR7nWVuQdc+O/Cp2pVcVPQdOPe+379YOm5zzkz9bNbf8K55jmEIhrlwhRnPff51GsO+D7b&#13;&#10;d++me3CQWm2W49aux4gpTBWmsese2c5+XnjpEHo4zZWf+5Lz+GjhriN7NH+EgCcOmczlmwB4vq9P&#13;&#10;zcwMpFN91Gt1/s8/fZDtWx5g7Ykng6KjJtNMj/2an/18C+9+TxMLB93QGZ0Yo5smI/uHGdm1j8rU&#13;&#10;LJYZore7n+ZahdHRCS5+xV/y5Ts2AaDresw0Tc11XQc4ZnL6nlnmdvNWfAgOffN8QgLBEREOR2jO&#13;&#10;bZiezyW0Bzc/xPve9368epn3v/Mt9K7fgD06xv133c1V3/4OhXKV5z3/fC584YvZsH4D3zJd7gsq&#13;&#10;bBhcTnF3jcG+ISbGx2kaJmXXZizw7ZJK2QI0NAK/vSP9kZHIpvE915+anGx2pqN40Rg7dz1OcWqM&#13;&#10;/q4Oujpy9PYvplZvcPV3rmayWGL9SafSWalz77330xFNgNJJJB4jEg4TScQxYzFqzSa2ZTFTLJLL&#13;&#10;5Ra9/vVvNEOhUAPANEMkYwn2De87Ysfxu1hWK/0lFApx2mmnNbZs2TJcKBQG0uk0fX19+I9vZ2py&#13;&#10;CvQYHYs62bZjL/f94EaWrVrFW9/yZnr7u3nvB97PtVddx/r1q4hnotRnJzlh5RCu61JGW1hsOSpB&#13;&#10;25OToE38Xho6OhrQOnlL5QZpjx82Go1363qG/eP72Tk1ytDSIV73gfewt1lm375R1q5dTyyWaiWb&#13;&#10;hiNUSyXqxSJ/8aJL+exnP80pG05k86b76IokmJyc5E3v+gCf/MJ/Ua/XzVJpFtBQNI3gKL9x265N&#13;&#10;3Ahj29b+m2666Z+WLO781M6dO/VwJIJhBOQGBqiOjuE5Gju2P0YsFmNkeJjegV7sZonizCypVBIz&#13;&#10;maDRbHD9d7/P9GyTL3/lW58ANh/Vg/sD9Pf1xRXf6s5ms9j1IoZhsHfvXpYvH2Dv7j0YAZxwwlqu&#13;&#10;+tanWbFiBZPTZb72ta9ywfnnsagzy1+98pVc8PxzyOc72L17N8tWrCY6XmDP3j0sXrJmfoscXdc7&#13;&#10;DMNIaJrWbCdmiz9/7YDNNE1KpUotmUxa737Xu8O6b5GOaNT37ScSibB+3TpOPOlkiuUaU4USAQFN&#13;&#10;q8nnPv95PvrWtzC7f5juSJh7b/0NixaprD3jLKqBSq1W3+e6TEFr1mDh6O2RCD8rhQKapjm14tS2&#13;&#10;elE9MZ8Ms27dehIhFUNp5aaVSrMYoQinnHIKihmmp3+ImVKZvt5+JvfsZ2a6wMjICA3XJZJIYBcK&#13;&#10;ND2XgaXLUGdnaYxPdK5YsSz32GM7h6ORCM1GAyWePAKtf3IdHR1MTU3h+z533HGHt2TJkpsnJyfP&#13;&#10;jMViXHnllbz93KV0LV0KjsaOnTvZvPkRpmeKpKameHz342zcuJGbb76Zb3zzKq6//nvYzQK6Gibc&#13;&#10;nWJ4eITUotTCXRDkpP8DSE7bM12gt/K3cAEf32AuWTdA9TwS2ESAqq4Q+AGReAJXU8dykZ7zg0i2&#13;&#10;N5zRuWPTdp73xpczHTW4eetmnv/SS6naNtFQlNKeMWLd/VjD41gzZR55+GEuuOBC0DQ00+SG7/4P&#13;&#10;K1YeR831ee555/Pf3/z2A5Yf/CKRStOo1XhC16rAQds4BId3nivz1y0LRxnbVBQ0IuEolXqZpm3d&#13;&#10;e/+99/24Wit3nHnWxuNTqTQTo+M0LJfOlavo6VzEKadvJNPRgeN7KIZBNJ2h5gTYnsqW7Xt4xas/&#13;&#10;8NWf3n7f2xqO8w3LC47gNf+RMlexrr16Fn95PB57VyQc0ur1KrOzRd761rdSmC3R2bEIo+kTDUXJ&#13;&#10;dC5iqjRLKBXn7vvu4VnPPpOwoREzdPo6uzETWTTLJ2xEyfT0s/aUU7h1073cfvd98/lrtm3/t2VZ&#13;&#10;RQnYjpYFoxxKe0Rq7jZX1f6Ij7YpGigKnmuDT2PDutWXrFm1snd4eD+9Pd2oqoaqGwSqyk033cKO&#13;&#10;x3ezZu0JKIpKZ1cnSj5O7sTjqJk6Z13yF7z4ba8jt3o1H/7qN+lcfyJ37Nz1g3016/sNBXzFAL+1&#13;&#10;NZ6BgY+Ce9hnoEZAQF9354Vv+OvXnLjhhNXEo2Emxkfp7uoiHAkzWypj2Q6qbqDpJvVGHc/3OO64&#13;&#10;48gm0qTTacLRCKquk+/sQNF1ZopF0tkMtusyOjrGunXrvr5jx84p13VRaBW9joQj2O7hZuX9fvV6&#13;&#10;fX5BUDKZJB6Pb1MU5cx4PN4fjUY5frCbcDiOFk4xU27wq/sf4qaf/pTZ0iynnHwiXV0Z7rnjNjqz&#13;&#10;KSqFSdasWM7Xv/RFXv2yl/KrO++k0Ky3z31qtdoXm83mTqnT9vtJ0PaM11qPqc4FLX47hglA8SAG&#13;&#10;uLhU/Nb33aaF23S9ropTTGrqX6aTAeXSFBvOO5uhdWvYNT5MV9cisD2ysRTxVA57Ygrbccjkcrzw&#13;&#10;skvxVRVF0xhYvpy7brqFTCbNa//2HczOVvjRTbdM7B8bv77ZsA40ZKF20KYc6aDtCUU/AAUVHdex&#13;&#10;UfCJqAa27437VrO+dGn/KzeesZFkMomhqlzzjav46S23Ylk2Y2Nj3HjjDeTzWeLJGOFolH3Dw9yz&#13;&#10;6VfBrx+89y21Br+MxcJY1uG/ZRy2hRvGHvSF1hdj8fjZXZ35lyt4qPjs3b2T8uwMjz++k8V9vfh1&#13;&#10;i5AZwozFUY0Q23ftYsuWLSTiMTpzWToyaXQFnEqFWD7H2MgYN950M7v37+P/fupzuJgYhkEQBEqj&#13;&#10;0biq0WiMStD29FGecE/5HTsGBAfdjtQklhqOEsytDujtyvnr167aeM8dt2245cYbePU73sYj924i&#13;&#10;FosRSaV451vfxqZ77+dv3vIWJiYmUTWdSNQgnU6yanCIUKDwwN2/5ITzXoBTLrN522PsHB3/+Ezd&#13;&#10;32a3F9nMnXAhVHz8ww7a0rkuauWyOrC4/20f+/8+vEQLPH74/e9x5223s2bVSkqzRTZs2EA4EuEH&#13;&#10;P/wRj27fwfGrV7Oou5fZYgm3abN48WIWdXcTqCpDS5fS2d3N/pERqvUGsXicdDaj/eIXd/w4m83u&#13;&#10;tBpNOjs6CZkhKtXKU74QobOzk2q1CkAymeTtb3+7c8cdd7xgz549q375y19CaZS+vj4mJmb46Mf+&#13;&#10;ha9f/WNGJ4tsf3Qnt915Kzt3bceybAYGFvPGN7yR8869gB/98AamJguEwxEeeHQbQRBgWVazVqv9&#13;&#10;W7PZnH6KD+lPnkyPPsPp851WcNAHglY4147q4z40VQPXMMBT+Lnlfrc60rx1dV/+3OOHTuSHX/sx&#13;&#10;Hzz1HN5wwavAdSAWxhseA3RMx8PM5BgbHaFraJCueJpQJsfUo7uIxOPc++v7Of35F7Htse04nqe3&#13;&#10;G6AaOr4ztyddu1k+h77THBaF3zddooKi4QYeOgboJp5t0/C4785N90298tWXd9SrFQLPZ//kFPVm&#13;&#10;nWx3J9lslkd2PUqx1kCdKLFiwxDRWYef3Lpp/2yNLQ4wVW7Q3d3N2NjYkTuYP1Y7rw1o1eiD9mhb&#13;&#10;tVHtL9VqaIFDNGSSSKb56L99jdNPW87zz72IJSvW4heLVJs2iUySE05czXFrlhM4NtlwDKtUxbcc&#13;&#10;JsamGDTTjE7M8qkvfJEiDuWyRUd+sJ3PogdB0P3b6tWJp87Br/m5C5fgd+W0tf/PkRtrUwgIhcNY&#13;&#10;1SZjEzNMFWbVV1z2Uvbt2s5j9z7ATT+7g8tfs5iEZnLehRdj2Q5EIqRTSQLf49HhUZYuXYoRzXDV&#13;&#10;z76O48DpZoIxM8mjlcb4lKvcXp+PNdvr7lQ8TFxU4PC2gpqdmcQ0THW2MJ385te/xqNbHmJgcIi+&#13;&#10;7i4S6Ry33nIf4ViCbDbHsmXLUDSDWCRErVzAd1ppAM1mk0KpyOjIKEYkjGIY+J5PPJFE0zRmxseV&#13;&#10;vr6e1PDwKKlkksmpSWLhWGuB2FMctk1OThKNRqnX60xNTfHRj370lZ7nXTYzM0MoFOI/vvYTNj28&#13;&#10;nWrN4pHtrYWfndkIk4UGjz06zpWffhGrVq2kVq2QzkT5n29ex/Xf+gZXX3Ut2x98ENu2URQF13Un&#13;&#10;PM976pP0/gxI0CaeVGuR/1w1bjWAQKfpNoN6vf6O+++//ycbN562+Ne79vO1//4qHcsXs2bNarpi&#13;&#10;ScKGAVULunugWqGzs5OAVpL5yOO76OnpoX9xP7lsFlVVyeVy1Ov1PYlEgobt4VrWk7TsqecFHioQ&#13;&#10;j8ap1WeJqAqWF0z8atOm7z744AN/s2HdOhLxBG9/+9vZvetx1qxZA4pCT28P4UiYQFH4zX33Y3k+&#13;&#10;jzyy9XtNi2oiHsFyg2MjYHsS6XRmSSIeRw0cPKeBpmk866y1PPjAb2g2LSiXURSFZGeeX9z2M/ZP&#13;&#10;TxAKhQjrGjFF5+QVq0hGYwwODeHaDo8++iiVSoVQPs2KlYOUis58Ed0gCJKHbuMlQdufN8+y8Cyr&#13;&#10;tQ9nrcxj27frK1as4JwzT2PPjm2Ew2G6li7FnpnmnZ/4V5iaYsdDD9PZ2YWiKvT197Nz1y56kllW&#13;&#10;rFjBaRvP4jf3Psj3v/99zFT2Wsd1Zp4Y1iitgfoj8NLKpDOEw2FVURRjZqZAEPisX7+e0swkI6PD&#13;&#10;rFq1ilg0RiwWZc2ataBq+AGUyiVy2U58lbn9RxX6F/czNDTEnpERZkslsl1deL5HOBRm9+N7TF3X&#13;&#10;KZfLhM0Q9WYdQzdw3SNVsfK3y+fzTE+3Br9M0yQWi61r39c0DQd4/vPPY+Vxq/nMpz/Lrx/eSXlu&#13;&#10;j/uuPIRCJvFkisD3GdmxgxNP3MDSoRVEu7u55ZZbcF0XRVHwPO923/drT+nB/JmQkh/PeO28lbl1&#13;&#10;lN7cbW7AxaVVy6hVuSsAXwcvhEuCTVZ16//MTF945Zb7b6sPDPDrfWNcdc0P2L17hHBHN56qQlca&#13;&#10;P6gxGXXZ61UoKg73PbqFmdFJHrjnXpYsWcKiwcWoiTgPPLSZkfHRB1rb0BzI1VA5uJQYC9NtDpMy&#13;&#10;vz7UPzDYNJ83pwAamhamWK/jYdD0FTygUPM/9o6/e/8DtYZDcbYEqsKaZ21keHQPk9MjROJhSpUK&#13;&#10;5qI+DDPJhz70f3fPlpxPplJJqg0bb77i0tEVDukHfp8BoLe2oAinEvznV7+ioHG8E/jM1uoUK3Wm&#13;&#10;SzVGp0r0L13Klf/1dYjnUOIp/KZFZ0eOWnEKpzbL0r5uMsko6c4OfrPtMch1M1Wx+N5PbsXCJBTP&#13;&#10;YLk+0WiURqOBqqpMT0/n5tsVDmOah5Z+Fk8lVVVRCMikYqh4qHjoSutjPGqi4JNIJDiS2w2phg5B&#13;&#10;gB9AtWFTqVtlXzUIJzLcu3kLjmLg123Gp4t44xMUZgp0dXXhug6OZZFsKvRoMeJqDIII//zBf+M9&#13;&#10;H/l3dk7U9u6dqvxbqT53Ovu0ZgDmpnfrvjc30nZ4KuUik+PDiufYobvvupOHHv4NyXSWvoEhdu0Z&#13;&#10;ZmR8ingqg4+K47o0G3Wa9RrpRBzHqmEYBslkEtM0SSaS7Nmzl/vuu2/+Qta2W1t0pTMZo71rgmW3&#13;&#10;LmY996lPI6hWqxhGK4XGtm0SicS9QRCgaRr1ep1IFLZs20F372Je+9evY0l/DtuDvg6NV7/sJaxb&#13;&#10;twq3UiCqB2TiIfTAo1yY5puf+wx7Ht9FJpNBVdXpmZmZz87tjDD/3PF4/Ck/vj9FktP2DKcesidA&#13;&#10;sKAf0wNob5Dgzt18VZ9bvNAapI1Qm6rP1r5Tas4+UiwW8tVKOX/GxtPNpccdh+q6uLaFG/jEO/Lk&#13;&#10;cnm2bnuUz3zms+zZtoNFXYv49898ks7uReQyHfz45p82fnnvg//kBxQOTM8EB6VdBXOtPhDwHF7H&#13;&#10;deD4/UN2Q2gHVRp+0GqDgYquBviBj+tRblQbN295+NfnXnLJX3RGo2FmRkfJZtMoKOwfHqZ/aCm3&#13;&#10;/eRmvnPNdcUbfnLzy/9/9t48TrKqvP9/n3PXWruq92V6enpmehZgFhhA2TcHQUUQNSiDQRbFJYnJ&#13;&#10;N0ZFTdSYaMyXxOQVNTEJUVHEDaNGCa6gLLLvMDMw+95r7VV3Pef3x63u6YGsvwHRL/OZV726a6q6&#13;&#10;6p577nnucz7P83yehh8/3vJ9Yq1RkWrnDb24SbdRlHi+qYxLFEaYjo2KYqIgYN/4eNfExPjHerq7&#13;&#10;M65jgVZkUikMIWg2GtRrVS447XSajRqVZo1CV4HjTzw+SbDuKDDQ28eBnXsZHh7BdDP8+/e+z0/u&#13;&#10;+AV2Og2uRblUJZvO02w28X2fWq22ecmSJT+cmZkhiiJM05zrtXgELxxc1z3IaOrEDsSxIpdNpwzT&#13;&#10;sMIwilzXwQ9C/CBAa02xWMTzDl+8fjYlNYpDdBzjWHJk3do1r14+tgTXNjEELF40QueCIWQc4zoO&#13;&#10;zWaTrp4ewiBARwFKaZQW3HnXL/nZbT9n7/4D26dqwdWtlvdoUl41u8pm1/R8+3F4TJVAsnxsWTEI&#13;&#10;/D+0LSObz2UY7O9jZnoSxzYZGhwkl80wfmA/QggGBgaTb/UDTMuiXvXIZDM8tfEpfvTTn7Lp6c0E&#13;&#10;cYyTTtFotTAsK5HGqNVubTVbDwghQCfamQIx32q9IIiiCKWSLhODg4MsXLhw89TUlBVF0boVK1ZY&#13;&#10;V1z6elzHYe2aYzn39W/g5cceSyFrcf755/Kea/+IbU89ThxHZDMZ7FSKX951Lx943we5774H6O8b&#13;&#10;4ql9ByiVSp/fsGHDtx944AHfsiyKxSLNZrPNQB7Bs3HEaXuJ4yBhlTgoWhmgJFIn5iAmMWuzrlGs&#13;&#10;RJIbIiwQUDEbTBnEe+rBk3tqrS81Pf/Js04/9Y1HH71KEkfIdAqpYqZrFUxhsnBohNFCH8NmB9U9&#13;&#10;4/SOLWT96y6g3gz5h3/+wo+37x7/O4yE5Sr2dOM1G3Om9qDz9vw5bQaynRkyL1dnNmkZA8PJomMF&#13;&#10;SGw7RawjYh2hgUhRwauO3XfPnSdNTx3g+ONXk8paOFkXr17h+9/9N7Q2uPnm7z22+8DMH8+vu9No&#13;&#10;DEM+p5n2rxqWIUFrbNsiDCJUHGGmU6g4pFSvrkHwO929PdI0bfwgxHZTWHaKeiugXK5z/8MPcfpZ&#13;&#10;ZzC66ij2Pr2ZyoHdZKVB1GwQNJtYqRy5wWHu/OX9fOaLX2Hr3v109g+CNpBIJsanGBoaIpfL0d3d&#13;&#10;ve+JJ574xqwC+xGH7VcBAUISxxFCayRgSYVQdJ937lm35FLO2yszk7c3m8E0QGexg5bn43k+hWIn&#13;&#10;nne4+tDJilZxMtdaK7F8+fKrTnzZy0UqlcZx0zz8yCN846tf5XOf/RxLly6lWOgglc0SeS0yhoVb&#13;&#10;7MTOdnLfXfdx+z0Pfb2J9Vue1o9FaMJYtfnypM5TEM/b+GkOtyeCLSXHrj5msFIp/X42k7IMKenp&#13;&#10;6cZxHKrVKg8/8ii1ep2HHn6IHdu34zg26JgoDLBNiRQuHYUCW7ZuZffevQjLpLunh0wuhxcESMOc&#13;&#10;ddpueTGctmw2SxAExHFMpVKhXq+rUqn004GBgZM++MEPLtvw+lcTeh7j+/cx0tvDwtGFHHf0co5b&#13;&#10;vZLa5D4GRvpxBDQbDZxCgVbV42vfuJl6I2T5UWuwOrsIw/C4O++889Kjjz668+KLL77z9ttvVz09&#13;&#10;PTSbzRd0bL+pePHjM0fwmw37IJ0dRVCt8UilWgnwWqAUfmkGmUqaBk9NTxE2mqxZvZqzzjqLdeuO&#13;&#10;56qrriKdTnPHHXewZcuWmyGpUgIoTb34hUSu47Z/04RhSBRHGIi5YY+OjjqXX345Tz75JJddtoG/&#13;&#10;+tSn+N23v523vOUtaK04/vgTyGaybiGTsQvZAhKJYyf85a+DkORsPllzXvcJwzBw8nls21mcy+WM&#13;&#10;OI7xfC/piag0UhpkMhk6Ojq47Y57+dINNzC+bStjy5exbNkyYhVTr9fpKBTIZDI89uCDXH/99Wzf&#13;&#10;vo10OkO90eDAgf0EQcDIyAjVapXx8XE2btw4eMMNNxi9vb0A5HK5F+WcvNSg5m0cDAlKgWNzzMtO&#13;&#10;PPGUf/nCF9YtXrz4TwFyWZdKpTL33vK83w8HqdzBMFirFW7au3fv3kqlQhiGXHfddTy18SkMw2Th&#13;&#10;woUsXLiQVCrFMxs3ks1m0ZUKtFqgYpqtVjgxMfGn0zMz+5uNJn7wwjv97XysjGkYRrFQoFwu43ke&#13;&#10;C4aG2L9/PytXruA1r3k1rzjnHDqLxYR1ymYpFApIKbEdhwMHxtm1cxe9vX0MDQ4RhiHlchnDOCTl&#13;&#10;vOMFH8x/gdmwZblcBsDzvMey2Sxaa15/2WW88Y1vJI4i/v073+UnP/0pkOTAbdu4kXq9njie+/fz&#13;&#10;9Oan8f2kKnXW/hUKBeecc85ZvGfPno/ccsst//COd7zDqjxP19b/izhSiPBSh5m6+j8NAAAgAElE&#13;&#10;QVTks6nIQmLitC+JkIiIgEgGIJIGyxKwSPJCwnb40vFdpDSJLE0YePgCZuotHbV8zCjCURZUfDrq&#13;&#10;IfbgIGQ7IKhAh8Ho8WthuIfv3vglvvzVG++cmGrehAQvOLQAYX54dPbn85XNIeYFTvSzXgFB2GbZ&#13;&#10;ACKtAQNFTBgmrESzUsmdeNwqzn/tep55/AF279rCmaedgONk6OsZoaMjRy6V7gsbvt2gEcyGWUNA&#13;&#10;qxefSQrD9jFogTQNlIrw63UQ4Lt+tn9wgCCOiaMQ00mhpUUr1Gjpks7nGVga8oXvfJtafYY3nHcO&#13;&#10;J4wtpDA8TMG0mdyzh+/dcT+3P/AoX/3321ixciXFQidBENAnU+TzefZOjtPZ2Ynv+zQajdwNN9xg&#13;&#10;7t+/PwaotYVXj+AFhJBYtk2kFcQxqIR5D2NyxXyGscUjvPUtb77kzz/5l9+aqXrfSqUdBocXsXnz&#13;&#10;M6CeD5ZHo1VMshI1Cqr3Pvjwdx587InfPfmEdXzuH/8ZoSIeuPdupIowLRt3eJj09DRIQSusY5d8&#13;&#10;wlgxHbWiPSGBlhHz5RdNffCpJtGkDJ8nvkLFIXEU5MLAM13XRQNbtm5j4cJhBhYsZHz8AJPTZSKl&#13;&#10;yebyiXyJY2MYgsDX2E6GmXKZHTt20DXQjyWgWq8hTJNCT57WwRBh4Xk54P8lZuU+HMchCILE0bRt&#13;&#10;pqen/+nWW2+9+pJzPtDz8O0/5lvfvJmB3j56u4vkMi42EaYJxVwW25TEwiDWBo0gon94AWNLV7Fv&#13;&#10;okQtaJHP59m5cydr165lfHz8qptuuqkeBMHvF4tFSqXSizHsX2sccdqO4LAQxiHEIcg5I2hqpUQc&#13;&#10;x5gqBs9jetcufnrPXRR6+1h7/MvoPWZtEnOdmODeW3/IN7/5ze0PPfT0NUALIGi1wHSwbZug8eLe&#13;&#10;uINGo91EPXFuM+kMXjOaDafKRYsWrWm1PBpTU3R1djE02EO6UMCvtXDsApWqx5IlSzp/ed/jw41W&#13;&#10;bSNA3G5yr3+NCiMNw8DNpKk3anMtrDKZTE2IJK/FNAxcy0UrjddqoeIYoRRLlizhkQcPUClX+NlP&#13;&#10;f8r3vryNsaVjGLbFE5uf5oyL3sTSJUsYHn6K3t5epqZKtLwWHVaKUmkGrTUTExOYpklvb+++r3/9&#13;&#10;68EJJ5zAtm3bcF33ecmbOoL/Alrjex5GezeUODUAzMRRpFrNhrxsw2U88tgTf/Hlm/71kTAMt2ze&#13;&#10;vLnQ0dm1bGZ66n5DiMPz3KTEayRhsI6ODmqVCo8/vvFzP/j+D966+qgVOb9VxxKKxYtH6V++jGfu&#13;&#10;vgPHlOTzeWLfJ93bC40GsZQ4c6w4YEgy+TyNqfJhHd7/BK7jOM1mSwZBQKFQ5PHHH0fHERe/7kI2&#13;&#10;oti/fz+NWp2xsTGGBvtp1Ko06k0QAo1PR0cHlm23UwJCCh0dKMPA972DepQv0r16tuik1WbiZx03&#13;&#10;YPs999zzpScef/y9y5Yt5/fe83v0LV4Kjknj6Y2EYUilOkP3ogVUDuynWq/S2TOIbVl4vke1VmXn&#13;&#10;zp2kFwxQr9dZsmQJ27dvp6enh4mJiffkcrm9QRD83xdjzL/uOOK0vdRhAGiIJAITo116EGECMmHi&#13;&#10;ZIRql5Km2q9GNAGLYjtbZNr3wYDYpsPvL1h+RwpdC3H7e+nq7qS4dTMPbH6Sb953B6nBAZpStuqN&#13;&#10;+v7Hv/fDO/fu5yM+7OgoWvg41Cp1iCKCeTlN8wsRZnPcXnCfRwjQgkyhQKvRwhCC3v5ux29lVzZb&#13;&#10;tTNHR7pfcdmb37yqsyNDFDTp7OtENUvs2PgozWbIyuXrSFkuF194ob1r59RX7vjl3Tda6dTP6n5r&#13;&#10;q2gFNUyov8g+SdpNE4YBfhQlu2pTQhQjMy7ZfPauianJUjqVLmZSGVqeT+AFCC2wDRsv1Oydnqaq&#13;&#10;I8571fm8+Q0XsfcXP2LTxk24+Rznn/9qop4h7KER/uVHt3GgXqMVRqSdNGlh0vJa1Bt1ent72b59&#13;&#10;O8DNo6OjulqttivnjiQi/0qgNLNemwAcC6KQXeWZ6UarUc8VCwXeec01S7Zt3/XVO+558IwLL7zw&#13;&#10;/7iZ7LWm5SwHth3OV5umSdSeZ8/zZtf0pltu/eFHujuLf/2Ot1+FYVnUqhWoVBlbvpzq9CSO4+D5&#13;&#10;TTKpiKYR4DmauqNN7ZKdHUgjaIIBKk6UimaRsOrxf9gD5X8LAcRxZEqR9Ok0LRPTtNiybTtPbdzE&#13;&#10;QP8gqJBcR9JEvtloMDkxTi6TIp3OMDE5RTqXRWuFaZrEWoMQ+L7HTLVGVztVAHhRSqnn6yZ2dXUx&#13;&#10;MzMzF9bctGnT33zp+n9845999GMjfWOLqWx5mla9hiQm1Z2nu7+XyW1b6Onvp6OnF/J9REg27ZjC&#13;&#10;tPsZXbGCltSUy2W01kmXh1SKVatWsWXLlg+USqUbgX0vxrh/nXHEaTuCw0KaFE0O5kO5WTlSKBSs&#13;&#10;VCpFVK1CuQyG5LRTT2X9772bTY88xF/+0z9GN3z7xxviFj8vtJgxJfgKyqWQ2Hph27L8ryEEHfkO&#13;&#10;qWM1htIXdXd3X2aIjuWgrBNPWMmZZ50Jlkdt2gffp1Ktsmh0FKw0pQMVOgo51p1+Bi+/74njxqen&#13;&#10;jsMyo5379mzFCL4lLPOLda+25cUcnue1MM22GYgVmMnOWjU8xnft2oVhfp6evg+Y0qJZaxB4Ad2d&#13;&#10;3XMJykonGlumYaIrFYZGFzO0Zi3EERgGVTODPVVh17btFLsGGBkawREG5T37qVTKGPk0hmEQx/HO&#13;&#10;pUuXfuPJJ5/EMAxSqRRhGM41rD6CFwaGnQhG27ZN5LVAJ04OsH/3nt07tNarnn76GZavWM6Gyy47&#13;&#10;4Y57Hvy9oaGh48dWHGV+/evf6OYwnbZZB8B27IRZAvK5DPsPTH36ur/+TKpemfnzj/7xBxkcGOCx&#13;&#10;Rx4mn3G57i8+ybFr13DVW99C6E9iGAaZTJp0Om1h0ZfUFmj4FTj9BlAuV0QqlQKtadTrjC0bY2pi&#13;&#10;gq997Wtceflv091ZwHJt9u3fz8YnHyfyW6xdfQxSGhSLvYSxwvcDXNfFjyN8z0MLQWexOP+rXhSn&#13;&#10;zbZtwjBkVuZDa00cx9i2jWVZe79444//9PSTT7n+3PXnIoSgf2QEIp/S+B6slqReb1CMIvbu3U5H&#13;&#10;l89A/wALB4uYpkmr1aIUtMjlcuzYsYNFixaxc+dOcrkcrVarc3h4+NyNGzd+8cUY968zjjhtL3XM&#13;&#10;klmySayaeMxWWrVJuABMLEJU0qvPskFIdBAAit1uBQSYhSzRZJml/b3HrCx0If0WqXwGmk2m9+2l&#13;&#10;q6+PYOtWRBQz1N0Txx6PoZipiRyWEkRESDRmqLHbPJoibiuoaWI0MSrJZZNx0mMLyMQJ7xYiiRFt&#13;&#10;/TOAGETU7quaXOhStiXJ1OywLbJyEbGKqFDBNHzS6YhmwyerIhYQjS1xWq9bWi69bmV37uixjr5c&#13;&#10;p1ECpfGaHt4Pf8ajo+tYtf40csMnMrV3C+PNInG+iw5hYPtVpFDs/OwnGbz9R7wvL+gtFsxKNrd8&#13;&#10;33jtQ3Xfe/fDJnfvbfLtfRVuL8HWSSAqQN2V0FBJr8RQkg8Sq524VJoZBBEafbjZfYZGEWK2E9CN&#13;&#10;IMayDOJYEfmaE44/9k937NpZrden3hhHsd3yvAcmw3hdrVpd7jiOSJnjvipVHWFHpujJU2nOENfL&#13;&#10;SEOQyWSI4zL9Oc2Aq2g19vq1imE9smmX6lmwqDkZ+qUh8tYDDzy6ZXhw6NrHH36sJNF0p/PU6mXS&#13;&#10;wsaAuSpmBUSzCY6zUaMXPy3wNxoy8JBAq6WANAhJYBgUCk5062133X3N1TtX9eZtWnuf4OrLXskD&#13;&#10;Pz35Q9HUZuGX3DgjQ4L4P5dNbHP1B/UVmTeP7edpv0UMrFwyyKNPbQNpUK4FgINMpT/x+a/9YPOd&#13;&#10;jz19RW9nenHKipZ0Fxz77Necznnrz6IqZ9gpkx6dMpxm/Vmn8td//pmxVosfQpqu7DD1IKKqGzTa&#13;&#10;32p2p4hqE+AoiCIsXyINSSw1URjPdeoytCQl08mimIPGJyAknu3+h5kp0BKGip0UtTimb3SIbds3&#13;&#10;s2jpEDWryg0/+CZ9XUN0ZwcIK3VMP2TN2GIGnSwyBN9tsX+mjJvJ4CuDqapPprNAqVnGNEOkbhBZ&#13;&#10;PqExbWgDRKRxAJM0FhbTPA/h3/+sHkofLFSSwMzERLtLjoQgIAoCahS/tOEPPv/yj3ys821nn3My&#13;&#10;+YaJijx+/PP7uPNnP+LVrziHDWtPo0d3sGvnXvoGBqi1KvQsiQjCBgNGJzRBxy71PdP05TtRWtNd&#13;&#10;KFIulU4Dvji71oXVztyYNXkGh6vY8huJI07bEfyXEAgikkRh27SwbIdqow4I8l2dVL1ywqokOK6z&#13;&#10;q/OKE44/AYgZ37GDvt4eugYHiXwfYZgsP+44uu66y0KxENga6xgDiWPYhLGPiUHaSRP6Hv7zVm4A&#13;&#10;iLY91oeGRBrzRLiFELhuyuzoMC5YkDE3HNvbtf64vv58bxDTFQs6IwNHSYg1KTeNUvAXn/4bzpnc&#13;&#10;zUWXXEz3koUU4x4azQrl0jS60eC7H/0o3o5dpHyPrkIBrTWO47B48WKyxUIhnhh/1ZASr6qU66Vn&#13;&#10;JkvfeHCy8umdNTbPJbwJCaaJDOZbq2ReTCkJ1eGdo3buOaYJUiTP/eDgZz7wwP0taVqf/OINX/7L&#13;&#10;++9/wP70pz/dOmb1mmy1XuvbsnGTY8jouNe/Zt11p59+el/QaNJqtehfMQbNOru3b6dvdJTeXpuL&#13;&#10;X/8aPvvP3/9CM9h1MwbbBweHWqOjo43qVCmtVTBeyHcqgGKuSKVWSm70Qr7YMnYvCYhn37WjpLVS&#13;&#10;Xasb7r333quvfveVRji+F3yfd73rXblQWByoNlQQtrMlDgMx0Nft8sRT2xgc6GH3/kkcO4W0HFqN&#13;&#10;OhDf/Nijj90sdJC/4rILH/3Ae9+9KOtqSqVpunvy9HT3IKSkOt2kUW+wZPHImbt2lD9Tbyim69PE&#13;&#10;mGTsLJlilonxXUTlcnKzT6eh1SRqRhioRA1yXjXSbOeW/65coVqpMjMzw6JFI5hSMD09zaJFI1i2&#13;&#10;pKenB3coy8TeGUI35OSTTma4q4gZ1CEuobWmWq2SSrltyZ2QYmcnVjbNnul9pA2HXNYBP4Z5TJsC&#13;&#10;4va/Fxq+76P1ob1mRbtIK9kyqth13Y3XX38937r5y7guOJbirFNO4AMf+ABHLR5lz9Zt9PcPsOLE&#13;&#10;E9m/azer16xm99QkYFObarFgwQL6+/uZmJmkVCrhZlO4jst0ubzGcSzTb1dLPaeF4UvUNhzRaXup&#13;&#10;41DV2uf2DwcERtIZQSkiNFgmqDgJZyjZ27Nk2etlFH/k7NNP/vjHP/yRvqzlUBqfZGhoBDAhlkjp&#13;&#10;UKq1MC2XQs+A2L1/27qtu/dktZkLYhXuC3WMm88Toqj6DQIi8vkiDb81J46p0clhzuuVKTWodgdR&#13;&#10;PVcLenBAc4pubact1hDPcW8QUyOmSp4WS1Sw+qzujhteXey59vzOnqPO6+pzRvyQzsDH8ZuEQYNW&#13;&#10;3MAXAbEZE7mCYwdG2XXXL/jBP/09T936b9S3bmLmkYe4/+Zv8pMvXE9+ZoYBrRjL5eixJdTKhJUS&#13;&#10;ZuhjEdPtFBkSKZalc6ljssXjh6NwgznT8LTPvWYMTZVUr3qmSVNoGkBDaGIzRrgmOjxcnTqwTXBs&#13;&#10;Cy0EUawPnm+REH0xcPMt39f3PHBfRMph/8R4ZqY0/fLhY1a+64JXnHjVVW++bGBkaBFT41MM9Q6B&#13;&#10;tNi3bTcLFi9j154DpHNdnHv+a4lRx+zceWDtiSeclr77trtrjaZf2rNr+4GP//Vfaa/RQGloBB5u&#13;&#10;KoNlOTTD5lyL8kOmfX7v8iM4LJhIBBItzHl11BCFHnHg7X7s4ftXXfLaVx2VTjnMTE8zumYtadsl&#13;&#10;ikLxlRu//vNWzCMHxWsPQsx7JNsNSYxJhInCBmGDsLBzHYyXm0RSUA49dEYSxx6RboEVg6FQKsaI&#13;&#10;6F23YtF7Ljzz/FShYyGZGUFwICZVDYn3ewynelg8OExQLY098vAvS6YVzDSD5oyTrdMIZmiEB0C0&#13;&#10;sAoOZsohLlUgStq+zB1/mzJMmEGJQhAAAZoARUA0y/XP0YrS1aw7cfmC6anJy4W2RLMqyVgDhLUs&#13;&#10;opXnwO5pwkaNpaOdnLBumFzeY6a8kyBq4OZtKloQC4cHHnqMet0n7XZiCoupfTMUMt10ZovIUFIv&#13;&#10;1za1asG3JGBKSazVXCziV49E7U4DKcelt794UaMxc2qrOcO+Xc9w/lmn8NE/vpYMEdL3yNgmlhSo&#13;&#10;Zp38gn4MA2769ncYGR1iwdhaNu/awZ6pcdxcBsOxCeMoqVI1DTMK43+OQr8VxxpUIkkzN+KXqA04&#13;&#10;4rS91CGe+/TZjpshTdBtx0ip2ZBBb9/IyAffdNVVn73wwosu/5d//vxK5Tftn//0R6w/4zT6F41A&#13;&#10;pUxUqyKUQnQWMbSm7HmYmQxOLtObLXSsv3TDO67wlTpr19atfuj5T8dxFFvSBK3wfA8OccP0s7oW&#13;&#10;JOX885tR6UO8UI0hJbNyaFrP2tqD8TXTNDFMyMP6ZYN93znh6BWrVgwP0eFYWJGPV6+ioxAhkvda&#13;&#10;toNl2RiGgTBMAp2hZ2iA0RVjYBvc++iD/PKeuyCOWbdqFVlp0pXOkJYGcRgAGtdxkIag4XuEhku9&#13;&#10;lWigZfMFioMDKbszd14tai6f9Pw76jGNOXrQMOYU60EhDeOwnbZ8xgY0URwnyvKqfcYl2KkUdipF&#13;&#10;FIQQx9j5/FmFrq73v/zU0/7qY5/45NuvftvbjrnrJ9/PrRob45g1a3GloDo1iYhDpBQYgHQcMh0F&#13;&#10;vn/rj9n4zFbzTz7y8YH1688/45p3vvvyA+Pjly05avnazY88EmAYu1AqLhSKGFIS+j6xiv7DjfWc&#13;&#10;APIRHDZke1XFGBy68mOEVrSa4VMjA4VLjz92jVutVsl1djK+f5yG5/HYExt37tw7cet/9LnPtSOi&#13;&#10;/W3ttddelIHfIl/owPc9Cr3deJVa8tYMpAr2gJvi7GJG/p/1Z77sTy+75M2D/V3dpJTAKHZBo0G6&#13;&#10;K0M6l2HH9h1YtsupF7zGePj+B17V8Fu/PTq28Lx6s9m7dOWy2rmvPG/6yS3P6KjWANtCR3HCYs/K&#13;&#10;lrR3BHLuaA82lz+I2UDwwSFpDeesPzV96w/uuDqfzZkpO8vmjU+jFdRrNVpejbGlwxy75iiyaYPS&#13;&#10;9Dg6jMlnsklLKumwc9cBnt68FctOIaSDFwSUKmUsxyKbdQnCFuXy9J5mI7jRscGxXVRIe95+NV7L&#13;&#10;oV1pDlpZQ9pMTE+sy6TdV6xetZL9+3YzsmCAc047hbRtIZVCKYVh2SgEpXKZNccfz6atm3jyqU1s&#13;&#10;2zqB4zqMLFyIUopSqURPdzfpdJpNmzaSyWY/7/leNWoXREizneZyiDF4aeGI0/ZShzj012eHAxQQ&#13;&#10;ao0yJHYmTRyHIMUZx552yrf/8EPXvu6Sa97Zke3upup7nHLGmUzUKlz/lRspFIr0LxqlrgRN0+ZA&#13;&#10;qYrOF3GHhrn13vt44JmtvPrSt7D2jLONU89/xejCVSvfsGX/7pfVpsbvV1JPi1yWKAxQbXGNZDc8&#13;&#10;r6VV23dJXtNz3VPF3HsEAgOhLbSe3eEbJAybMTfiLhVwXEqPnTmQ/965A919Z+ZzHN1s0TMxQbo6&#13;&#10;TadQZA2N7QhMG6QB6AgVBeD75MfH6ahOkfHK9MuQZd1Z1vZ2MWIbONUSXWFAPg6wvRb4TVKWoCOb&#13;&#10;wnZMpIpxfYN06JNrVSmETRY7BkfbBn3NYJUsV1c0Im5qak3kSLAkOBJkhAw0UsWHLZVlaU0YKmKV&#13;&#10;EA9WyiI2JUhBbJLod0ndM7ju2M+efeFr/uoPP/LhE97z++/tUIUUuf5eunu6+acv3kDFDznpnHNp&#13;&#10;xIopLyA7sIBJL2JPo8X37/gl1/7F/+Vjn/471hx3MiqdJd3VwysvvCjbsaBn9TkXXXDpvY89cnrL&#13;&#10;a+71mvXdXuCrUMdtdubgAOens83mXP4aqab8RiJZ7/M7785uCmIkGlsyuWnTEwsuuui1J0YKiBWp&#13;&#10;lEMchNx2209nntkz/VWkbE+OftbnzobyQGGgMWGWZdMuSBtyOXyvhZvLEU1MMAIcl2LsmCafGCzF&#13;&#10;1739mMVvX+p56y467oTieVe9g1RXP+X9U0w2YxqWixcGRC2P/v5BbMOAh+7n0a9+iYsXDbgnpYxF&#13;&#10;ZxTT6yfu2nyF9+Rj51v1qNqfZ1vQCqJWlKzpOJy3gDRokRynRqAFaEOBTCroMQ5ebRZgtFsxd/Zl&#13;&#10;jUpl5nfeduU77Kw9yK7NdVYMnUnRWsRAfpjFg730dscoNUkYl8gWHYSbZ6LsQ67APQ88iufB6MIV&#13;&#10;xC0Tmg6uymEHKczQJawpylON7WHsfVnFoA3wdEgk9K/OaZlNLxFtBr7NwocE5Hvz+VTeufSRR54Q&#13;&#10;KUfz3ve8i6GeTgh8bASGk2JqYpxsTw8eMXYxz3h1hijtsPDYU3hk69NsPbCHdLGA5bo0Wy200nRk&#13;&#10;cmHQbP6d32jVtGrHR9oSKOolzLYfcdpe6niW0/ZsEVspDdxUmjAIiaPIGFm+7M+vfOc7P/P2a67p&#13;&#10;P/GklzNdb1IoFMhl0+zdtZ1jVi4nY5l84R//Aa9WI/I8MpkMff19lKo1vv2D7/PDn93G6NhSXv+a&#13;&#10;NzNRrdHfP8C6tcey7thjl2Dbb965d6/ypqd+iWE8JxH4uaHb2WMVc7kW8x+zYdX/aOBCSNJEi9Ys&#13;&#10;yn7lpFVrVy7p7iUdRETTM4jAJ5dL2laFOqYVhzQCn5YfEIYRcZyokOaFg+04+FJR8Zo04gDLNDEM&#13;&#10;mbTm8QLSlk3GdpBS4Ps+zVaTpu8RRhFCuKRSKRxTEoYhYRRj2S5WRxdW/8DyrRPjzYlI3R1Y7aVq&#13;&#10;SIgjRKifk5/3/weG0nO2z2hXa6gwatOSMRjGxStOOukbf3nddWe9861vF04uw4HSJLlcnlQqzXB3&#13;&#10;gb5Cgac3b+YH3/0O259+Bj/w2LRpIz//xc/55ne+g+mmuO5v/hYviEl3FJieLjMzXSYMQ1atPor+&#13;&#10;/n7OPuuskRUrVrwlFvKsnTt3bSeKdqTTiRzJoS3MDsURp+3wcNBpa59lIdsxKIUkoV3rtXDL1W/9&#13;&#10;rfO6urq6Jqem6Ch0UK7WuOHGr/54/0zrluSTDr2DPneuZhMVjLb2WNvRIwZibvraTeJn3735zONW&#13;&#10;LP6EHfmfOmbJwKlveu05ede2KBQLTJYquEFM34KFuG4Wbbl0FDogblHIupBKse0XP+erX7iefdt2&#13;&#10;ccLaYwiCAMtxWL1qxDx1/enDvvDe2NT6At8gVQ6i7ZGvG3baTK6heHYxCYQw5pjAgwPRh+S8zW37&#13;&#10;MrB7195rrn3/+1/9oQ98REwdaLB3xxTDA8vIptKEYQ0pq+SLMV3dLlLGiTSIkaEj301sOTz04GOY&#13;&#10;0iGXKTI9WcW10wwNLaRYLDJTmiLWAbVmZasXN7+iiAkiddBpeYEhpUyKEdrtsw6ZWNPEzaZplKuq&#13;&#10;2NXx5vPPPSNz+qkv5/WvvYCw2UDGEZWZGbILhvAqFVKdXRyYmuSmm7/FZLnEO37nd3nDG9/Gy05+&#13;&#10;OX1dPezeuZOd27bhGCaGEBzYu6cUheGnPc/z1GyMRECs9RGm7Qhe4tDPDWfMpr1rKZGuQxyH5IcG&#13;&#10;rrvq3e943+++773W6MIRdkyPs11FWN2d7GtUCTIOTcekb8UYp1zwah7ds5uHd+3ipttu48af/JTb&#13;&#10;n9pII5/n1VddybpzX8P9u7eQ6e3hqe1b2FOeYuzoozjzvPXp/kXD527avcOt7t/7k0NKz9ordZYr&#13;&#10;M4BYCPRc43Xd7i8428VAoua9W2BgobFRpBDkCHvehr7ltf3dxx+X76DYbGBWZwiiGspVWPk0dRnh&#13;&#10;mxAjkMIkhU1epukyc3SbGfxgEtOMkXaMECEQYqgQEYWIOIIwTAgIIdDSINTgxYpYGBiuS4CPMiNi&#13;&#10;u0EoG4iwgo7L5E3BknQnOojOiprh3bs9b3sUx8k5iGLyKtHMO1yZN1fMBshAWg5BFLbLbSX0dL/9&#13;&#10;7De+/gtf/fp3u4K0wUM7n6F3aITQNWkKxXSrTt2UHHXMSeSWjxBmcxjd3dz2+OM8uHs3x51/Pqe8&#13;&#10;4fW84qLLGLdB9vbyzPQ0Vm8PuqMDzzHYM72PVC7L4NAI/aPDvPXKqxc++NRjb6oFfq1aLt2L1nMV&#13;&#10;xPOZttnHkeLRw4Ocx03PriEpaK81RSZtkstaM8esXnvbsrGxKy3LMOMwYO/uHXz9y1/7u5lIPnYI&#13;&#10;9a2fZUdmJ0zMc9pmZ09DTzTFGqnP2vvDH37h3ELhw6/u6lz91qXLUq9w05ibn2ak0WKFMKht38GW&#13;&#10;Rx/Gn56g2J0nP1AkrE+Ts2IQmn/91Ce4+dN/y6lDfVy4fBmZ7dtZ46ZZiSC3aze58UmOSWdYv3Ss&#13;&#10;f0TFrxzzqpdkWzqVk+I+tIh1qBOlEEskjLYlwRSgosSBVSBUQiYKIJYJ21TMLO6tl+Lrrrrq8oFV&#13;&#10;xxxDs9rg9h/ejeX3EZQDMjqL8LIUcjY9hR5C5VBrmsR6MSLdz+Obn2b7zt04RhGvCmFVMtixmKH8&#13;&#10;YopOL6Jl05nqx9B2ttUI7g6IdkeEB0tzn8ddy9xUzXsorZM5RB/id5NNY3VkiDoyv33em97wuY9+&#13;&#10;6pMjb7j0zWLLrt30DQ2zcHSMphdT7Bli4sA0Rq6TveUaX7nlVp7Yf4CjTjmV3pUr2R8KsgO9vPyM&#13;&#10;0zn5jNOwHIenNm2iXqtz1PKjnty+devfhyrSEt3OvzRQ7RwOKeaFSV9COOK0vdQxb0P5bDYjSc7V&#13;&#10;xGFIvrf34vdfe+3fXH7llTS8Fs/s2I6dSpEaGGJqahLTEGQzqcTIRSGOlBw1toyFg0Ns2LCB9evX&#13;&#10;c/Kpp3LymWdiZ9JMNst0dXWzb+8Blo8uo6vYyd69u0Erjl65Elsap9557307dLP56MHE84PFBbPH&#13;&#10;qeb17zw0vJtYGD3v3cnr7SCpNLAl//CuE5acu6C7OylfL5WwgFQqyTlTcXiDfsAAACAASURBVISv&#13;&#10;oqQps5BIYWAIA6klRBoVRRhmjNaaAI02JbEhUFpjmiapVJqujgKRH+A3WggBtu0gTQOkRBgGlmPj&#13;&#10;eR5R1MR1bBwtaDQa1BsRfmQh+wflzoZ/4qZq+RuhoDlrpV2V2O3Dbaks56WfKylROknO7lyy+O0n&#13;&#10;nnrK5z913XVy9+Q+il1dFLq6qNQrRHFEtVbHcRyi0GeqOkEuneGo5ctZODjImWeewUWvuZB8IU9H&#13;&#10;Vxc7J/biZrKUylUKHZ0YhkWtWqdY6MCxBF6zRRCH1Ks1MpkUl7/xTaYfBufv2LHDrk1N35FEv/Vz&#13;&#10;bihwxGk7XKRslziedYkB2psgrRBoolDheTG/+NmPKmvXHHX2muPXjRCF7N2zm3/911t+XIrkA8DB&#13;&#10;XMv/yGkTcOgdf648iAWO+95lQ33Xv+qcVywd7e6UfekU4cwkslknm83gplwmJ6dwurtJ9/fz4/vu&#13;&#10;4we/uIPHt23jlh/8gB/f8m985W//FjOOOf24NUxu3UaX41C0TPbt3kPgeXR1dhE7NuO1OrHrkurq&#13;&#10;ZvnRR3fIfOqc7dOVExqIn3hBXA8gERmW8mCHlziRAXl234d2F7/04sVH3Tw0NHzS4sV9LFk0ytJF&#13;&#10;K/jmjT+g4C7CRFDMZZmePsD+yUcoV/cSCR9hGuzZU+WOu+/ivofvxfN8ugt9xC0o5rrp61qA3wyp&#13;&#10;VCoMDA1Q7OwAO856ceO1ofJv91VznxZtJ+r5LbB/DkN6SOHX7MMycbKZYzO57Ofe/ycfvvZD136o&#13;&#10;J5NyhCVg85NPsHXTRmQUsXzxYpq1Gq2Wx6NPPM7f/v3nWLRiOdf83u8wdvRKPKXwlYsUAhErOvN5&#13;&#10;Vi5dRle+g60bN3PfL+/+plbxrbMxEwODpNVZe5MpX5pO25F03l8BZpvthmEiHGua5qygKFFb9V8I&#13;&#10;gWEYGIYxJyhqWdbc37xQmO8AwUG2WZG8IFMuKgiyl77rHff+/vv+6Kh0sYC2TGZKM+DY1Jx8O88h&#13;&#10;yS5LAi0xplKYSmPHs5+YhCoDQxIaAr+twJ4yXaq1Mq7tUHCyVKrTDOf7CII6n/iTj+7518989lgU&#13;&#10;U0QxxIqOXAfNSmVut+GJtmCSDufdCtosIRbgYFo2cejjoknTwkWzIJe79JXHrrzxD2oeoGjYmpal&#13;&#10;adia0FDE7ZNiKTBjgR1LDCUROrnxzFWqmmU0EMnEgYxk27JpgdACU0kMLTBU8vxg2DbJmYnMGoHl&#13;&#10;0bJCEBGGjrFjSPspiDtQ2X6eqHh89aFHPn9vK3iHlzKotxJLbVrQOszLwwVswyFA4akIp6uIX6ss&#13;&#10;vOx9f/jQO9/7f7qMlIuHJlAxgVLJzhuBlDKR5Gjvwi2lMZXGbIeztUgMa2gIIiGIpUyScUjOodQS&#13;&#10;qRJ5ABHHaA22SNK/lefTqtUIaw3e9LqLb6ns3PVmoriK0qA1FhrXdPAj/7BlmlKpFK1WIjAcRdGc&#13;&#10;LpVS/zMKY1Zw9Nnvn13jv+7iwPI5ifaHFvzMXrFZlzNef8Erb/mXL1+fpjJFaXwPGzZsePLfN1ZO&#13;&#10;Q8oSYcJ+mO33m5ZJK4zmZfZLbMPECCKsJNuUQXIf/8oZKz9skBToSCKkjpBEICJAY5gSJQVKGkQY&#13;&#10;BBr8WONFGhXHFJzUwSMWikSpMbFDhlZIrTGUxlRJ0ZKhwFSi3SFB8MvUAN/bsfOeu7fvedV+KNUc&#13;&#10;Ev2bWW8giMkosGerRYVFWcfEpqSjf/TDpwxd9nHf97GKT/Fv3/8mpiX44z96H0/c0SLPYnKqk2wm&#13;&#10;zVR5I5MzWyCnCAyoRmnS2QyT9fvwPQ8rculOD7KguIii04duWTQbTUzbQhgSnfGpM8Uz4088/OTO&#13;&#10;B09tqHITwfOya5lfcvHszEYF2Nk0fqsJmRT4LXCsy/7gox/53KsvvihnLVicrButsNF4lQrbn3yK&#13;&#10;B35xB08/8ii1qRKjo6Mce+LxrDrhePrGRiGXpqIC6n6AkE6SgiMMMsJANVoMFjrZ+viT/O5Vb//i&#13;&#10;pscfv8JB4FoWjVZ97sgKHUVKldKvQPTk1w/PT9fcI0AIMfeYD9M0Ue0KGtM0k1YlcZLXMN9hk1IS&#13;&#10;RdEhRn5+C5EXCyoIwHVOWbx4yVFuKoXveTQbibaZ4ziH/fkaTTqdxvd9qs0KaKh4FcIw5IwzzlhA&#13;&#10;R+FilAI3kYRqtL9b/i/2G0IIXMud+74UItPf13dtR6HjsI//hUYcxWSzOYaHh99adMxXgJ7rExk9&#13;&#10;D/68bTgEsU8UJx/ml8vkRxZecty6dV0pN0UURcRx3A5JJFvu2TwXaRy++YjCkDCMiKKQKIrQSiMN&#13;&#10;A8dxSGfSfPzP/uxVw8uX/zUgCl1dQGK257o4HCZmeyq6rnvIWp39P4BMJkMmk5n7m1QqNffa3LmZ&#13;&#10;BynlnHL8/ytQirjVarlRtUq1WsVxHE4//fSjgfMwzPm9h5FAEEYHI6IAbRs3i95c7yVHrzz6w//9&#13;&#10;9yYOsVYa3XakhBAYUiKNww8U5XI5hoYWvHywK/vx+YPFtpNqbZU0CpmF1jph27PZYqFQvNp1XLKZ&#13;&#10;LHEUsX37duIwYMmSJTz99GYsyySKwrluB319ffT39zO8cJiRkRG6urqptVu2FQpFCh0dGKZJGAYo&#13;&#10;pbCdRJpNtTcFQkpc1z02k82+cX5+3QsJy7TwG03SxSK0WmAYL7vyPe/53MUXX5xLte12EPhz5EKx&#13;&#10;WGT16tVceOGFXHPNNbz//e/nqquu4pyzz2Z0dJRUKp0QslojpSSVTiOkIAwDYpVELcIwYnjhQq68&#13;&#10;8srLs9nshUEUUm8ldt+SySb9pdyT+Eh49DAx3xDBQedt9saWz+dpNptzu/H5Bj6VSs2xabodUjNN&#13;&#10;k3w+j+u6czeUFxLzC/3nQo7zX5SahUcf9e43X3n5Sf2jI8w0azRURGRL3GwGqxnjxgpLJWyLocFQ&#13;&#10;CStlKgNDGUhlYGgDQ5sJw6IlVpz89FWAbdl4XgutFLbj0Go2EQIWL17Mbbff1lfateuL2LZCa1QQ&#13;&#10;YQBWW6wgwiXR6E64tblIqkFS9YVAGZqsKchFDTrRHOvKa89c2nvJy1Mmac8jNDQNG1qWwLMEWkik&#13;&#10;klixQTo0cCMDSxlIJQkMScsSlF1o2mApjRZJVapUBqYysZSBFbcfSiZsW/unqQSWEthx8rCotdlI&#13;&#10;idRmUu2KhakMtNAIAroci6wrzdBvnFSuel+eEXiBk1SuHe5OO5vK4ochIQKno4M4DtNnX3TR5y65&#13;&#10;/Ld7ZNqlGUcEQKxna3IlkiRMbGiJoUjGEUus9jkzlMTQBlIbCG0g9OzYwY7BjSAVKWylaOmYSCli&#13;&#10;pdsVaQIMA2EZGLbN0hXLyRUKxz22aVO6tG/fj2UmQ6w0XhCg2/l4hwvHcfB9Hynl3Pq0LGtuTXqe&#13;&#10;RxiGc85YFEVzG65nI2EgxW+Q0ybbs6oOyRmcn4igEURapxYM9V9z/vqzDa86Q2fGoK+ryPfvuN9p&#13;&#10;lms3pYVAKo1EYOEQITFNF6SBVhG21hSiiG40S9BvOXO464uvXTZkuMbTKLNObDZQ0kcZIVqquVnV&#13;&#10;SrXZsRhHhbhxQDpuklNN8qpJRrdIxS0cFWCpGEMLhE4shBIWsTCJDJPAEPiWwrciWrZP02nRdHyK&#13;&#10;MsUCHEwRn1ifKe2fCXkwUDph2wDhx1gkyrbJ+XFxjCKd3cNXLOxdtWHAP4aU6qBa30fvYIY168bQ&#13;&#10;huIrN36NhUNDGHEeFcTYFHHlIFGcR6tumoHL5P4WM5N76EkPMtg1Sme6HzNOoTyJVA62mSWOTZQy&#13;&#10;UBhIU4KEKAqO81vVr/lhUD/82T80l+3ZKQhCyKQTjWWg47Bv3avO/c77P/YnQz1Dg9QIqQmHEEEg&#13;&#10;BIFhEtkOIpPD7eolP7SQobGV5BaMYHZ2EzlpatKkriUNDGJM0pYLQUwYRlimTQz4UUSm0MHo8jHx&#13;&#10;6MYn1+3YvPnLGuFpaWJaNoYWRFGARLxIOnUvLo4wbYeJWSdNa32IYxbHMXEc02wezDoqFosMDg7O&#13;&#10;MVStVmvOsLuuS3d3N0EQUCqVKJefh/Ykzw+MJUuWvGxs6ViyudMaIZNQ7n924/rfwPM8/NDHdVzS&#13;&#10;mTS2bc1VK+XTOdavX38iQmyg0UDKZI+RbDL/h4tVSpjXwzINqxYuHP7DoaGh57Civ45Q7euqp6eX&#13;&#10;JUsWj3V0ONfESeToecH86zOdyYBtn3XmmWce1d/TR6P9mmCWQU7Ol1KKKIoIn4f5n1s/JE5OFEao&#13;&#10;OEZKA9tO8v1+65Lf4oorr/wjXPe9qtnEtpP1o56HhBbXdQ8Jbxpt9iaOY8IwnPv/RYsWcemll9ob&#13;&#10;NmxILViw4L8dz/80vPqbAqUYb7Va+4IgREgBSjO2ehXrzz13fRSx1o8UVnt9zir1aw1xu/+nUkmB&#13;&#10;Zs5i9dKRwb9ZsmSp1dVmTv8raHXQpqp2eFwIiWEYmKZ12OPyfQ/HcRgZGeGYY1Z8trczdwEAngde&#13;&#10;YjMO3dAqHNcxi8XCWzvy+aSSPIqIopi777oLLJMVK1Zw7rnnUi6XsR2bOE6kaLXW1Ot1arUatVqd&#13;&#10;AwcOUCwWyOVypFwX07SSdab1HMMoECiVrA0hBNlsls7OzoWZbPbcwx78/wBRu9uNajQYXLnyT973&#13;&#10;vvevWNS3iGe2PINpmgghsCwLx3YS3Tnfp1qtUqtVaTQaTE9PUyqVqNZqNJstgiAgjqK5+ZxlzIx2&#13;&#10;z+Nkk9SiVCqRzea46qqrxwaWLtmAYcx9vm7rHKXtw27I8RuJI0zbYWI2p0X/JzeQK664wrYsa3Wz&#13;&#10;2Tzf87y3tlqtt4ZheEEqlVrd39/PZz/72f2bNm2K9+/fT71exzAMOjs7SafTvxKmbTYHZT5mxVWR&#13;&#10;QMrJH3/6qX983oUXZCtBi8gUiJRDZAq8OCIXagydlFYJoVHioE6aFske/hA5jvkSIwJMQxJ6PrlU&#13;&#10;Gte08ZutpNZTSsLAp7e7mx///Od93vT0FzVaEytMDDTJz4h0O0MmTGoMZ1OnZqurLAk6wIwjBtFd&#13;&#10;x2b4+vpFvYtPdQL0zAFKGUnd0YRmMgZLKZxI48YaR6n22GKUjImMkNgM0TJAiACTAKmTmiahk+4M&#13;&#10;htYYWrdlRJO/U0ZMbERERogyQmIjQBkBSgZomdzU7DCFG6Zxggx2mGqfN40hfFRUJmspMrZFudpc&#13;&#10;vb/U+lZF2WViA/ThsTkaQdrN4UcRgRQsOnrlH73l6qvWZbqK1HwfYVkIIdsMm0TGICONDBSEMWbb&#13;&#10;2Bq6PcttRk63q3qVaE80OplvrTB1jKUVBorYtJPPFyK5yWtNLEBLgTYk2pBEWrHmuGPp7Os95867&#13;&#10;79oTt1oPp3q6iVqtw85ENk1zjunOZrNzNxGtNalUiv7+/u4wDC9otVofKJfLf7xnz55rJiYmXiOE&#13;&#10;WNLX17fH87zSfAfNMIzfMKfNmGPa5rMs7TrSRM1USEB7Xd2dp118wXlHdeUcTL+KSLkUc93mD7/z&#13;&#10;bz6RvjVvpoiUBmykzBDM5rPqmDQwAPkTusS3z1vSt+S0lCTT3M24HeGZEo2B1AJLSZxIkAoFbiyx&#13;&#10;Qo0VJ2xgJJO+qJ5t0nBsPMeiJT0CQxNLkr+PIR2K9gNSUcIECy2IpaBlGtRtg7JrUbNtemseblAh&#13;&#10;b6ToTuWlU1cnlMozXxOKZqwAC2IDAiHwtUSQpddZcPLijmUfGjaGRCoQ2MpDGS0mpmd401svwbIz&#13;&#10;9PQO8dWv30RfTwEVBLimg2Em13cqkyGVczCEz1B+AXmzC1OnIZRIZSCxUFoSRiAMhyixbBiWieOY&#13;&#10;CBTNUn2y2pj5fnSYVPuz2bVny+tIw0SkHJSKjv7t33nXZy570xX2hC4z3ahi5zKJDTDAtATCFMRS&#13;&#10;EUmILQmWgacjtCGTanRTJg6/YC7n0A0EjrQwhYFSGtOxUaak6jfxhGZkxRh33nvP/8fem4dZdpXn&#13;&#10;vb+11p7PXHNXVXd1t3pQqwd1SwgJCYEQQoAEIThOcCDG147B9k2c5DEmJI4TP87g69wn9g3GiRNf&#13;&#10;bN9g+2LH2PFsEBYQJgOSsBBo7nmorvnM5+xxrfvH3ud0SWBLTgswF339HFU9qqpz9tln77W+7/3e&#13;&#10;9/3qF0+d+oDJUm2ynL9oIfBtn0H67dcmfRFpu8r4WsmaUgrP8yiVSq/8jd/4jf/58MMPPwD88tLS&#13;&#10;0j++7rrr3rJv3763V6vVnxwOh594xzve8cCjjz56/9zc3FtvuOGGSqPRYHNzk83NzReMt3OVUfM9&#13;&#10;v2pZFoPBAMd1sW0758C+AEhLOShDkfQmacJgMKDX69Fut4nCiIPXXssdd9xxHNg7nnH6VwHIzJXN&#13;&#10;s1EK3rpn756XTkxMkmxD3/46hzGaOEkYDoe4nsviwsLMhK++B8g5Ny9A+H5esep+3z1x4sQrpqen&#13;&#10;6fX62LY95myN+UR81aTKqw4pJZayCo6cGaPUWmuklLSaTaqVKt/99rert//97/8vwJuHm5t4tepV&#13;&#10;v3YYhmitc7TgWRzNubm5fZubm59YXFz8jcOHD/+9er1+rNFoHL7++utfv3fv3p/s9XqfLJVKL3Oc&#13;&#10;8VjIb6Fk7a8erVbrwfW1NYJSKVcZdzrccMMJbrzxxu8AKmlyZT3wff8ZaLijYKYuf3hpaenG2dk5&#13;&#10;lLLodDrP+ZqjdvOIB2W2e3S9AFei4ziFP2JKuVxmZmZ2X0OVvwfyEV+WpQo/xPxFFYogCL4/CAJp&#13;&#10;jMF1HGzLotFo0O/3efDBR0hTeNnLj1IpVxgOBiiVp0JZlhUIoYXruszOzjI5NYnneaRJzmfWBadz&#13;&#10;1Iof+6SRFwJCCBzHwXGca/kG7N9plpIOh+w+fPidd7zylaXNeJO11TX27zpAq9XMfydJGYYhw+GQ&#13;&#10;JE4QQuC6LqVSQLVaIygFWJa1jTJgUMU5cF0XY/I9M9O5UrdSruAHAVLma83u3buPY/TSs53Eo/Cv&#13;&#10;//r99Yi/FlnBt3Js39Asy8JxHDzPK/u+/+O2bf+jubk5XwgxVpMZY8YbRBiGzM7OHiue5861tbWH&#13;&#10;m83me4D7IOfavBCJ0fOJv5DXGke+lkiEZJjEuEoS6ZQYjXAs4qIVEqtcORmrvF7LpeICS+cojBwV&#13;&#10;3YCWplBnGpwkwZc2RCkGQ8n1OLe8TGtri9tfegsCeN3rX+/f/0d/cmvn3LmnETk5WQEJGaoAi0eW&#13;&#10;BWNfKDV6sVzB1ijJ2r6FiR86ujDFDoaUNy7gJilP2QEg8JNcIeYWp1uLXBHat0yuhBT5TAY/1VRS&#13;&#10;TRDnb+hyqUZGrkpTY8TVoIVGS0MqNZk0ZHKkxSqmNozPiUBqi/rAxU58lM5bPgO3j1YDUvp4tiId&#13;&#10;bDGlDS8JdrA8sfi2zqXWz65r0e1wdWisEBa94bBAw8SBEze+ZI9fKtNJQoyRDMMQKS0smV+/lpEo&#13;&#10;oRAyf68dOz8PyehzLmTHRkBWnMPcLyF//7Y2pMagCxQmiyTSzjcpJa1xO9gISSZz+5P6RIOLG2tU&#13;&#10;PZ/v/aEfsFfWVv/rfb/xm+dx7Ieu6s1vC8/z6Ha7ABw9epSTJ0/uchznQ3v27Dlcr9cRQtDtdpFS&#13;&#10;EgQBpVKJarU6v7y8/KvGmDviOL4IjBPNEWXiWyG2K0W/OnJ7GrRmZX3jzFNPP81Lj16DshVZOCCo&#13;&#10;Zfzte16/87EvPHRPJ45/0yVgiEWaSiR2kexETARcd2xpxz8+NldnJtqkvrVOEMfsvLSHTEImMlKl&#13;&#10;SVRGojQdz5BIMFJhNOjCgl8ZCyuxcTIHG4md5te/FgItBInSRFaCEWn+joxEGIEyklJkUx3mSm5Z&#13;&#10;eHbYpU1C0ac2LNNQdYSs0Kkt/qC9deH9Zxi0VqE4PkDZ6DQ4VPOm/tbeZAFiiPQZlCUp22U8OcPv&#13;&#10;fOgL3HjDMRBw292386WPfQ6vFGN0RDQEIxThAIZpiG3bWMMFTGKhtcSYDKMVWhmwFUpKtJAIYYG2&#13;&#10;0KnGJBl25uESTHv4zpCrY+SLbV+fYdWy/XoQHHzZbbd93649u1lZXyO1yNE/ASWRC+r6OkMLyBwL&#13;&#10;sImMIkbiY5EZjdAZZPlUA2kkLrmQpCRrNNstvGoJrWzCJEHbklgJhGuzlYYsHb42IPAOk6SnMHlz&#13;&#10;Ibeo+1bgjL7w8SLSdpUxWpiVUti2je/711UqlT+s1+vvmZiY8OOC05GmKa1Wi42NDQaDwTjZ01pT&#13;&#10;q9XwfR+l1PGlpaXf379//9+v1+tjpeQ3OWKdaSORmOKYoygiyzSu6zz3Xz9HtNsdlFJoo5FK0qg2&#13;&#10;aLXanDp1iiDw6XS73HDiBDt37nwtoxEm6GdZFTxH+BYTExPfOzszc2hqchJjDMNhiOddvfr16x1Z&#13;&#10;lo15V2EUUalU2LFjx/4Kle98IYht2mQMwwHScXAnJm7bv3+/47q5DH8YhkRhSFwonUeV/+ha344w&#13;&#10;/a9GksSkaV59y20CHiHz723bxvN9LMui1++xuLjIu971rum73/KWD4RbWwtX+/ojVehgMBi3Rm+9&#13;&#10;9VY5Nzf3871e7/ogCFhfX2djY4NyuUy5XGZra4tmszkSDF1j2/Y/+VqCpP/fhKXAsuj34ifPnzuf&#13;&#10;mjSF4hrptNvcdtttzMxM/yAgAxUAFHODcx84QAVB8J8WFhemJyYmGIYhg8GAUlD6C19yFKNrQSDG&#13;&#10;Xo3G5Ny2F8KkK47jHOm1LJSlqNdrLCwsXtPwGz+QYEizZyKnSqk3ep5XHqGyrVar4CZrPNfj05/+&#13;&#10;NEpBqwl33XUXvW4vF6YV9ji2c8X+ybYs+oMBaZblc41tC8j3BCkkrusiRDGVQAiMybnSxhikEIFE&#13;&#10;ft3pTdVyBbdU/hs3nDhRnpqaYm5ujomJCS40LzA3PTe+X4u9j1KphOd5CCFIkmTM2bYsheu4OLaT&#13;&#10;OyUUDgrGXHEEcF2XOI5otVp0Oh2iKMJ1XA7s3w+Vym6UKsa2QGAFqG9TzOlFTttVRs6/AtuVeEHw&#13;&#10;Eq9c/RM7qB7BLZEpD+WWaXZDhmGC53g4UpEOh3jKZnF6Ak/1WblwkqWFWfbu3sWg37dWVzfuaXcH&#13;&#10;n5mYmDtjO2WisCBXYOfKPSxKKqDklgj18Jkl0lftFSPoKX8o5eQeYkgUFqmV5ZWkpnA1A4dc2Zlq&#13;&#10;BVLp62+//fsP33JTxfg+sYEkzqj5FeJuiO8FKNul1+1R88vIMGUhmELEEXaa4miDZXL+Qv7I/bwc&#13;&#10;bXA0GN8mRWMLCUlG2XEJlM0jD32RnQuLKFsxPT3L6Qtndjz86U/9Gkr1TGZQto3SGTWGlBnSKWl0&#13;&#10;2WJuoJjPGmymMcpysOwMHemJn5iY++W/MTdXVxeW0WlGv7GDVrVGpiNcBw6uhuyQNp/dkbHsSGbC&#13;&#10;Or4p4YUefuzjp7nqcdMX9G2F1B6R9JHKwiQZaZyQmYIDoiyyDJJIYwsPW9s4qYOTujipi516WKmH&#13;&#10;ylxmIkklU6yV66R1n820x5CIkhdiWTGpI4mTBDerUlYTOMbCtod0g3NzF7P+BzoZGdLF0wESu+DC&#13;&#10;ZZhy8fEXiJ5LCQuHbET2czOwoJT5KARZpcTSDcf+yTt+7N3H1jrNvMVvO5w/fYZP3n8/t93xClKT&#13;&#10;EOuYTGlEEgMpQlCohgvnOjHyy8rHIFlm5N828sfKr8dM5I+upxEli832JhONBq5rsba+guv79MIB&#13;&#10;xrMZkJG5Ntp1WW01mVvazYEjR6a/+OgTxzc3Nj9EphOkAsdlbD+hDa7r5KIGvhpJEMV/pMy9EdPC&#13;&#10;ssDzPNrN1iu3NjZ+6tD+g7jKQmpDxQtQGQxaHXzLYaJUIR2ExMJFCGdSSPtJaTmvdr3SW10v+Fuu&#13;&#10;59/ruN7LSuXSbLla7g/6/RYC/LJPmqSU6yXiOAGTv2ZatOfiOKZWq33jWve2BqVzlETkYoE8hS7W&#13;&#10;DWNyg9kswoZho2a//XX3vLqahD1SpTAkVGcqDIW363c+8blPtt3q2bhUJhMhxk75tV/9D2L1U3/0&#13;&#10;r99yaOHt9y42MOeeohr4dB2brm0xVCmhHRPbKanK0DI39VUmPzQ71TiZwTUaF40jUiwRIxkCAxLh&#13;&#10;EkubyLqC6traUIrBzXLVshHQdQ1DW9P3Inr+EGN1iZwBmX2Y0DSI3SdJs/M4XGavnxIir39qa+u3&#13;&#10;N+o0R8OP7XhCvqb8kn93aPYlS+2+IXZ9zg4uQxCgsmuxokm6K09w49ED7D5qsXePy4c//kW6usZy&#13;&#10;18NtzKDsjLQ/ZE5MojcNwrLxK2WGSQ9jZ2iV0Is7KEugswyTgKMESoBJDcI1ZMqw0mp2zrcv/SdN&#13;&#10;/6qMf67wF/M+QEr++Sci5/KFOhave8ub/u0/+Kc/uju1LD7/pa9Qqk9juVU63QhHuiBcLOFiaxs7&#13;&#10;ltixwM0UATYyA6HzWaGja0sjQCgQis2giz3lI52MbtQmTLp4vqReLyNEhj0IaaSCT/3ahx4brm3e&#13;&#10;52eaAIuujogA822Itr2ItL0AoRTYjl11HOdXbNvekfsH5Sqgzc1NSqWAWq3OMAzp9ft4Xu4CffHi&#13;&#10;BTY3NzHGcOHCBR579DGyLGNyasqq1+v/cWp6KuhsU5GW/ABH5ehGmEX0wudWfHtu4TUVBMxMz5Bl&#13;&#10;Kbt27gJyxApLgvpLeEpChM3m1oYh52+kaZr7WRWoy0hJqKRCWTkvoTVsMRgMUM+jEDQmb3fmFXXu&#13;&#10;VZd7dJVot9t4RUW7uLhzilLpVRSV2wjZsIHSCDCz83PTpYvj+2RRhAGCKn+vFJR2a61zA2Mp0Zke&#13;&#10;t+KkUgyHQ4bDIZ7nksQx3W43d4of82iutMGlyDlYtm2NK8n8edVYZamUheO42LY1Vr2OVMU5NyV/&#13;&#10;DyOD5TAcMhgMsO1cPRsOQ9I0I0tTHNfBtp3cEymK8DyPaqVys+vyitEHp9HPZJs9TxBiNNMvGwyD&#13;&#10;ubm5m7XOVWovhDLz+YRlWSgpmZqaYr25TqfbpVqt0u12mKhPoLUmDEP6/T5pliKlQgDX7L2Gd77z&#13;&#10;nXdOzMz89PjJ0hSSNE8ylHheiY/WmjiKUEoxNTVFGIacOnXyb15//fWcP39+LFIQQiBV7k2Xpind&#13;&#10;bpdms8nq6irD4fBAqVS6b8eO+V9cWlp6165du965sLDwg/PzO/5FlEwtfQAAIABJREFUqVT6f7XW&#13;&#10;D9QnJz46vzj/I/v3758C6HWuoOgjhK/X6xVvI+/Rl8vlZx/uNyeK9w90ut3uE71ef+xTJ4QgCALu&#13;&#10;vvtuuX///h8gzaDoLlAu8xP/6ifeKqX4F/V6nWarRZZm2Lad8yXTb/6Ga7Z5D4qCRyYQ+H4wPRF4&#13;&#10;/2D8i0Lgud4ex3Ffogp1e5IkuYJS5gpKpfLW+Yc//BHAgO3w0ptu4vLlZer1ej53eDAgyzJkwfsa&#13;&#10;HYMQ+d07UlVuR2pHSdWI25d3aXTCN2b07uKuXbtuTJLcR/HUyZP5+hSG+L531U+eJClhEhLFUcHX&#13;&#10;c8EwVpnmnEIDhuDZf/tC2P18K8aLSdtVhiFXzvie/z1BEBzxPAfHkiiRqwcrgQdpTL/TJAkHBK5N&#13;&#10;peRjdMLW5gZ7du3i+qNHKPke66srxFFE4DkoKY6Gg8HdjckJRrdtFEWkWYpC4SoH8Twu2jAaAprB&#13;&#10;oMvG+gqB41gXL5wVEk3Z88ilPBJlWSgs5Ni5rQghkuXzF5fTMKZk+2RxgmvZoDWymOowMg4eLSi9&#13;&#10;fo8kSZ53i8hojZQKKQRxklAqlajX66yuruJ6HikZ1153iKWDB14ygktGC1kf2IrIS8R+Rg9BFyhP&#13;&#10;1kFBSSNfVa39nb1+gEiHCDe3N9fZECuNqKchE4OEFdtl1Wqw7szxdAj9KCZUKT13QM/rkdiazLao&#13;&#10;ZB7lzMUxEkePOEy5PUXe3igMOFXe3lAqHx7/jEV4W2dnwzNsVS3WRJY92dxkoGxwy2SxQic5l8ey&#13;&#10;PVJX0TERcRIxa2xuyWrcmvHdEiDJh26LgjOnUSO4ZBy6+Pfsa6ZoTILObj5w6Nrdqc7yzasg1I/G&#13;&#10;93ytT9K8AB1ARxv0MKIqPZJuHw/B3uocKskwSYRvOzhSIowuuIqCjU6TzBK8+p7X8obveNM71UT9&#13;&#10;lRQcSQRgWeOk/i86xNGxJ3FMtVZDFeTvXq8npFQH19fX2b179zM4pYI8OddZRq/Xo9PpUCkFTE3U&#13;&#10;xY7ZGXbMTDNZr1EtBVRKPtVyibmZaXbv2jm5/5o9dwmtf6bd3PpkvV66h+JwZ2dngTxBC4J8X+r3&#13;&#10;+/i+P07ivq4xupGK76+gkc+8TmzbxoBZW998amVlHatURhmLivagl3H42DH+5qtefjf0Fwi3kGGb&#13;&#10;Q2lUOr7SfM+PXvdS3hyVmbrQpjY0sNZhXads2Vff6BEYpDHIAsUVJp+HkEpBKg1Zwae0snw6i5sK&#13;&#10;vERhp3b+yLrY9LGki5A2IlMobHb5FsdnJr5zImZBhmBlNqXy5Eutyo4gcT0yC4bDAbYqYasSyo6x&#13;&#10;7IRqaZo//v1Psn6yBVmdV736RqL0IsrbQDkhaSax7CpRQn6fCtC6SF6FIE1T8sJpm+q+WDDyS1qT&#13;&#10;ZjGZjga5kcrVxXb/Yz16jNT3FuBxaO/hayupEqy3tzh/6QJKKkya5fvAVYbSHjpSxEOQxsVzKmTY&#13;&#10;9OOM2Ai06zIUhoFCREoyAHpSk1gGbX3zk/5vRryYtF1lKAWO7cz6vv/uIPCLjTpPQAQCz3OL3r2h&#13;&#10;VquBgLXVNQCOHz/Ozbfcws0338Lx4yeYX1goOD452rS+sfHPbrzxxtLSnj04jkuqUzSalJQoi553&#13;&#10;nWGMkVLKE9NTM/VDhw798tTk9A8pqRiEA0gzSAuFIFcUgldCmAsXLzy9tbmJTe45ZCkLo/PEROt8&#13;&#10;VqVSijAMUVLhuR5+4D9PEcUVl3MhBGmS4AcBtVqN9fX1YhRQyN69ezl69Ogd5OBajoBwRW8APGNE&#13;&#10;wNblZQA8X9y2tLT75mq1mh97saHnfMIMy7KJopAgKDHiL128eOlTpSD4z6MkTCk5EpjgOjknIyum&#13;&#10;V+SImoPreuNxZXkim1fLWTGiKeeBOeOK3Bg9HptUrVaxbfu/nzp97r9vbW3hOA6+5yHIK3idadIs&#13;&#10;y5Ge4tiDIGBhYfK7gsB76bbP6sq3f4Xl3LVckOINRw4ftnSmEfIbh7SlaZorhsMe1Wp1nNzOzc2x&#13;&#10;vr5OksQ5smlZCJFzZwaDAatrqyglecc73uHefffdv47r3gBglUr4QYBOsq8yvv6LIo5j4jhmbW2N&#13;&#10;X/mVXxETEw23XC7TbG4VAglFlqUkSVpMgsgRVcuyWFxcZGZmhkqBig2HQwbDwfhaE0KgsxwFFVKg&#13;&#10;s+xQvV7/PUvxIwCrq6tAjrJt98zbsWPHC3iWryKKczg6lxvr6w+fPn06N0DOh+lCpwODAXfe+erG&#13;&#10;gWsPvgvAVhZKqX9x2623Hd2xYwerq2soJZmemkYgqFQqTDQa37z3VYQxeowkSiHH1321WmXnzp27&#13;&#10;KhX+vVJ50lqr1e4qlUpjVG44HKJUXrAlcYxUCt/3aW41+f3f+z1IEq677jDHjx9n+dIlgiAYPQ/D&#13;&#10;4ZA4jsbo2mj9yxGtbdeuuOJHKGTuZ5jmqNc6XPUUt+eMqV07b15aWiIIAk6ePEWtVs/FOKXSC9LC&#13;&#10;9zwv58aafB1XRfGfpYXSViriJCHLUj3qWHyrCHy+XvFi0naVIW2wXPftnuftdB0HW0kskWGRYpPS&#13;&#10;b21Q8RSLMxNUXEV3a4N+Z4vFHTPcfecd1MslAtti/57dHD98OFcgpimLO+ZwbHXzFx984LZzZ04R&#13;&#10;xzliltdnAlvZmOexM0806jhK7XvZS2/6zOxU461ZPHz1gb27bjhx5Lr33XjsyHeNKm2tNSkZMRlp&#13;&#10;0TQTANrQXF3/ysWTZ7DQOFogtrUJx60jKRkMB1iWRblcplKuPK+kTRiwlCoIxvlxKKFwPY9uv0dm&#13;&#10;NP0opDpR5/Cxo0dwnCNISE1GCsSWQx9wrCrEFrpeI6mWQWiCWYcTyv++lzsVa1anlJI+mR2SqBCl&#13;&#10;Ytw0ZEJrZK9LNLOHRxb28onluPXpNb5vanLxP3q+SqNSm6Q8xJQllu9RpUIl8kjSlDAKcRwb27Gx&#13;&#10;LDVeaHPCcO6aH8cxWucLkOs6uK47tnJJ04zUs0h21Ahnavc/sMWPfG5to7tue1jVWVKngu+UiYcZ&#13;&#10;vTREBS6BLXF7Q5Z6hr+TzTkHPPvvVcnnNWZkZDnUlENoBdqmxXakLUfjRp97AhjHkvXdSzfv3r8P&#13;&#10;jSmUpFxBXravkaMfiRfG39dJNWWpyDpdZoMKpx7+Mh+//8PMW2UmbA/d6WPiGLQmjSMs36Y0USUS&#13;&#10;GVvJgKV9+3n793/fwqveeO/7kdTTQZ8kTXLSt2U9g8s2VsZty23LlQrhcDi2PfnhH/5h3Wy2vjI9&#13;&#10;Pc3U1HSeZFuKOI4ZDAf5jNSCdD0xMYFJY7I4JBz2GPY7RMMuOomwhMGzFZ6tiMM+ZDEnjh3mhuNH&#13;&#10;WVqctybq5Z/xHb4LcnuMkaijWs1tTE6fPv2NETMUl8PoMUJexOiHsvjO5L/a6ugvPPb4ySTua4x0&#13;&#10;SUkYiJBw5RyvO3aQN++a/ocHTHTDq5zsyBsC848Op12cC0+iW5fYUSpTtjwyqXCdGlsbVy+0EkYj&#13;&#10;jc5V6loijEILRWRJIiVIlcYIjZdpvMwQJIogdpCZj5X5OKaHozfR2sYYB5H6CC3ZoRJe4sDrbOvv&#13;&#10;HHI5Pik9a86ZfHVSnmMoXbQl6MV9lCxhqzJhtI6QHSxRYt/O2/jQBx7kwhNNvJrhbW9/Gcsbf0Yq&#13;&#10;V0gzF8evEWmFsRyMAJ3FCJGvo3GSkKW5uTRF4T9SpEtlgJQ4HZBmg2WIr/oW3I60GUFB0maMtO09&#13;&#10;fvhGf7qBVB5fefoJjp04DgLqfpVB9+qR4EpWZcqapEoNZ+jgxi5e5uFol0AGKK2I+xFpmES5IZDO&#13;&#10;bZxE7p/57RgvJm1XGZZl27Zt/+0cQSkqAV3QeJXE8/JNutlscunSJcqlErfdehvXX3892hj6vR7N&#13;&#10;ZgvbttlVVDQ58hNQqVTQWp8YvZZjOUhUXm1lz88KpNlsUa1U9mDwD1177T8PgmBiaWn3Gy3L+odZ&#13;&#10;mt2FpXi2COmKBYAArdGDwRcfe+yxLMzCsa+RFFcqwWxUGZq8Ih8MBqRZ+rw3HcdxC0Qqt0vIzJXe&#13;&#10;XpZlZGmeihw5csSeXVq6Z/vfRmlebI5m38VRRBInxd/qHbOzs28IgmDMPTMmHzRt23Ze0elctaq1&#13;&#10;YXV1lfMXLvzb9TYng1LwRsdxrO2f63gMmaBQe9lIqcb+Q6OKeZS8jf7fM3zOhBiT3y3LQiqF0Rrf&#13;&#10;9+9uw6WzF5o/u76+kV8/hTIrzVIyrbHt3HYjy1KkktTrNaanp9/o+6Xy6JMTI2rxX2E5N8bMnjhx&#13;&#10;4tDs7OyVtmKhVvt6x2hsm1IWmc742Mc+1n/vz/3c2uPnnmZycpJGo5FbI1gWWZYrWCt+Bc/PFbWX&#13;&#10;1y5z5yvv5J3vfOeJuf37/w+AdJDbQCTxcwMRvcLmY5S07dixA9d1P/Lggw9embEq5JiPNErAHceh&#13;&#10;XC7T6/Xo9/tjNH3UZh0hiGmasLCwQJwkXLx4kZMnT+I4Doevu45KpfzTBw8enBwOh7iuy9TUFJ1O&#13;&#10;Z4zYjr7+dYjR9Isk4cnHHn/89PrGBlIKup0Ovu8jhQDbplat2sCv79gx/+tHjxwpaa1xHZf5+Xmk&#13;&#10;kCwvX84RJiFotb/5U19kgYSmxbWVdyILPzTXZc/uPfbUlPW/e5738iAIlkb3n5C5QMi27CsTG7J8&#13;&#10;ndq1cyenTp/mU5/6FAB3vfa1LO3axcbGBmEYEscxnu/heT4CkfuTbUfashzRFYzuw21F8hWk7fI3&#13;&#10;4PSUrj148PpyuczQDFlbXWPf/n0viGp3FM1mEyVz5WiWpWRZwTtWCilyzm+/32cYDtdH50G/IOXi&#13;&#10;t268mLRdZSjLuUZZzlEpc7SINEFkMZaJ8UipexZhc5XV809joh4H9ixy47FDzExU6TU3cIXEkwIT&#13;&#10;RdRLAYtzs+g4pttqUvJcBPqaEcKmTUpGgkETBB7l0rMk88/KkSSwMDtNp92u717cgUnDxdtvucl7&#13;&#10;9OEHZ6bqJTzLtGampl9erzeCUqkEQo4BmvF2nQGpefz0o09cSNsDKpZLFsYomSNuAsFgOEAqSalU&#13;&#10;QmvNqVOnWF1ZxX0elhoCgWs7+WiTLMNSiiiJ8wXRdXJHfSv3iNt77QH2Xnvg9eQG/aQCtFPG8hqo&#13;&#10;OPdiSk2IFl32H9+PXk1fc1NQnjrYHiD7m5R0SMaARA8pWaBlxppOySYn+HQs+fWzK58/FZfetwaY&#13;&#10;jml4WhO4KZYYEsUDBv0+aT9FGhvTCHB3TJCmKVEY5caSSVLw29wioRNYdt4iS4p2ahwngMF1Xcrl&#13;&#10;EnasiS9vESrLtIA/h//rDzublx4Uho6qkA7BwSdQDjKNybIQS2qmjKCeaF5qubtnHHOTICUrsDSQ&#13;&#10;ufJuBJcKSEnQBe/N2oa0aSEYiuzAsZfe2HAqAShJVogk0LmfnDDbqnHyilwXj6sNC4OdZFQtm7Td&#13;&#10;pbe8cuqp++6/91d//hdW1p8+w6JTw88MgZQ4ShJGAwZ6QGwSYkvTSUP6JNx42y1851u/6weolu96&#13;&#10;BiXzWQ/z7B8AtVqNra0tAC5fvswtt9xyX71W/+TZc2fJtEYbTRwnhfmpJtN6POLKVSJH1k2KKw2B&#13;&#10;Y+FZApFFRIMOna11SCPCXpuZiTpSJ1w4c5Ik7KNMutRsNr9zfn6+EL7khcVozmn8PJLOq46RbFB/&#13;&#10;rTnEutigDSbTI1AuPHn60oOry11S5XHZj1mvGRwZcf5PfpfFx7/Cu/fMX3ur7hw74A7I5GXWy23O&#13;&#10;zhm+Ym2y6mSISoPGwOfa0q6rP36Roy7KCKxMIoyFxiJSgsiCRGUg8vnIXmqwU4WVOcSiTCjKWGqI&#13;&#10;0QPSxKAzD2N8yAx+1GG+u8GrGlVudfTfWkrNT9WkQyItukBmGSKT4jglwqHG91OyrIPIKiRdnz0z&#13;&#10;t/GxP36E1uopsEO++3vvZqv/BEZpNjstnEqJ0GQYoTE6RRR63TTVZJlBCMXorsuTFY1UGkRCqgdk&#13;&#10;pndOcPXtye0I9LOMBkCxa3J+bodfr3JhZRkjKfiuhnanSb1au+rXP/PkOZIeuChELLESSUn4BNpG&#13;&#10;hRprmGHaQ2Q3WvNSTQkoobESjbgq3ey3bryYtF1lKCWPSCk9QX5zZduGwksp2NzcoNlqEgQB+/Zd&#13;&#10;MybYt9tt5nfM4wc+lUqFOI5RSjE/P49lW3S7XUqlMv3BYGr0WiPkSqPpDrp0+88NT19eXefggWu8&#13;&#10;NMt46qmnubySV7oz0zOcO3fujomJiQ/WatX5Ed9ie4zVOUL0Ll++/HAURVjFgHtRtEYRufpNSkkp&#13;&#10;KJFmKafPnGZldWWsXP1LQ4DNqFrNlZxp4VDuOA6y4DElccLszAwLC/NHkHIBKZGWIi18lgyaSlA4&#13;&#10;5Dca/Mi73qWOHp35u9VqFa01URyPxwtlI+EEgigMqVTKrK+v8fjJp95rjIkBOp1uZozBsm1yEUiu&#13;&#10;YBwOc6VfEJRoNCZI0nwzD8NozFFzHJsRQucUY6DSJC2q7KgwWHYIgoBMazY3NknStDCMpL28vPyB&#13;&#10;VquVKyejcDzbL01TkjjGKjzSsjSlXC7huM7N2z+1v1JIgdb62j179girQIko5st+I+pZrQ29bjdv&#13;&#10;DcURU5NTTeDBD37gV3/0s5/9jE7IaLVbY6VeEudTM9IkVzHvmJ/n6afzOYhvfvObxW233vaj2LYU&#13;&#10;RWv0ucJyHNrt9hhhnJ6e5r6P3pecO3funydxspWmKTq7MkvYaFOofUOGwxDbzl9nLMgppqH4foDv&#13;&#10;5S3UlZUV5mZn+eAHP8j73vc+0jTl5NNPs7i4iG3bf/vMmTMKctRhYWHhGYPrv/mxrV1ODspvbmx+&#13;&#10;qd1u5c73jkMUx+go4k/++I9ZXl7mVa96FVIK2u0OrusxGA7odDoYA7NzcyipOHXq5DdGaPEcIWSx&#13;&#10;JqTZWHwzQs7TNGNycpJyuTxh2/bL1DZUPR8Rmhulx1GE7/vj/3/58mWOHDnCI196hOXlZUhS3vKW&#13;&#10;t5CmKb7v0+/n00b6vR4g8lmaOayW23zobUrwZ1caZqwwXf0GnJ69nue5JSdgdXUV3w9ot9sYY9jc&#13;&#10;2qQeXH3Sdu7cubFP2+j8W5Z6hs9bFEUmSZPN7XSgF34uy7dOvJi0PUdsT2SeTWyuVqtIyz1iOR4r&#13;&#10;a+v0+1167S3SsMfFU0/QvHyeqL3GkWt28h33vob5iQq9rRXOPP04IhmiREbYbpP0+3zivvu4/0/+&#13;&#10;mMC2cISgVi5R8hz2Lu3acfNNL1G1aoUkjbBUvrXn97LOV1GR18jStpEFX0oAc9MTgQIGnZZvC83C&#13;&#10;zCRKx8xN1rl45ikmSu6NS4uLk5tr68P19XWw1NhHx3bc8W2hMnjswT+/f/nkGWScMl1rEA2H6DRP&#13;&#10;UAM/IE3yZK1Ra3Ddoev43f/xu5w6fQpj8k1uRDgdhkOklJTL5Rx5CiNa/Sa1ahWlFEmS0O31eOLJ&#13;&#10;J9l/7UEyYYjShEgnJBhuf/Wrarj2a3BVrroSin4U4WExGLSg7EDY5If/tx88eizlrqMplLI+XgWU&#13;&#10;A2XfJXActrpthOVyuTHBx8sN7lttfqxdnfqtTuaAVWamMsfW5S2S9Q6yGxMYRdnzEYFDXyec7m/w&#13;&#10;lfXzWErhui6e7xXHHzMYDomiGJ23PXO+YJaiVJ4o9vp9ut0uaZqSnd/g9tl9DC+2jFO3eUrAY5XK&#13;&#10;z7/v4a9sLu+YIXNrKOEgu0NUb4B0DLGd0FRDopriSKXEibL/CkHhEC4VCElF+jxjnLLUaJGiMCgK&#13;&#10;wyQANPtuPHZ418F9bHTaDJOYFEMYRtRrNU6fPMnSzl2kaZIT6qUkSVOUbRGnV1/qapNSLgcInbIw&#13;&#10;Pc2TD3/pNJmGrdav/7t3/7P3/Oy//kkWK3Vq0sJKU+YaE5gkxvNs0iwmQiOrASvtLeZ3L/Hq1939&#13;&#10;Wifwv9OkKVKor+KzjW+OEQI5Hmiebwjr6+sAhHH42fMXz79xY339M088+UTSLEZpWYXNi1L59WeR&#13;&#10;ouMBgSOplz2iQYfW+mWyqI9vCzpb65RcxXt/9v+k4lns37OTH3/Pj1INXJRJaLVatxw7dmw8gb7d&#13;&#10;bo/V2KOW7dc1jASTa8a/lp8dWufmugX0EmewvpV8/Hc/8snUr85yza5r4Atf5tf+5b+itHyONxy5&#13;&#10;huGZP+fAlE3NGSCtAY4riMiwgjK9MCWJYG5igUvnVq+0oP+Cx3NFojSJ0vlEEq1QmYU0FqlQpBKU&#13;&#10;bxGnIZ4UWMaQpoZmAqdTGE7vYKAFeCV8r4LnVrA8nwyBiIfYZoi7cpFXzjY47Aic7mUCz5AmHTba&#13;&#10;TepTEwyHA6amJsGkKAXxwDDTmGf1fJeac4Bf+S8fhMjBqVb5Nz/9j1ne+jJWJWO1t0p5yseyoVIp&#13;&#10;j4VJaZqxsLiTJMnIMoNl2bkRbRyRZUOipEdvsJlFyfopJa6+rDLkQqRyEDBWdhXV49L1hw/fdP0J&#13;&#10;2s1NksGQcDBgx8wslm0zPTNDO3zuMWRJklCtVnO+s23hed7YWeDRRx8lq0rktMfA1sSBIfY1m3Gb&#13;&#10;oYiJVErQqHDy3KkkITuZYXBwAEGlVP22TdxeTNqeI0boluM4lEolHMcZk4U7nQ6b6xs7/cBn7969&#13;&#10;aK1zhaHrcvjIEW6//Xbe8Y53cOedd7K4sMDx48d5yY0v4Q333sv8wgKXl5cplctUq1Xe9KY3cdtt&#13;&#10;t7GwsECj0WBlZQXHcTh37qx15uwZ0e60AUgKLtv4ci08gwB0mo2LMiWhUqn8t2sPXvPjG5ub2dzc&#13;&#10;HNdddx0z0zPs3LlIo17n6LFjDIfh2SzNNiBHC8bq/22zJg2QJOlH7v/T+4ee5xGGIUmS4vte4dot&#13;&#10;8D2fyclJ0iylUq2wc+dOHv7zh6lX6sRxzMbmBkIIJicnxyOBlKXGfLEwDDEmTwCllPieR6PewFEO&#13;&#10;UilarRbtbofD1x3m+C23vFHaNsJzkL6HyTKS0eDkfh9SqNV42dTUtDXm3hnGEyhkofxDCBYWFvjU&#13;&#10;Jz+brq9v/Kt2p50Sx8hajUceeYSFhYVtPm1f+6G1GSvQxu4Jha+b1oZWq4WUgsD3UUrmXk6+j5SC&#13;&#10;VqvFwQMHOHP2LAvzC+ZyK0+CtM6Ws4yf/tznPjfmyeVcKVFU+po0zUiSJBc4OM5RAbXigs3frn6e&#13;&#10;LkZCyJnpmWPVahXbsRGFEtiycjuXHJVUY1R1dF3kX65+0TTFJAzLsnjsscc4d+7suXymqiGO4//w&#13;&#10;n3/qp97x3ve+N50MJvE9n7PnzmDZNuEwpOpX6Q36aGPI0pTAD3jta+/mrrvueg/g5dzIq4rPHjx4&#13;&#10;8M6dizvvrddqw1I5t6Kp1ap4njceTTc9PYNSiuXlZbTW7N+/n0ajwelTp2i1mnzgv32A/fv28cST&#13;&#10;T6K15p5778F1HSqVCo7j2Eqp8RDV0flN03TM0/ymx7NQP9vmEWPMl5Nulz/6pV/io3/6UTqdDtVq&#13;&#10;Dd/PizPf98f8ViHA97zClzBXQodh+A0xEJZFOy+KcqWm4zh0ul2Wl5fpdDoEpQDHdcm0ZjAYEobh&#13;&#10;lakDhR8ZCKYmJ8nSlGaziet6uEXykRdoYc4xLkRZtm1TrVSYnp7moYce4uzZs5BlvObee9l7zTX0&#13;&#10;ul1832c4zCdDhFH0DOskAWiTc+SudG1yxSoYdKYvZ1qf0S8A57TklgjTiN5ggGWLXJmUAg64nndt&#13;&#10;uVSiUqngeT6TExPYlp0r58OI4fOYoCWEyAvWgjedJElOGZGCreYWpVKJMIzodHJ6gJIKy7rSqRgM&#13;&#10;BqytrbUUagUgIb8nvhXmRn+94sWk7TkijmMmJiaIC8NVIcR40PHc3BwTMzNTvUHI5tYWaRzxnW9+&#13;&#10;E3/j9Xdz1ytu5fihayhZmronyQYtkn6Tz3/64zTXL6N0zFSjgkwTOpsbfPmLD9FcX6deLjEz2WCi&#13;&#10;WuHcmdNUSoGxVI6jjLltmLEpau6zVjy23cSB7+J7TnTzTTf8mE54oy0N8zMTLMxOcvjAXhbnpti3&#13;&#10;tEC/2f5SmiQRQJylxcxIgy7Ugb7roqIUNYyf/tgf/cmnRJTiS6vwDgJL5ZytTGf4vs9gOKBarXLi&#13;&#10;hhOsrq7S7DRzdZzt0Ov1CtPYfM5opVyhVqlSKZVG1BmkkmxtbRElMZbrsN7ZwnJs6lOT2IHHnn37&#13;&#10;OXj08Kv1cHDExDE67AIJlgLb0rnttoCXSef4LeUqjTQCEdLzYjqOwY7A1y7KLtG1fP77QHN27tBv&#13;&#10;nUvSz/heAFUX3d3AX1pkdagxaRmRlBGZBJ0RqZCOE6KNyR/6iknvyE/JbPtZVBi3WpY9brFZll1Y&#13;&#10;mUQMewOqQZmTT50zi40JzI5pltsDfuwPfvNnPpH0/+dJKQgFuELgGMhEQioiOnbElgqZ0UMOaGZ8&#13;&#10;lwWEzicCCImFwBklVdt4KrKYVDBWDSpRm7lm6WAwWUfYFqkxSDsXWeg0I4sTPMfFZHmyO9pEtHhh&#13;&#10;fNqMNMSWRjiSz3/+z7j09FPLlpCQalQ/REr7/b/5i7/0rl/+r+/LdLvLoV1LTJfLqCRhOGwjPQdn&#13;&#10;okJmKzb7bXbt3csr7rjjBgSva1Trz1BDfk207Tni4x//eHzy1Mm1brdrR+NxXlfMTpVJuXTuFCef&#13;&#10;eJSJaokDe5b4ype+yP/8+GdZmJvm//6F/0S97DHstdm9MEdzfQXflnzP2/4u5049heM4BghHVjTb&#13;&#10;26LfiLnDEolVDIXbTmkanRrhWDiej3BcpOOjgUFC/IlPfeEzv/BfPoD55Q8zcf/DHO4n7Ku4xLLD&#13;&#10;0DQxdkQS9pnswM6ew75Oiek1ideBGJtznuZS+eq3n8jSRJZGGIEwEqUVdnqFD6ZNglCGJI3yNbNU&#13;&#10;5pxJ+ERri89HA5ruLKk3iRJ+Pt0jcHDqAdRrqFqJLOkyGQ65fkown6yRbT5C1U3x/QAtBFHSJc26&#13;&#10;oB0s4eWTQTKNK31q/gLW8Cj/7Zf+EB0bEDZv+/47yLxLyOqQdrSFEAZZLN9pmqIsizTVxFFKGMbb&#13;&#10;zLsFUmZoE5Nm/U+lutPSXP31EaYxlUpe75nYMNOoITOoO2VrqTxxeKk8yZxVRvYiKsolCUPCKEK5&#13;&#10;NuX6c7dHpZQkcZ6oAePRVALB5eXLHLtpD7VAYrwexhsQyTZ9NjlBAAAgAElEQVQDWsROROplNLMO&#13;&#10;T6ycPZcEsjUUgg7QRdInQzt/fYQ638h4MWl7jvA8j1arNW5VRFHE7Ows1WqVlZUVbMepYKDRaFCt&#13;&#10;1pienubs2bNcvHhxPC0gCAJG8xwf/vMvc/bMGdrtNq7rsraWe7b94R9+giefeKLw74m56aabaLVa&#13;&#10;zMxM6yAIqNfr4+ojr7eKyLJnVcJ50pJlGYPB4CNzc3P+kSP73ri5ucnGxga27TA5Ocnc3BxJHNNs&#13;&#10;NS+MKnqzzaF8VPEncUJmMrIk4cyZsx9+9NFHqdVqlMtlBoPBuHJqt9sMhgPiKEZJxaFrD7Fv3z4+&#13;&#10;+tGPopRi58QOMp3R7rTzzU4qojgqZszFJHE8bqWur68TBAGzs7MEBVdE63y6RJSGnDh+ompPTnwv&#13;&#10;dt5uhNw2ZLTAEYFlWTsnJiaf4e5vjBkrXZVSJHHCQ198yDzyyOM/7wo3Nzdt54jmdYcPx71ut0DQ&#13;&#10;tjmQjr8U/8wzlaEjZHY0RcH3/cI0MxknbWmagBD4vk84HGK05vB1h8XF5hYUn8Vb3vIWE4XRf93c&#13;&#10;2iQMw/xdFs8tRvM5C1SsXCrbns9SvuPK8fE9r9B6fufOxQnXddHGjFsXysrVnHEc43neGPEbfd3m&#13;&#10;kn9VYRdTNqQQPP7EE6D1ObntPegsY7C+9nPvf//7f/HRRx8lyzIuXLhAvZ77Ra2trzEY5FYzza0t&#13;&#10;wjDkppfexLETJ95x/Pjxqz7AMA6p1WoH5hcWLCUl7XabTrudC0/ihI2NDebn5zl+/Di+7/PoY4+y&#13;&#10;fGmL19/9cn7rt36LW2+9lW63y9rqKhcvXuTAgQN84QtfYGZmZnReL4RhuDwaMv/Xh8uWh0kS4sEA&#13;&#10;EydIKXCKqSObm5vZAw88QI7ElGk0GjiOQ7/XI44TnGIusef7OaezUNNiwHWcMR/s6x1hGI4V/Fma&#13;&#10;YtsWlmXR7canVldXk+FwiJACVag1R4ruJMm5qsqy0NpQb9SpVir5FAcDlp1bG6VJWiiKc+6tEGKs&#13;&#10;NB7tFR/5yIdZWblM0utzww03cPjIYZ5++mlmZ2byFnCBYIdhiGM7Y3Wy7/u5E0GhOB+Z78Zx9Lk0&#13;&#10;fWGukyRLaHfzNS/wXTY22jQmKrzu9a/Ta6trp977cz/Hh/7Hb/P5L3yearVKw5sg8H3SLKNTrJV/&#13;&#10;WUgpiZN4bHM02i/SNGVtbY0sy+joTu5N6rikWcZgMCROYsIoHP3eyVwyn68Ljl0I3PS3p4r0xaTt&#13;&#10;OSIMQ7TWDIdDKpUKMzMzrK6ujtRdQkhlLCeH1zudNmkUUi15lBxF2N2iZEMWdiHqs3NukltecoTj&#13;&#10;Rw7hKMH50yc59cQTzE5M8Krbj3PowH6ScMiw26FS8pmbmaK5tRkvX7qUdTttkiSvvK5gbvBsFsoI&#13;&#10;sQrDlI311QdXli+Fb3rDvbiWZHNthX57i367yXSjyrDbotdqnxu/2XG5vc1c1eS+cBKQUfLhP/yd&#13;&#10;3+3Fg5BJvwZaMxgOCPxgbFDqOA5hmJPnr7/+es6cOcPKygoD8mTO93wc1ymMdK8oRn0/NyYOwzAf&#13;&#10;zl2p4CqX1Gg2mlukRiMdm0zAra+8nTtee/fb/Hr13x/cu+t7K4G6PXPiI25d7puusmtXjZkDreGu&#13;&#10;yrlLaDUkJaYVCNo+2JHAT3yM9jifwGeSuff/+Ac+9DlpMtKtDXbfcO1rcKN/9mtPfeHl2fwuWvYc&#13;&#10;kaygpY1WELoRRkXUY2hEEjPmEF/h4QiRbwDGMDbeTLOMUqlEqVQizTKS4lyd0T3M4Z088MUvvbRm&#13;&#10;VX4tWLru9VTmIFM8PVP+g8+F7cfOZ0NCpYktgzIZnjAEShAIQTmN2E0qXJfp/DPMOW0SgY38KmWY&#13;&#10;xBSPIhxr3+TCDjsiI8oSkiwlMwURWhuSOCbwA0yWFYhqQdYWYF6ApM24Fj0TM9AxqxtrCcJcllmG&#13;&#10;jcFDouIER7lc/spj//I3fvGXP3/y4S9z3c697PXm0P0hfq2CKvk0StP41TK9YZ/5xQVKpdIrH3jg&#13;&#10;gWuezdH6X1nmq9VaRYq8nd3r9RFS4joOjutw5NBBttZX6TQ3OfXUE5w7vcyP//N/xI+95938m5/4&#13;&#10;l3z/976dfqfFtSeOMdmokkVDHvrCn3H+zEmaGx3CMPx/Op1Of2QLs70dNqIOfD1DFv+ezWkbhXBG&#13;&#10;hZEkDROSVOLYAROTc/crq8S+UsBiyaMmEug20YMWgZLU3QoVKyDQPmZok6QeQlRIJyZo1gMec4ac&#13;&#10;rl79phtahtAyGMEVpC1TOfIGROEAz3NwSx6xSenZinBmkgtTzk98Ien/zlNJmYFuoDPDcBDSjTps&#13;&#10;xR0upSHLRuK6FpDRiFbYX+6x5K4S9y6jM02tXmcQrTMMm6SxxKaObSWYLCQJY5IwIWrtoCxv5rc+&#13;&#10;+DHsUh3cdV77Hfs5s/JFnKpCyFwZqnXGcDgYj6wrlUpUC3WmkgqpBFonRFGfMOo+/kI5lKXA3gMH&#13;&#10;8nM1jPCA4XqXT/z2H+jW42cul7oxqjWgdeYSNctDkI/dyyRk6rnvf1mMDFRSFU5EBinkeGxg9uWH&#13;&#10;sB59mKmNZfbEfXYMOizqmL2By07bIly5TNzaOkkc5wOykTh+KR9ZqL49B8Z/e77rv0LYhVqyXC4z&#13;&#10;HA7pFr5OrVYLx3HM1OI8juOwtbXFyuVllpeXue7wYTxh6DXXGQ6H9NsddJqSZRnXXLMP13UZhB36&#13;&#10;/T7nz1/g4sWL3HPPvfTjlK3ugFK5zMMPP0wcxwwHw1YYhc9kLxSKIiULPvkzFEZXFsJeP33qiw89&#13;&#10;9Oevf81dL7OEYfn8OTrdLgrDRKPOYDhk0B+c/lrvezSDz5YWRkNGRpwkj993331/dMtr7nzLK+6+&#13;&#10;O1cTdXKPuSAIck6fnyOTYRjSaDSYn5/nwQcf5MGHHsT3fGq1GnahfqxWq7jVCrLfx1MWlsz9sDKt&#13;&#10;mZ+fJyXDcRwq5QrVcplBt82Zs2e5/ppD/MzP/Mxs791r/7R96iIf//j9fPzTnwg3N5ej+dlG5Kth&#13;&#10;d/LcYLFer5N119GZRkqrUPcmY0Sv1Wq2jXH//Q9+99v1guUzSAcnOp3OH9x05y3up3/vMyy9/Bbq&#13;&#10;ZYlCInWe5qgi25FFO8aI0QabO+UDiCz3mTNGjx3OPd+jXq8DsNVsEg5DpEzYtWsX9913P0+t+9ec&#13;&#10;OHHTNY+fPfm6xoGD1zUfubTWO9frbfn8Qljy34fjjJEtISXS5N3wNM2wbQdLycr29rgZe7b95WFN&#13;&#10;NA7Mz8+LkYWFIX/OLDMoBHEc4/semdYIYaOzDAqk5IXwfs3RSsNgOKTVbq1hWxfSOB17VE1PTrOy&#13;&#10;uQ42m3/62x96a2my9hGnWtqnpKIyPUGcJPS2tiAIceIMX7nsnJ1n7969pQc++ck9Fpy8muOzLQdj&#13;&#10;8qJNSkUQ+IRhSKvVwlYWT335ARqNCvV6nXvueT1ve9vbOHToWrq9Du/+p+9maWkX0nPYPHeeRqPx&#13;&#10;/7H33mGSXeWd/+ecGytXdXWeHDTSjNJIQtIIAQIsyYDAgJAJtmxsbDBYhF054J8Na8yul4Vdh0XG&#13;&#10;NmCwWRDJYDKIZCRkCYSQ0ChMTt0z09OpctWtG8/5/XGreloESbvCYFu8z1NPdVdX37r31r3nvOd9&#13;&#10;vwHf93nNa16DaZrcddddx26568h7h21X4OEYpoGjxk8zbMsiUBrCdD8SnRBHCfV642t79u7d29sy&#13;&#10;st2yLARqFc5IDNi1fQzlIiJF1inh2A6RadFsNplbmPvJVBUHMA/LspAiIIzjoe5fXK833jE3N/fi&#13;&#10;TRNVMaz5maaFdGwM2yKby5G0jmKYBkuNBpa1jlwux/Fajbw1jes4KJXi83ynj2EPhLO1AEyEKcGw&#13;&#10;qRarfPRjH+XJTz2Xi5/6JC67bBfXPOcavvft77Fz7fmYpkks0kq8ZVqEQYinPBJfYBnDe00RxTF9&#13;&#10;v9/u+/5eGBTVH+cpNE2TAwcOYAJj1REatVT6ppAviHw+v/X1r38DOpvhnr37sG2bWmuZludhl8vk&#13;&#10;M3mS7iOTEVaTSZRWKSZuYANn2zaf/8LnyRgWGdtlpDqG4bpMbdzImRddQBjEfPuuu+j1et9b2Yhh&#13;&#10;pNeNZcETFNf2s6TtUWLIfhm2Ol03nXzn5+cxTZPlU/P+9Jq1qVSHCrnlli8xWSlwxoY17Ny+jXyx&#13;&#10;RNDzsEyDwOuSdSxmjh7GzeSYGB9lemKcbruNjiN0ooijEN/rMze/QBgr8vlcr9nrYpkGWkAcJRgG&#13;&#10;JPEqTJFpQRTCoDoyZP9ISA4dmvnH/fv2XpbPOIyPVYkDn6zr0qovc/L4TCOOo/tN0yRWg9rdkHqu&#13;&#10;FCYSBhO5a9h4YURjufYPH7n55peccclOcvk8tpNW1jLZDH2vP5jkM3g9D6UVL/+ll3P/vvs5euQo&#13;&#10;nU6HkydP0mq3VoC+zV4vreY4LpVCAQk8+NCDbN22lX0H95NIzaZNG9l53rmcMbKRJSXoJz5aCoql&#13;&#10;Et/87idZN1XlN171cnfNujH3jMkx9n79lvH8X34S0e0Q4hMQ4zkOoKlGCjM0CJOYE11/zmsXZlBF&#13;&#10;iJucP7nm7N62cUeJHjN5OBaHbHEryNDETNogQoSZTq7Vvg3aoCbVSlVkWBlJGLZHU3kAx3HIDH1e&#13;&#10;SUHZqXRExBHRo7etyuzhGnkvpDi5pWI5hQ2YziIFj5M+swsZTT8jEVogdYIdxZhBKlOQWJosCiGV&#13;&#10;WJ28SwQGAqEH18kqBYHVz9Pr1m2bXL8m1WYzDUyhSVRCFCtsaRFHEY7toJXCEANLHTGo6P4YsrZu&#13;&#10;4mO6Fu16jcXa4m4EzSSOcQCdhPSaLUxAGRYqiY585j3vu/bAwQOfe+lLX7rh1371lcT0kbZFp96i&#13;&#10;arkkWtEOPDzP08CPRvI/xl2P4pCFhcVTY9Uq69eto1QscerUKcZGR7niiiu4+qk7efOb38RFF13E&#13;&#10;W97yFnzfo1FfZmpqkhMnevzhH7yR173+tVRHKgR9jzDwufnmDxFFEZPjY0tJcnDphyUvcfzYxakf&#13;&#10;bzwSvC/o9UBbgAGmgYgFCkWr3esHrebbb1lTf//l1WlZMm1ML2FcWVh9hd/rYygDL5+lZ0sylSJN&#13;&#10;YKZT597jB1p7msHuM88ce+ojfPRjisgYQB9I3QPkYFAUA8uOfDZLv+9h4mC6NjUSFpOAE4Y26jH3&#13;&#10;3nX0xBfPsMevqVTThFxmDLoqZN6PyCAYbbcYGRmhMXOcTD6iqLfRq3WxR84CDWPjRWxpoJMsKhGY&#13;&#10;MsE0NQILw3Sw3VHqvQ5+N8/b3/E2PnHFu8lPCN7wu6/kV170e7TbrVQuhASVJDiOSxwr/H5A0IsZ&#13;&#10;K40NkltNHIf4vncoSLx5ANOE4HFK+cUqxnId8AOatToT+SKtbpvGwrL11POftDUbamIjIW52mSyP&#13;&#10;UMoVaMQxfhwR9pqUHqVZNxQbH46HjpNKF3U6HQqFAh983R/jnZzj8KEjHD8+x0P7jrBwaJaZO+7i&#13;&#10;rm/fo6NQfchYbP5LTmtMTHRi4nU9KOQeZlv4RIqfJW2PEtlsdkWlfMicnJ+fB1K8G5nMcqPeoCsS&#13;&#10;Nq1bT2PhBEtLS+igx7aNaxE6obG0TC6bJY4jxsfHWa7XKZZKWKbJpbt2MTk5Sbvn42Tz9L1F9u3b&#13;&#10;y7rNZ2Dl8hw6OpNSdLQemAh/3yhnGEjLQkWDu1drLEsilSJjSfy++uBtt95645MvvXhtKZ8lMQ2m&#13;&#10;xsc4uH8fhw4e/4aGk4aRJoRJMpg8hpO/EMQ6AQTlYhGvUaNQLH77tq99beH48eMTW7ZsxXVcOp3O&#13;&#10;ClkjiiKmJqewrdSntNauMTU5xVlnngWkjNtMNoNruSzXl8lVyinrLgjJui5JGLLtzG2s37ieheVF&#13;&#10;/CRk//79/MP730e1XMIME4pOlmatjtnzeeU1z+eCC8+lsn4SISPixjJzc3MUFxY4+7yNNNt11BB/&#13;&#10;NVAXV4NKm+d5bZJk6MRMv9/P1BsNsnkYGx3jzDO3kXRqadVDSZCn3Q6kFKBTXNkQY3baxkojpESo&#13;&#10;dNO5XA7TNOgNdPUcxyGXk3S7HVzXYWN1AxlZSzW65pfk4v33j1AogO+RKPwhe1RLgUo0CalfbByB&#13;&#10;FquNaGB1pfUxVNrkxMTEtmq1ii8FppDoFX0kBdJMFcqH7FHEoAL744vAD8jmsnQCn0ajcQ9RmhRn&#13;&#10;LJd+5JMkIYVcHk8qAh0BBKOjo8Zzn/tclr1lWjphJDeCl4sZL45i+gFzc3Ocmj/VBH5oFfn/Jlzb&#13;&#10;JeO6+x3X9Wzbzi7Xljl65AjPfOYzedWrXsXXPvdh3vOe91AqlTh58gT5AcN0fn6eIAj4+te/zvXX&#13;&#10;/xITE+N85IMf4QUveD5Hjx5lamqKjRs3jsGdOeCHCpb9W/BYNDMZkliitYQwQqFIUJgYaJIPzMx0&#13;&#10;rn9SPrhSOhkwDBxHYpoWCs1INkdf2kSJxjRMvE6b2ZlZ9h0MfmMZ5K5dlafR+9c9xlwuR2thCccA&#13;&#10;x86TJAmdbpd+v5/EARyLOv+z3W5fI0ZTnK3X95mZP8X9My2SBH5+Q0o4a7XBET2UrfA8n2Ic0wtD&#13;&#10;1q5dS9QPUD1rhdmtlEKJtN3drNfJlIts376d797/Mf76nX/Jb7/+P7HtvPU855pruOX9X6ZSqZAp&#13;&#10;pmzUbDaDSgSGcjGJVsYURYpTjqLogZi0LCt/HN1zDVEQUM7lCHo9at320MGqksTxhJvJ0BOabq+7&#13;&#10;soiwTBPhpqoB+I+cOK0kbQNBb9M2VzQrs7ksSa2O1ppNmzaxffs5XBKFqEyWg7VFlhYbx977nv/z&#13;&#10;axnLUZLUESgcYvl+TIvGf4/xs6Rtlda7HPrsrVr5hqGPaUoQehUFf7g2NXDscMTNJIzIPAvHFqmU&#13;&#10;JohEyLFOi91LfdavyWOWKpQsm6xhcu99u5k/tcTU1jNQjkkk2xyeb3LO9Nn4scGRmWWqYxuoa4kh&#13;&#10;Ba2sDpQLKlbYKGyAGLIZCAMwwgDC4LQ6vZDpvKdSde2RnLl88ODB/7PjjM1/mM9myJWrtALNPftm&#13;&#10;vShXuinwWxCtKjNrIIoHGJdU8NUWLr7XRkrFQ/fc3T7zgvMO3/aJf5rY/p/fwKleh4ybIQgC3AGt&#13;&#10;v96sYxomSits20YpRafbQSWpKX3f6xPIAMdx6LZOUa26CLdKgkWA4PyNa7Ex2IzJWkweqnyLhS98&#13;&#10;lZdd/GTcyCOb9DEmHC578pMxn7SdU3NL8NAio6OjWJUS17/0V3jHRz7H2bHPiGHhyhi51MK2bcK8&#13;&#10;BaaBLx2akeyNhEL1/ZgWISIKSiW9ibI1wqZjH2b00jl8tYQpQalxhAJXnEwxgzJ1o5gYK+AHAV7P&#13;&#10;WzH8dhyXfD6PO8DoRVFEr9cduCGAbfu4rkuxWKTcLWHvD2iN5Hmoe4pJ7aK0W5WzAQkj1Ldneh/N&#13;&#10;Z9VL+xul15vFsRRxENFyDbp5jWPnmFnoEzGuzKSO6Kd4wqWkDVKijDGIYiwSDKDrtkFDVkMY4pan&#13;&#10;8+tsV9BttcEy0ULjmiZWzmChXacm64xtHmextUzsR4yNjdHyQrrYuFmHktcZyKlI0OK05AkJiGig&#13;&#10;4p6clkRRqS6Y1unQsyU7jfAiTh5cINsJT/RCGHVtYt+n6mTBznCq00RJCYbJ+Vc+5U//8++8Ya2d&#13;&#10;VfjaYyw7zUJzgWquQL3dZMTOcfj4CZbava/E2LOKh7MhDVLezrCTbA48t09jRId4vfTnbuTjd+MT&#13;&#10;o+NjR9qt1jky1mQxmMiVoNHj/jvvY111lIt3XchIXhIEp8iXxsjmI2IDPvg//ztnTU2j5+tsMPP8&#13;&#10;7X97O697+SvIFV3+93v/dkwpVeRHJG0/iYgJH5GDGPe8H3wNiHVED7j9JB8eqy5fef50iYrIUjjU&#13;&#10;wrYERdMiXGrREoK4VGQ2LPLPi4KPelN/vWSbnzzPVK+fbI6A+Shg9keRtZjsJGgBfdMCU+GoJqDI&#13;&#10;JRqtwK8VyDobMcIeOpJk6GN4PSzGE6KA47nx2//sZHTnW7de8OSKtUTJDrETj/Yak8KlO7lx3242&#13;&#10;uSOUL3fpHl/g5c+7iPKRGh//0odwywV+57+8iz/7y7/ggftuZ2pyG45TZXG5SaPVws0VWG60GbUn&#13;&#10;aC22yWafztvefge792vc4jKe3cfL3cZo7mLyzi42bzuLg/cf4MytZ5DJ9zi5fBIt16AsA0/71JVi&#13;&#10;KWk+2MFDWTzu1ihAYcCEbvZ9MAz6rgFxiB0yvub8sYLOtKmfOMVCY57RNeup+TGBYZLgY5kW1oAM&#13;&#10;0HEGbX0tMJQkE5qgDdqxpoOB50DBdlCdk5xhWLRu+QzXbpwCo0YSNCkWRmgsL1EujKI6mrPsIvf/&#13;&#10;8+37ZIzqE4At6OkuGAISgdlNLdD+9fnV//biZ0nbqhiy/1JynEINEp801Mp7Mpksk5NTTE5OFo/N&#13;&#10;Hzg3SWKUVkiZMoeiKCIKw1QZe/tmlKfptTso22XN9Bq2btnGZVdezaYdZ/Jf/vT3WFxcpF/ZTBKb&#13;&#10;zMzOkCSKSqXCvuNHcTOuahlADHF8+gsbkkYfbbHV6cVYOt43BDqHQUCz2WFmdvYf5pdbtz5a2WSs&#13;&#10;PEq73cULPBSCTZs2qnMvvbhbLpd58MEHuewpz2S+vbTCfOt0OoyNj1F0ixyaPcRIZQSlVaobNmit&#13;&#10;CSEQUgyYnWnbWYUBoYjoK02SaGwkiTaY0zA+PsYlF1/C85//fMoFB/ptqC9AqcQDx44xNjrFpFGl&#13;&#10;sVyjv7xIz2ulyaHff7TmSzMIAh3HaZJqmdZE6nGZ6tUNbYuUShN5ASuMJTV4jqKIZCBhssIcJdUN&#13;&#10;iwYelKnuU6q+DmlrMRkA+w2R4rcM0wTB0KmhBJCg0FqHWqPQWg4yoocfgYBEJWitBysK/fAKjVIP&#13;&#10;/59BFTWOQQrGx8bGxoVYVTEkxeFJY8iO1dS9xiph4C5RLOjHKWMujuMhfxchDKQQaZVxoGMQJ/1U&#13;&#10;6U+Iwd8MhDAR2gYBi0tLjJWKNFtNgiCoAXT9EAOIAo846DNSHmW53SA7Pv6KX/2VX71u06ZNhKEP&#13;&#10;lsFiazGtcs0cZ+PoFHk3z7fu/FZ8+ODBP3vkK/uxhTRN4igOT87NfTUsVc5ZOz7JxMQE+/ftp9ls&#13;&#10;csNrb8Cy01Y3WpPJZtBKpSSUSoWztmcgihDTa5mammL/xw/g+302XXQenudJ4NG93v4NRwgfrte7&#13;&#10;r1xeXr4sZ9gr0g5hGBAEAblqlePtDgdPHeTgbOedTRX+jmma5HLWNtd1IX50BuK/UvQAGr2G0ui3&#13;&#10;HDiQ+/JVF24QXn2WxcUlNl28gxO+z0UXXUQ+n2dzNkM83aBUKrNm2uGcc87h+NI89Xp9IGlkMTs7&#13;&#10;SzbrMzoxTXm0CtJi65ln4wU+20d24OYyNPubadRnecvv/RZCSIxfeC2vfNmbmKo41Ot1du3axcLc&#13;&#10;KeaPHmWkMoJGkiQxhiWJoki3Wq3vAAhzqJX4+OIHNqGS4YtrcrmcpbWm3/dW2ptigOFV4rSDwSOF&#13;&#10;aZiYAhAxPj5Zy8L3UjeRarWa6mYakmTgeKKUQkjBngf30Gg0vvP4j/A/XvwsaTstJ7tqshMDNqAi&#13;&#10;k8mugMmHiY/n9ajXakgpXpzPZDeEYUjkJAjbwosHQolJwsyxY5yc3cD60TJuJkvGSXFNJ0+c4tOf&#13;&#10;+hTZW0tYZpax0QKhlhybPcnx+UX8RGN4ATk3z8zh/S6ksLVs1sRrDwDL4cP3Hs0PcIGH9cDqSPmC&#13;&#10;SqVMIZ8n0dD1PDqd7kM/9J7XD/+x1myg0BTzZTwV063XEKZRu+jii/n817+CUS6xbdu2gRBrwqb1&#13;&#10;m6g1a+yf28/69evp9XoPl8QYtBjlgG1paQMZQyQTpAALiS0ljrTICoPWqXlGDWh1u8wtLWKLClkS&#13;&#10;GBmBIKCQLyOESRQmRErjFooIx6Q0OkakBVoINDJtFWqx0jLUaSqR+FF/II+hME1ZNqQkDIJB0hAg&#13;&#10;ZIxWoIfCwzI9/4lKn/t9H6VSe6OV9qjSKy3GKApXdNzkKjmQaJDMGdJHCpOcaeJrjWPbSKGreqDG&#13;&#10;J5IkJlFaqPSVRJz2/JQDjb5+khBrHajhkelVC40BKUIMZZIH/5sosC2xYc3GTZkk9dbAMiSGhsDv&#13;&#10;45gCOzGYLE2gGgFTE1NEISw3uoxkimQiTdnM0M3MDT7LAG0M9uo0gM50Bq019KAaJ9E6xV5qNG6x&#13;&#10;yEh+hIWl5SRsd2eHcjY2Bq6ToxZ4WJk8dDtnXfWCF7zjWS95MZ4MafUjhGmQSQQVkaFtGlTzeQ4f&#13;&#10;2csXv/CZTxD07v5hl/cjXO4/9A+O4yBth063/cFNa9e9puP1XCHgoQP7+K9v+1Ne9+qX42YExcoG&#13;&#10;pLSQpiaJYjrtNma7i2NkUUmC63mY2Qxbtp1JtlAibjTJ5YsJ/86LBSch+Ebb/E+n6vJr29dPFYIN&#13;&#10;RaTUBHGAr2JqvTb3Lc217zlZ/6MHOt5f+dk87miVMSteX3T0T+voVVri6yFSKtdXPzX70CczO0au&#13;&#10;qzome1XEOaFgc63PcqOPl2lj7tyBNbaWo3FEbu0YT3ZKPPjAg/yXt72OdqeD7UxjGzm27Rjj2c95&#13;&#10;Dk42w1KtjWG5zC82KFcn0FJwasnhjruOcWK2xTOe9nSsyYTrXvlkvvLpfUyWdnB4fh4ShVNYg7Zd&#13;&#10;en6fRGi0bNIJ95zwkqP3CcDQDpH/+IH4Dye4CYhiEJCxWVetVkWiFfVmEy3FABsrMKWB0gKdqBUe&#13;&#10;+tCcQQwWlsNKtTAEjjRxSYj6PUqOQ+/kHH6/w+TUJEmsMUybfhDhZHIoLRHS4Lbbb2dpufkt0s19&#13;&#10;nyjkTx828NOMn0l+rAqlTnsMptgE6PU8wjBl1q1mwviBP9Fut//Qcd10UlbphItOtbMc16VWq9Fs&#13;&#10;NMnl8limRa/XI5fLsWHDRqanp6lWq6xfv57Nmzezb98+7rjjDkYqI5RKJeYXFiiVSoyund5sF7MS&#13;&#10;UhmPlTaPIci49qMekykx1q5dd3m5XMay7VTlu++j0Y3HdE5IEEi63S6e52Hk8/ljx45t27XrUs47&#13;&#10;/3xuvvlmfN9nPFOm1WwxtziH1npFEX2IaViRwxjgoqs4mQQAACAASURBVIbWTkPtuWE2IaRAGgbS&#13;&#10;SP93/foNTE5Opa3Gvo/X86gvL0MUEfb75HI5mo0GjWaTjJuhXC7jeT2EEOTzuUc7PD3UMxOA0mok&#13;&#10;iWO8Xg/LsB7mVap+xCMI0van1iqV+hByhTUaBD5hmFbiGFTi0mpcWokLw4gwDJBSpppdWuE4NiDG&#13;&#10;h8OSUirRWunhguH7l9epZ2dIkiT9wSEN7KZY+SwAA/kD2m25XG7L2jVrZRimlltojWHIAUkk9SEN&#13;&#10;Ap8TJ08gpUE5WySbzVAs5pFGKncylDjRmgFZJyIIU7X0vpfS+n2/v6KAH4QhURgRxVHKmBxc0IuL&#13;&#10;iw1se8Z10tpxSEI7aJO1spw6Ne9c9NSn/u9Xveq3qq50WVpeSm2ktE4V7pMO69euY6m+xLve9a7F&#13;&#10;A/fc8ybMH896tN/tpQsP+J7juO9dXl6mXKlw/vnnc/fd3+WGG27g85/7/IrAtO/7mI5DZWQE27Ex&#13;&#10;zVTDECk545k/x+tf/3o2XHIJrXaLZqMxByz/WHb0pxiL7fg7Bw8c/7WZmWML8/PznDhxktnZWeZO&#13;&#10;nvTvuuv+f3jgoc7lJ5vdvwLAdcjl8xnHcTb+pIgWPyTSVdogxtxxFqPun9zxL3f04jimUqlw+PCh&#13;&#10;lXFscmKCysgI2VyOZqNJp9PBdVyqo1WuvupqrvvFX+Sa51wz9JLFHoDtPa9HGIZURiqpl2YYkctm&#13;&#10;eepTn8r73vf+9MOTmF++/nomJibp9XosLS2RyWTI5/Pp/een40O31+XUqVNfFYi2Y7s/loRtGKc1&#13;&#10;IMVKPpTPs3FiYiKttNdqqQ+0NFYW3sMq/KNFPHBtMQfyHBnpsrC4iNaaSqVMHKcVtiSJsbM5LNPE&#13;&#10;932+c/fdJ4KEx7TweqLFzyptPzJr//4BJa2kOE5K687lcm8oFvObbCS2kERSY7kWSsVIwyCPRbe+&#13;&#10;wMLMcZyd52FlMnTabZRSOBmXoOezsLTE+rO2su/gQb52x3dYWm6z88LLyEmD7swMfquPq+3Ny20/&#13;&#10;S0wXDSPlEqbpUF9u4yXJw3W4NCBOr50koBTThay7QytFGPgEkaLWaKhWqz+nSFdG+occ7lBOVgEj&#13;&#10;xRJL7SbZUhGv17norHPOvqgb9Hnmz1/F3tkZ/vbdf8sLX/BCLj7jHBaCNvVGnUqlwuLSIvl8/mGn&#13;&#10;OSUCKHSSVlrKlo3SClTaPjMGDFihQpJEU+83iFBYmQyZSoXi1AStRUVg2QRZEDiMj6+lUs3Rr9c4&#13;&#10;PDfHXffdz1yjSXt8nIowUaQVHjFANwnEQGMsXTVGKkIiRRIn1TgM8Ho98q6La5r4vkIqECqVPFAD&#13;&#10;ayQ9qGZFUbwqKR1iIvVKUqcHBJLUbUyu/O+K/VUSYpqKsmFQjwKcrEQQFyDF/8k4iUWcaFTaYk6A&#13;&#10;wBhIjiDQwqClEkKl47R6qFHEaUti1dwkkUSsEk8GSpXqdHl8Ai9I/xInMZZhYUlJ3nTo+X3aM3Xm&#13;&#10;7pul4W6iuH4z4/0ClQxkoxy2B8syO7j8UkKEwEi1CKSBwKDvBYAxSGgN5CCxHbZkCwVBq9Ng9uCx&#13;&#10;/QTxcjxYUacFGJNOFOJMTrzq12688eqt553HnvocfcsmkCZSgtVqUzJdyoU8H/v4R/mnv3vPn5PE&#13;&#10;h1OUtnrY8X7/rcIPef6BX6TANi3iMGTmxPH/0W23r9tsiKlu5DO+fg31+SMkJGQmxgiWTlFbXkD5&#13;&#10;Ia6dspWXasu886a/JpMrUx0f5ejsDDf+3u9g2pLFpcY+oM+/4+gZ09QTn+ON+j/tOxrcf69s/a7X&#13;&#10;93Yux92DkZXc1OzyHSxAu4MxRhEF3cmCXz9jrO38tMoGGi0VQpHXmpZapmYaD57y2jeZSfwH55xz&#13;&#10;NtGtt2PPNxA02VFeT6Pv0jEl7YxBT8es6S8yPilpZVLdPqyQUDTpxRnawUmCKETbIf2kR8atEoUx&#13;&#10;QewzObWGXGEL37j1X3jf33+EV//6c3CmDZ7z8qfwJ7//bi5/0tXo2GJmpsbk5CSx08d2Nd3mSRb7&#13;&#10;D9yiANv0McLy4G5uPq4TMcR8DjBBKwN/qeCOT4yPA1BrNckUcpiuTZCubpGDRagaJN4rrN3BdpOB&#13;&#10;JlHg++SyNvlEk5EmORIWjhxhpJLHNCWBJxBZh0Qm4GYAxdEjhzhw7NhuAfUVRMgK4PT0fj9R42dJ&#13;&#10;24+IdKJNGUXhgJmZGvrGuK67VQjxW+ZANX6oJq+1whj4EbqmhWWnemSe12Pp+Cz33XcfuVyeDRu3&#13;&#10;MLlmPSPVKrfedhsPPrQHwzDYvHlzykw1TKqjo/hRiJmYI9PT0yPtRq3r9fo0mi3SW8NEIh61UCxh&#13;&#10;Z6lczqc6Rannph8EcaCpPdZzUW83EMhBFavztJf90svodLo4lSLXveg6PvihD/LZz30W8XzB5MQk&#13;&#10;+Vwe13WZdCdpNBqnK0yD2XKIcVNaEeoUD6YME8O2MeyUlaSjBKkTxscnqM8cYX5+no985CPgd+PZ&#13;&#10;Q3tO6ri/7DjOmguu/LnJyck1TMdZ9u/fR0CE53coFot02h3IPuIlroerfRPTkkKUtdb4/T4ZNzWA&#13;&#10;HzqEndbM+D7tDE4Xv1Z/F8PX0urs8M2rmJ0ibcGrWOFaJrZlE4YhpjTQSpelkKAhUUms0khxJQMW&#13;&#10;1qBTgRAQhqFKlGoahsHQ1EJ8XzYvpDxtXTWI8bHx9cViiTiKME2DKIoxTCPVsZIm3W6XIAzYv38/&#13;&#10;Rx46zNTUejJunnXrN5PLlymPj6KqTaRMGYOm6WBbTvqzYSNlinNTSpDEijhK8KOQOE5SuIFWfOfu&#13;&#10;B5g5srd/9913vxNQcZJgS0miFMVckVrP2/LiF7/4D5/33Gex4PcJfJ+J6SlO9ebIZjNks1lGnDIH&#13;&#10;Zg7w8Y9//A6i+F1kXej6OK5N5D8+TQTXcfH7fVzTZrG2OFfJl36z0Wh85MjhI8VnPO1puNJnaXmZ&#13;&#10;sN7AsixGR0fxummlN1MqEfjwC8//BZS28II+Z529g3XbtvH5T3yU229/8I7HtXP/BkLKoVgktJdq&#13;&#10;h2aSxqtjFB4Qrr70MxkI+tDr0Ubl+vSF+HEIjf2/hWZF4lLQDtu4+Ry2o9+6d+++yy66/PIr1q5d&#13;&#10;i+d5xEISJzELCwskoyOYlknf67O01KRYtmn4DYSUZJ08pmWRz+exLYu+71MoFHDcAp4PGTeDElAq&#13;&#10;Fjkyc5ArrriCd7/7b9m8TnL1lc/i4ovHOPe8O1O3j8w4uVwOz/NwHIcwbFOpVBgtVibm2w38QZqf&#13;&#10;s7P0wseXtJ0+I6er+KaNKBQKkyOVEQC6vS7lcjl1cCGdB5XUWNajpw9D6ZokTnBch2arxqHDh7h8&#13;&#10;y+YV7LAUEsu0UsiEUtx777006r2v2DZ4j1PS5D9i/CxpWxVSyoHwa+ZC23IuNAzj7sWlxd0p3D+9&#13;&#10;z9PWp3VDJmONuBkL5XkUXJeFKCRKwlR9VcQ4ysCWKcusaGfJrl9PHEXMLSzy4J6HuOfe+2g2uyx4&#13;&#10;HpFhse7M7Ugny6EHD6K15sxyhYrlEDYbliXNckfJ2bTYYwjTyb3ogh0X6ssuu+xT7/ybt6mHVckG&#13;&#10;K6WhwvmGNcWnbVy3hnw2tYPS0kIjwgTqih+hy7tq0VUqVWi0WkyuXcOJE8fFeU9/6lVnnnM2hfEq&#13;&#10;oUoYHx/njb//Rj77uc9y0ztvYufOnVx11VUDw2NFJpsZmACbGMLAGFAnhq06I+il7UQp0aZJIiVR&#13;&#10;FOH3PMJunzvv/i4nDuzjm7ff8U8nD+7/e7+XnJCCE0DNNFjz8a/dtbNQyJ4/pjKTtVrtzC0X7li/&#13;&#10;dev60YlMriQLRTNOQpQwEEoiBpgqtEwRYwLiJEKjcGzTcl1zJGOZ6DjCNQxkHGFpjanBHIA24sFz&#13;&#10;qmSeDjgrGdKqdoGQqfhuqlHECpB3eIKlTAkvRAmWlVBAI/sekhhUOK5NbRCRmHGirChJK6haE0lB&#13;&#10;SFqVtBJJIgxaWkc+LMSWHGDYViVthoYkSf1Gh9/xIH+rjE5MufkSSAPbNWl3mlhx6llqafAW2rz0&#13;&#10;qhfTX+jx6Q9/ikOdI4T9FN9puQ6OmwFtDnTqRJrwmWa6cJEWUljYdmZgcJ+2goOwRxR5RHGI0h6M&#13;&#10;+BybPXCgNTP7j9l8jiDq46sEDKjJYGrX9dfd/Ozf+vXJJnC808atVBGYuIlLJjEpJTEHdn+Pv3//&#13;&#10;+0/M3nf/K5B0ZaJQGoIgXLF8+8G0OY1HSxmymQxJHJPJ52g2QnpR8MUHDux73q5du/742/d/75mb&#13;&#10;JorU2w3COESaqcVObIYEYUi4XMctVnjKC6+lV2tzYm6ODZs2EPoxn/nSVzuOw6ceQUnu30XoKMLG&#13;&#10;INAOGAZe4qLQhJYAywTdGlRKMqlqng4YUd2J80RkT1kWQ4mXn3AoBhp+/UGhsxWF5Etj/e8uzL12&#13;&#10;6sTxf/m5NZWS7ReIm11mZ2bYc3CR8Qu3I8s5XNMmU/SRlmbDmu14XYmKckThKaIogxAFTEtRHRlj&#13;&#10;cbmG148wDQPHzLA838RrKs4/+zK+M303//Xt7+TpV76A/LTNK37nWt78+2+l119ix5bLOX70JKZh&#13;&#10;sbzc5uoXXEBpXfDSf/jwh/8aUA6COPxBZu//bSQM4GKrLKFypmkUMrnpYj6PEAIvCilUyljZDInv&#13;&#10;k0QxwlA4jkEyGA+lXn2HaWKZPpumwBEpC7kqbRaOzXLqwH52/PzTSVSIEA5a2EjbwA8TemHMP3/r&#13;&#10;2yc7io9awkj3UAmQDx9j1cpnPfHiZ0nbIIRMVbMzmcwZmUz+Kxk3W7Usa97r93eFYTgjULgZG9d1&#13;&#10;K6YlXyQNIzWPTmJsu4AKA5IwwLBskkQRipSFo5KEVqtJIe+yefNmyqOjNBsdCoUytp3hrz7wAUan&#13;&#10;pul2u3SWGqyZXoNpmfi9PqHSJEki2s2m0en2QMKmLVtfYwj7XceOHePo0aPXAzc/wmHZU1NTV1ar&#13;&#10;oyCg5/VQwsYPgnmgaRmCOHnkC7/RapBxcpw4cQIMceazn/PsJ1WrVVqeRz+OiOK0bXz11VfzjKc/&#13;&#10;g/vuu48PfOAD9Pt9NmzcAKQMItuxcWxnBcM2rHDF9TpRFNIJQ7pBQMvzWF5eZnl+wevVmp8N6vUH&#13;&#10;XJUcnj144Ba8pCWBSgUaDXBcTnS7nOh2vM8n2iMAHrh/T2H//j2jlyXc9IxnPv0aOo+8VEsGZQLL&#13;&#10;soqO45YcJyXzSSlWVolCsLK/P/AsT6uhrcZ4SJG2YI2BgnfaMtUr25YDQkYikpXWahLHmOl2xqQQ&#13;&#10;tkT2tY4jjVZ6kEUPGbgr122Ku0u01l0hTldeh90OQ8ofVNWXICVWPp9f67gOyQAbplQq2GuZFipR&#13;&#10;tNptGrUaVmzQ7/tMjE1TLY/SbndQaPp+OJDuGEh8DMSE4yRGqxC0gZRByjgbsEqz2QxSOinmTgY4&#13;&#10;U5q5U0enCsXCuGGy4PU66YrDMOSTr77qnb////3BpWfs2M7++XnsjEs+k2Nu+STlUh5IOHHiBO95&#13;&#10;z3uOf+EDH3oZCQewDFQ/JJPP0G89/s5jvV7HcRwajQblQpF2p42B/OYXv/jFK5904UXPfnDP4ReP&#13;&#10;FZ1rTdMs1GoL5GzIj4yQtR2SZgttWiwdO0ZldIozzzuXpbk57rzzTr75zW++u9nl4OPewZ9yKBQm&#13;&#10;JnE2mxKwInWa5JwkMIATkJzGYGUymcmcgcjlcnjNn0p3WAErOzQ9NsqBZoNuow6KB3fv3nPjpTu3&#13;&#10;vm/n1rMwleTggWPsPTBDLQNtImzbohwep9PpcEollIpr2bThfFrtFmvWWLiZDLXmIrV6jSiKKBTy&#13;&#10;eL30Hjtw6AibNm9mYWGB6667jg99Yg9//pd/zhvf8Cc8/YqdvPRlL+MzH/sajXo9FR9vNDk1d4pz&#13;&#10;z3k252YqF9/8jx++MIj5bj6fp9Z9TLDkRwwJD1/VAKZpFmzbGrPtlOGdJAnZbBYbC41PkiRIqZDS&#13;&#10;4NFM64fjfRhFaG2xvLzM0uIia9esQXt+uuiFFfys78fs3bfva8BiHCePuO0najzhkzZpDKpKKq26&#13;&#10;+L7cMTW5vrph/SaOHDkyqWK2J7GeSVRMEAYYhnzySHV0neOYhGHApokpZmdmERNl+olCS8W6jevo&#13;&#10;PnSQXqPJpTvOBxXS7/RIhMZybMYmxrGUBGWSs7IkSKKMzVy9xs7tZ3HgwAG25EZQrQ6q0462Tk43&#13;&#10;m4fa5EfKaMt8zuatZ3EoOES3271EWvJmFauBwG66bM/lMyS9PlJz7vYzNp9tSo3X7WJKSSeI8PrB&#13;&#10;EsggSNIi3QqubVUMYQSWYdIL+oAgM1Z9xpbtZ2Z6cUAj6JLN5jC0wrRMpJBkc1l27drFzp07V8zj&#13;&#10;d9+/G9/36Xa61Gt1gjBYIWtIQ7KmVMZ0MqybnMJyHcrlClPT07z1TW/2993++VejVKpyORD+VQKW&#13;&#10;WoAFrUE+ZmnwSZfOgaYjQjp1xRFPGvSVxtCgtEAqidJpmSlSijBOkFgoFOhkDBI3CXxatWXWrp9C&#13;&#10;xjGoGKlBJOm51QPWaKKjlAn5KC3qaBUtfrWZ/JDwkstm8P06W6Yn+cad34XNISr2R6yM5SRh1G83&#13;&#10;vWgiM61VJybjujSsACEkSaSQStP2A/qOvdxfbNdTWwORavQl6TWttI9p2gRxn5UurwKlyFRGxkYL&#13;&#10;+RH6oU+326JYLOAYkrDTo5Ad49Shk2wZ2cLHbv44U/Z6imGR+GTMiFuh3lhmPF/C8dYObqQARAxi&#13;&#10;VelIg2Nl6fV6OK5BxhX0+ot4/TqJ7hFETWwvQ6XeqRatzOjB2okFBGSnyvgZ57W/9Pu/fV11xxkc&#13;&#10;9pu4o2Uc00GGARtyVax+jAhCXv2GN849tPuBFxByL1JCPwEF/VZ6vOVikVa7jWmaRHFMdWSEWr2O&#13;&#10;AGzHJvg+SXnXdVdkWgqFAu12e8Weqdlpg0gTlcJoWQNfdOCLW3eceU4/8C8qFPLE3SZ33Xobd377&#13;&#10;Lq79xZdQGJ8mtm1kuUQ/iLj1rru58Xff+OVmPX7LSNGk1f53TR7FZSn9oZvm2llMwCGKDVScCnOn&#13;&#10;oZAITBRm2B89Y0OFsNf5V7eySmWOQoqOlZqSOw49z9NSlkPLtgmDPvOtZYhsiFKy2fG+ev+79x46&#13;&#10;7+cruTfQDkiE4td/41X88qtfTWvpJCcWjrJlh8Ntd/wLX/jmSY4d7LNvd5dWI0u0ZpI7vjpDdSyH&#13;&#10;qGQRIiEMBbbIoHqSM9eejZEY5KwcQsU876rX89nPfZKnXbyHC3bu4HVv/EVOLnyPD73vI2zfsov1&#13;&#10;Z1xAKODuew/x6tdda1/25HOvv/W2B75ruS1E9/HL+2lrYCygAUPimgadun/WRTsvWJN3M/TimNmF&#13;&#10;U1z7qpdyqldDmym5xpIQdHtImQHAVGllbahxGA08VQ0TgnaLaTtDJYj53le/xuuvv56RSo623yOX&#13;&#10;L1FbbpEbqWC4Np/69MfU3pmlz0SsVh8R31cSHy5cf8jE9QSIJ3zSNgTcwxAnJNWwCiINied7EgTG&#13;&#10;QHtKaXVpHMfk8xmy2Qxzc6coloosBwHaMKg3mizNzrDOLbJu7ToSlSC0Qht6IHdhIIWZJm1YFEtF&#13;&#10;Hjp6lHN/7ukEWrBnzx6y2SydbpeMUti2vbDn0L4FSN0E7Gy5v3v3bnaesZMHH3wwHg56alWVJwzS&#13;&#10;xKiU5fJcLmcNlexN0ySOfQLfn9Oox7SMWb3djRs3XjQxMZG2iB0nHXCHODWlIE7xapAmZZZl8cLn&#13;&#10;vpCYONWuGySVw7+Z0sQIA6QUhAPZiThJKDhFzjvvvMq3v/SV86nXv/kjvzjx8F/htCyZUtSGYreP&#13;&#10;FCuMSkHJkIaptU4TSvmTQUjHcZTqm9vp9aFTQWLXlEbRlGZTayIGQ9bpit5gl0X6/iiOWxgyZFXV&#13;&#10;9OFg+x86so04tlONVYrTTDFzaQJqmiZhHJIkCY1GI53sVlhjDMgV4jGdo34/raSoRFGvt+gHTdas&#13;&#10;G+dJl5zNho3jzNdPYhcM45O3fOqG0XL5dSdazcRbbK5/xR+/8c3nnnsuPj6mabK4uMDE5GSaUFer&#13;&#10;jGfy/Pqvv1bt2bP3Vd5y7V4ApEQaJiqMEIPKZKvdppDP0+l2cR2HWr1OuVwaJGNpwibNYYJxOqHW&#13;&#10;WtNun/ZVzOVySDOtGAT+w6pDxXw+P1apVlG9Fq1WwtatW7n3vt3ccMNvs+sZV3P+JZcRfe8B3vVX&#13;&#10;7wq/defuT2dcfnPtZLF3Yv6RfRv/48QQpJ4+W6a11jDMn4iiveA0ljb1Hk5IkkTFcRzEcYwFK/Zz&#13;&#10;kFaGCnkNKvyj+++/f1vVzD3zNa/6bee5z/lV6PcpjY9T2rERuru5dNcuvnnvl9F4lIol2o0O3/ve&#13;&#10;9/ADn1Z3Ec9vs2nzOhACIbIYwkUaVjoHGBpkiCwF7Nn7IDfddBMf+fDfMD+3zI033sje++rU5vss&#13;&#10;LS2zbds29u57gLGxKuPjY9cAf7C03PYNAfHjTFpW1IFkep7iOEbCDtt2pNapdJGUYtU5WuU5/Bi+&#13;&#10;vyRJUIDrONzzndsBeNaznsW+PQ9x1qatBI2AysgIJxYXGJtez5e+9KW+YfAd05T0/Ccy3eBHxxNe&#13;&#10;8mOFOTlogUkhEylNpLQxpI1tZrRlOCQqtT4KAn8qjkOUjtDEGHGCg8mppXk8qRjfugHyLlPT01x4&#13;&#10;znnYMdhJqmYjhEAYEmkaONLClSbPvfpZjE9N8M/fvpVDy8dpdecxqg5B2EYHHZJOfXfb8/oSMGwY&#13;&#10;WzumyhMjTEyM02g2NHqA9lUpWElaFkmkMIANayefNlYpIkkQKCzTwA9CWt3eQoTENAetwNUn4/sS&#13;&#10;IYVOe8emsM7eed4FU+vXEUuwcllCFAKx4ssaxRFJnIAAy0xtv5abyzSbTbrdLmEYpmSOJE3igjig&#13;&#10;EfTpqIRGr0eEJowiJIqdO84WxVLxbBKdAi/Uqsdqauvgvg5S0xcSkb69C535TpdImGgMhDaQ2hhM&#13;&#10;HGKlQqYHG5dCj1mWIYkjHNPAkQJDJZhaYSqF1OlDkD40CVo8zhET0EmISjxcnVDUGuKArGtZhiXL&#13;&#10;2hJoReJGSg95r6FMAd6GFpiY9DW0oyjGdtOLTGoQGrECAo8ROll1xMOLXuay+ZI0pYUkTaAFCq1C&#13;&#10;DBS1xSVayx0WZurovoMdV3DiEnZUwAiyuCpHJsmhsAYPMcAJRqcfMsLz2xiWxs4KYtq0vOMsNvaw&#13;&#10;9+hX+Oa3P0lv7jDvfs/f8YF3/K/XnLVu4h9tTbkymfvFn7/yqaNjmSKR38Vr1dk4OUFcr7M+V6Qa&#13;&#10;C/7mrf9NffezX72xf6L1BSILIgtXZTBDEyO2sGUWW2YAi043QGPhOEUMXJpND8vIIbCQtoVcLQ+i&#13;&#10;NZY0GJqDDW+Hntej02kTRAHkXEQxhyzliQXrK+MjU57XRZomlclpqmecySt/4zd565/+d7Rtc+Ob&#13;&#10;3vyJl7/mNS/51v0P7IosXtLy6SzU2vxHaP74g0dipY+U99vDoI9JH5MImxBJlOI1Uci8XYjzBurH&#13;&#10;YcP0KCHE8H7XK5JOcRTpKIpinSQUx8boR5IsESU0OghYboTEG8d7r7jpr573xbnu6x9IFKyr0u/U&#13;&#10;SRZPQNShtVQjXyzQXOxw+KHjiCDPlqkLmC6dxzkbn84FW67mgs1XYvVH0oeXw/AcZMdCdAxoCWha&#13;&#10;hPNFzhh5Csfu6/D1T+9mcnyU8elRbnj9i/DiA/jJIk4+5MiROTpdeN7zfnnzxFTxCgU4j6po9OgR&#13;&#10;aVCSVGYJgUgUFuws5QuQ6HTRZZvIjE0iNEqTwj40mBoSIUhE6vkqdTr8AMSGJjZS9XcZBuQTxddv&#13;&#10;/hjXXvYUchmHrAWx6qO1SRBo7FyJBw8eZvfBQ9LIOxkzX1jFexcpYgJYGfyFOi0O9wSLJ3yl7WGx&#13;&#10;KnkbsvtcxxV+4K+8xbZsSwhBs9lIdcuWexQLZa59yUu45OlXsP388/jGP38D/569nFOuYvoBQiqU&#13;&#10;kYBMKdKpxk0q6dDt9XjRddfR+sYXuebaa1ms1fnWt77FicNH2VQoIeAbY9msrpRcFns+e/bs4eee&#13;&#10;8WxmZmaYnJjgyPHUB3VYfjEMgyTF2E5t2rjpGaVSKb3GRVrl6/V6tNvtE5BizaL4kfV+htpghuNu&#13;&#10;2759x45SqcRiv4PlFh72niRJ21KDxBfTNFccD1Z7YGqtSeKEOIpT+Y8kSffL62FaJt1uB1tK1q5d&#13;&#10;SzabvaQNf/ODO8XDyuICmbY4Of26UszXajWYnnrEw1vZhhCjjm3TThIc28ayrJ9I6T2tvCZYloVl&#13;&#10;2fSiCNdxbK/vj6skISWNrvZOhaHDgGFIojim5/UqWGUL+tHp7aaQIsFprN3K96DBdOzxUqlkOUBg&#13;&#10;mqBNlE6Tbqk1x2ePc+rUHK1+N60WC7HCWNVKPwyX+EhRLpcRUhJFHkmSMDIywpat40ytceh7HpZl&#13;&#10;MXPXt7nm+uvJrR99YfAX/2Ozn7dzs7OzrD2/Tr/vM15dQ63WYNPoFN7yMm/8ozfFt37mMze06vX3&#13;&#10;WLaLCk9XycI4QgJREmFg4NoZ/DCtjD300EPife97n/XRj37U2rNvT2a0Ui2FMjRBn2wFQRedHptt&#13;&#10;2xCeXmT5wap7RCmIYrTvo4GJUeeqXZfusvr9Ps1GnenRCsuzs4RKceFFFxHaWd5788du6XaSjxsm&#13;&#10;mMbpdtQTZfBdYS4DlmGJbDa7cYgd/Vf/7MF1O/xukyQhjuMgilLvvuWlpZW2rgZMASEwt3+R3/ql&#13;&#10;GxLgvR//2Meuu2bH5Vedd8mTSWYPEh08gFlI2+3Petaz2LO7hWkYVCtVmjWd+lRrF9MqMjldJP14&#13;&#10;IyVBrSyRYxAJi90WbsamENm8/e1v5+LLbqI4VuXq513F3oeO85XPHebwkcOUK2X27NnPlVddJatv&#13;&#10;H/nDU6fat6Hxf+CA/59OUkqoGo6hrs346GgVrRWdbhfTtHAcZ1BlV4MxhcdUaTekpFQqceuXv4pp&#13;&#10;mlx04UUsnzzJmjVraDZblK1p6u0O5YlRPvxPn+a8c8+173lwz+jiYuvQj+XY/gPGE2Xc+JExBGyn&#13;&#10;jMnUr04NLKJUomn3eoaBxLZcpJFgGPJoHIcYtNXspwAAIABJREFUlsa0DC6/9DI2btjMr7zjbWSs&#13;&#10;UWIkh7ef4PZbbmOr4ZDP5FJ2jozw5UCjTEESpMnQxrXT7O+3sMouz3vp89m05gxu/c6t/PWrbiTb&#13;&#10;6DLfbj0pD2efavkPYcG6zWuEF/foNhq02w2BGDJbAQbK+0DO5aqN69eOZB2Lfr+PIVMlrVarTa/X&#13;&#10;P6kG9beVSvdqeMCq3poenKBipfyUdZs2uDEKL/TJkEcbEmJWZCiGzEQEK9pleli/X9WiiJOYZOAw&#13;&#10;kZ8Yw8DAFglG1kX4HlolrJ2aZOuGjRfO3/eQhRKRORjsNCvwNoCB7Il5umohExAxIcwstNpJvHat&#13;&#10;YQ+Yo2Lgjyn0IHkWA4BXeh0UbcdCxSEZx8Y1TaRK60dp8WqlATs4LwmpA8DjC8eWaAUly6RgGdSC&#13;&#10;PrZj0vaicT/2MSCxYxUO3RQikbob5JGY0qSfxLT6yagx5pSSDh4KEIqV8VQkaG0gSNesw7CczGi5&#13;&#10;UpUJEAUJwhiULlWCazssLy7RbvTwuxKDPELnUYkL2kYrgZQxibKIDHX6vMt0Ihp+M2iLnhenCbw0&#13;&#10;iUUe1wW3WKUwksPKt5gem0S7PvjLnHPGer788Q+ff/f+B/nkV75K6fIrmJ6Yptf1MMOE5cMHePf/&#13;&#10;+osjn3jv391IEn/GBOzQwCJLMV+8zHHcC9rdzlSSJE4mm/3/2XvzeMuussz/u9ba85nvufNQdWtO&#13;&#10;qjIWZCQBEzIwBkSDzIqNCg10Czb+BKRVbKVtbGlQpLF/ioCNiBExIGgEQQgBMpFKqlKpVCo11626&#13;&#10;w7nnnnlPa/Uf+5xbt0JIggEaSb/12XXnc/Zee+213vWs93menFDSX1peyo+PzI6FUei8+IaX2gcP&#13;&#10;HbKTJLEv2nlFsGf3nuLMWVOWMfowhl9ZqS3fEicxtlJY/S3yTq+LZVlYvkuCIYl6oBNQDAOvvPCS&#13;&#10;p79jxwXn4mnDkZPHMVGe4aEqWimarTaJVASVikPnFGlXk8b9Z0HZRMm/ceoo/Wp+xepM0ulfUjyo&#13;&#10;bRSApTFRhEDhWMIqOe5EWSpk+kPY/uovxOE0g1sbHWndf3OVw3Zcom4NyDYsvAB6tgdhBLnA3PPA&#13;&#10;0V/975/8k1s/euX2nNqY4/jeh1g3MUO70+bcs0cYqUScOHI/OVGFXhWtU2x8AitPr17LxtbVIXpg&#13;&#10;55c5lZRkkTTSeGqa4w+2efvr/4jf/8A78Cds3vzmn+H4sffzxS99mZGxce67fzeXXnUDVzzz+mc+&#13;&#10;8OCHr221+ez3pX1kVqcpNUhQQ4XSuqnxSdAmI944NnbOJ8Zk5TJCoDRYCHqrOm3Zy/VpKKusUs+W&#13;&#10;EEV8+ebP8daXvZTewgLlvKTVqiNISVPJyNQsX/nWrTS7IVc9//nqm/ftncyeEQmpPAPxznQozyRj&#13;&#10;PdXi/yVt/f8yMoIm1alIkjNqsFLX81Aqpd1dIY7b/1Aojf3n7WefJdetX8+0znHs2EniOOZI7UGk&#13;&#10;7zI5Ocns7Cx22k9c+nUV2YCRoUtJojFGI41h9+7d3HjjjayfWs9iZ4EtW7Zw2WWX8dzzns7+u+96&#13;&#10;9f79+3/qU7d982+37Nz633bvfSgpl8ZI0xTP8wRNMVj2gNaZ5hYwMTH67LGx0VXmomVnmnIrK/U0&#13;&#10;jNODEoc4egKThsnkF6enp582PT1NGIYYA7GJ+yut00mZYI1NVN/1YMB2lMhVCyvLsjBOpjnW7rSy&#13;&#10;39OaXq+L1pooihkqlNhxzjkbb/3s56dEyqEs53t06Ev0E0uFIpU6QzEscbTZavWAx9pEWH1BKcSY&#13;&#10;6zik3RTHcfoaRD94qG2AWDl2pukXx3G2qjWMDs7RGBIhyPoR/XYQGUqXhD3aXZTtOLm1221rQTDd&#13;&#10;X5WsRTwdx/FL5TKdrs6IAn4MMkUIg+/5rDRW6IU9dGgTeGWEydi0FmIVTU2egFxDu9WmUCiQz/mk&#13;&#10;xmGlscLBgxG2XyVfsHEcm3y+AFKQpiknT57kwgsvpOc4vOc97+H/+y+/i++VaRw/xbve9a777vi7&#13;&#10;z70IOAjgWA5JklL0ii+fmZ75SHV42I2TGKTEcWyiJCMPVSoVdu/Zw4U7d1JfWWHLli0kccxP/MSz&#13;&#10;aKSLSKnOSaPkY62Vxk6dpicGyPogyU2ShKTT34uX5Ec3b3rnM6/6iZc//elPX7+0fxd33XUX527c&#13;&#10;xMat22gfP0qz2WJ83TrSMOL8885DSPlauvpOOK3w3gljLAHhU2CHZ1A3lZKipJtzPXfcsiz0I1nN&#13;&#10;P5A354yiZZH1Xy1EX4U8Tel1OwSAm8n7ZTpoSQ/yeWi2AO75whe+8CefuenKt7z4pTdQqVTodbuE&#13;&#10;YcTk5Cae8YxncPOn70AIkVkFJmnfZ7ifoA1qcMx3jmBSCoaHx9j/4CHOP/98/vEfPs7Ef3f59fe8&#13;&#10;Fel7/OxrXsORoye4/Y47uW/3bmzvp3j3u3+Lu799xwu/+c27n3zS1l/H6SRzvgHsarU6NDU1BUCr&#13;&#10;1cK2rUwvjj5q/wgG/WOFUop/+qdb2DC7gY0bN5KunMx2mFot8vk8nWYHZ3I9n/nMZ7j2hS8i8T3S&#13;&#10;NK0CCNvBpP+2iTo/iHjK17QJeTppTzWkSUqcJMRRTBjFVIpDnut4OWNE3vf8mZmZmbeed9658sIL&#13;&#10;L+Dcc89heKgKaUqz00F5Nvlima3rd3DppZdyYP9+dJRkR5KidSYoajCr+vGWEriexfYLt1OP6+CC&#13;&#10;X/ZotWscO3KAkaEi1z37mcGb3vTqVy4tn/qXYLh0nRYpF1xwLsfmDieZ8rvIaLBCgNbk83Zlemry&#13;&#10;ilKxQNjrYXSK0zdCb7ZaSQqnLMchMY+x0l37PErUxs2bdkxMTRKnKY7nEsZRZhpsMuQn0+o6XcA/&#13;&#10;qHMDwDAoAM4SNDKZEEtZOEGB1LbwiyWMUijHIkljkjhi84YNOYzYZCHIDrn6D61AW/T1IdAohO2A&#13;&#10;5YAC4bidTkSqkavJziMTF1ZhNhCCYdu2MGmKa1vYSiGMQZq++veaKrhsv/n7M9tqHaPTGBtwpECn&#13;&#10;MZ7vYlmq2B/tjaWN6U82pFk1XVbnISWR1nTAUrZdXCv8O0DaslXqoDrk9LVbtmPncoXMbxSFkipD&#13;&#10;BPouGwsLC9RqdYSxcL0ixrjEiUQLB6QL0iZMNEpb/cPuf3SzI8mhkiLj5bPwxDh0h7CiCZx0Co9p&#13;&#10;RnLnsW32Im5/8NssxDWazQWGhnJMlAvIpRqbnIBz8hU++dvvZeHbu/kfb//1vXd8+u9eLW3rICbB&#13;&#10;L/mERLi4BDL4ybxTcAtekXJuiEphmHyugmvn0Imi2Qy54PyL2LN7H2dtO5ewp7GtgGNHT9Ht9ZBK&#13;&#10;EuSCMc/znnFm59Cr9jsYjVsqXnDFc67/7H94yy//2q/82q+u/4XXvp7p9eu4/c47uPe++0AIcrk8&#13;&#10;GEOv0yVfKFIYH+d5N9xw0bNf9Jxbxjat/2UCv4LM7kT8Y5GwlUGXVx+LGJsYG6SVISWyv6YkxSfF&#13;&#10;T9OhkVQWRiLId37wSdvaJl7jfZwoZUw2drjYbomOguUYYgXrZ0tUg2lY0hAFFApTLPT44J/c8hf1&#13;&#10;g0v3U9g0SthNKPolpGnw3BdsZHJckUSnMHGDqN2CMKVda+Lj4wsfXwQEIk9O5MmrAnlZoqDypPU2&#13;&#10;QSoIokly6QwXnfUiPvep27j39m+SthrsuGSSV//8NUytL3Dv/V+j24lwvQpbtjztWb5fefKgi8Wg&#13;&#10;hqI/lhMMV4aGxsZGEUCn20VZFpbrrIIOmeJA5qU8GBGFGVQL99tdGIwwnDx1km/c+jVe/Jzn0Kuv&#13;&#10;UBiqZh8LAWkaE8UpX/v03yGVzdMuvoRcqYQb5ErK9zHxaWZ3Nl+eHsnPeLOnWPw/pA1YqwuotdZZ&#13;&#10;3UM60Ol6XxiFbctSYsPGLeWLL71w/KyzN4KIOX78GCMdi3wuj7IyRmWtUSOfj9ixYwd3Oi5xFIGM&#13;&#10;SWRCKsCo036cGMmtX/86T/+JS9m4cRO9XkipUGHP/vuJ45hSqYTVaVOtDmO3FnnnO99Z3nPoBN/4&#13;&#10;+re56aabGCoPVWrdvlbPmlWP73lvqFQqGx3HpdOsZe4OSpGmEWEvPAnMrWVMPYEYn5iY2FGpDDHf&#13;&#10;beJ5Hu2kixpMaP2aiLUJ2+BwPRedZkK7SZqsMg+FzNCayJV0uh0Kbo7EaGzbwUpBKYsNGzYIBOcI&#13;&#10;xJdWb9B3v4tZ7UxfhFFZajxJeLzCmdNZjmBISok2GlvZZyi9/yAjiTP2Jn27K9PXTLNsa7tt2ZCk&#13;&#10;xmQeXKuxWqHW90ZNwJZKTgF3P9ZAtjZhVVL6rutQcKCXC7BcSRj1iMOEKIlYWFhgYWGBqZnNONLB&#13;&#10;dCDVg63kjNefJCn249jf9sLML9YLbHJ5H2MFnDx5ks997gEifYpmfIAvf+UWfvVX3sIlz7me5f37&#13;&#10;GKpW2XT22UzedR/vfu/7bv/gn37s1pWV1vuBI1obUIpuqwtphjqGYfjxpaWl67phrxTGMdJSCVLG&#13;&#10;jXYzclw37M73GsePH28fP348Hhoa6tmWdbTT7TaNMR0/0c8VQmzrs6s3Duzus4WVxLJtojShWBl6&#13;&#10;2Qt/6if/+HX//pcqF55/EQ3d5p599/DKV76Ce2/9Mrd98Z/58udu5rrLLuOiiy6iF0cszy/w6U/9&#13;&#10;DQC//q53lZuNzvv+9q8//Yab/uIvfyOs1T+Z8zyi3venLOlHObQeFJEDMCmlcrL15Q+DHXga3Ros&#13;&#10;fKSQPSmVHqzZ4rCH8qBYsKgvJxw+vAJpTCFfpNlt0awtg82Be+65/723337772x4/gQrKysEQcBK&#13;&#10;vc7Wc86hUvkSJ490EVZGeskX8tmznYar1KeMjCb7z3omjxHkAhYXF9m46QIe2P8gG7dP0JOTvP6X&#13;&#10;fomv3pYZZjz/J1/M4mLIb777t7h317186qa/ZmVlZcv4xMSfH3h4+X3AXf/a1pEyc2WBbAFuIUdy&#13;&#10;uVw+XygSdrvEcYzo744Q9fd5B0jbE3j9fQ/sQ1mKUqlEWRlMc4kgCEjclChqoJTkfe97Hz/3y2+k&#13;&#10;UqngL85TKpUmm80uaff756/64xRP+aTNq+ZoLbVBKFABmjy2O4yyPUYrZYY3WesO7L2TrRvHeMG1&#13;&#10;51HybXpH91Lw8mz0A46oRRYK84S9eYxbxfUKJIlNfXKKK3/zN/mNt7+N68/fyUbPx66voFotcvmA&#13;&#10;JSJqJbhvbJyrXvIqVsIKo8OjtOrLzHqb8YuTNIUhsGMOzt/PjB/jHt3Ls5wcl11yDs2ZWWpLzVf+&#13;&#10;4d6vbllurNwUp91P0Wb+kzf/T/G6V7/+ldPbiyx2jiCiHkW/wOLcKYr5YaJeeBBo99JOlkz220Fp&#13;&#10;sAFbA0g0ggRBaAR4zvb1555Xmu/16KSGpJMwVZrgVP0UwrWBLL9JB8OjEqAy78nI6P4ySSHtMxNF&#13;&#10;AxR6mrxbRHe7uP2yKiEtllstNpx1Fjsuefq5e77+LZTJmJ6e45FG/e0rS1BJDNJE1IBQd1C9TMdz&#13;&#10;TjAZpa77gJllVLeZqhiOtpdpFRPsySq33buXeeSJPDHVzZvtIytqRoUFAqHZqeGwH7PeArOyTIpg&#13;&#10;IYjp2B6xLCCEoBI38ZMObjr5r+h1p4c7OzKodkqrHhIoH7vWxhofY6G3csXktvXu8fv3te85fnz+&#13;&#10;98/Lj5e7hulgAt2Lmcvn8JwhPtxR+Jt9rP1Hil4oSUiz9WiSQ+t29iYypUtKV0QMFPiVF02qXJt5&#13;&#10;DYtpiGtHKKdAFEnClRz337LAdOsspuub+mebgJOi5TKRBieFkmsRyzUCn0aCWZMnixDbDSm52d8n&#13;&#10;SRdblLGd8uqvzFQcFhaP8+cfPMXiqWNcd8P1LHaO8T//+A/5049/5IPHTi7+GpLWaocZyG3061B7&#13;&#10;Xo0etc/Wlo5eLpaYBdEURjSFEZE0IorjJNq4fkPjNa96TfsD739/vDS/Z7ANhI1NPhj1rW5vW95o&#13;&#10;rKg9U/AE7Z4mkZBKkaFhfvFnnvPmt37s137jnXZqNN86dRRXGYrrZrhHScQ1P8m5l17LwQMP8+f3&#13;&#10;3stv3PRPtFstFJLNGzdyw+teQ25qigKSN1102dbpyy7/yz/4gz94xvLeB95KBu7gWA5pEpFzAjpR&#13;&#10;B8ty6CTRKjn8jIem/6wC/9cNFYrUcQyofu55ys7OSMQScDAqByIlzVm0ojrbo87s9XZBHaqUsWtz&#13;&#10;BLovyyP6YN2aj3rwtcj0GQffh9PLt+E+SSRUCaG0qLseGbyXJd9D0TKuEnSNQHoONWeShWarW+mM&#13;&#10;65QmIXPACqYHzV6yOiGmhDRbdbJ0U5APiswdarz/jz7wDy/bMnXNuTs2X0Pai3DtPSAMb3zDa/iF&#13;&#10;1/465549SX1RkiYBjqtJ09ObWVrEIGIQEYiBbMw0RsPyygHGxjSt2gLDzgRV/4X8wkvexUf+7oPg&#13;&#10;wctufA6nFvfzkY9/mDe99S3MbtkqlmvLr/zD33vviz70oQ+9ttVq3VQul6nX6/i+TxiGTygpVm2N&#13;&#10;g0XP1hilCKOketW15znEHaSO+fbeDmdd/mJavRxJq8FwJaTX66G8PMtRm55S2HZAUihw8qHDzI6M&#13;&#10;U44UW9KUfd/+Onf8wXt4x1t+kanyEq2lZfKuT2cpplBYjxvClf/7wzz7v/4O1mWX8nXPxdpyNvbU&#13;&#10;7Ejv/kOQKuw+lheKPmO0H1Z/4noqbp4+5ZO21lIbFOTLVVoLbTCJlSQJruNgMNx1111cccm5PO3c&#13;&#10;zCut0WjgIOh2u0RRjGVnw2eSJJCmaKExOgYccrk8r3jFK/nrD3yQzuwszz7/AtxKhbm5E+Sqef7h&#13;&#10;W1/lxje+jS2bN9NOEhKdFei7UhGGIe1Oh4Kr0IkhikKSKCJ1FJ6VZ3x8nOHquP8fr7vwWQcOHXzW&#13;&#10;l7/6xV9dXj71kZ9/7esfmpzIbZmZmUF1Y1IZofsabYuLiywvL+8BtH6iRdBK4RUK542OjmaeejrB&#13;&#10;ti16uoeST74QX5usBs0I02dGilUkUkrD+Nj49j2glFJpkqbEjzjvM7c/+jptgBRiwsHlG7d9g5+5&#13;&#10;8mKOHN1HmvY41DhF/WHD7Lk72V1r5aktqKWlmpDOaLlcKRM26iwt1VgMbIZkk8lcVhLX8QOwXWLp&#13;&#10;AALPivFioPM4681H1NPQd1gY4F6eldlADVWGKC23kK1l0jTFse1SkMsFwHlXX3V15fyZYY7dsZt2&#13;&#10;u8OBvfs4a/N2vnHvLqLx2YGWXv6MtzWPgkquOVWlVNFSiiQBZamscE4n2LZNZ6VLkqTkvfx3vsb3&#13;&#10;OXrdHmA4deoUH/3oR/mzv/yjxbnlh7/90NG9H6m123/5eH8/uN8C7heG+yHb0jZmgG/Aw4cP8qlP&#13;&#10;fYp6q45C4kiXUIfExPTC3lIYRni2xLLtiiWgG3YJAo8OCiz3mht/8fUffeUrXmFHUUqjVcexHXKB&#13;&#10;1ZetAd8PqJarlC4osnnTZpIoxnMccr5PHEYoITOdONthvFjlpTfeiDHmTR//6MfU4X/84hsBkwsC&#13;&#10;Go0oE58GouTHxHTxEd3QQk0KKVcR9x8GQ/uM08kokG1jTPLdamQfLVqNBq5L+/bbd7/jvb//3s/8&#13;&#10;3m/9vlKxZmTYJW02mZqeZuPGjdTrdarDW2g2mySJxnWeHEv2d97+u7zzf7wDN5fj5S9/BW//jXcy&#13;&#10;Nj5GHMUUS0Xe/OY351ut1v/80Ic+dFe9Xj8Ip7URbdte1cZ8QpENTBOe78tMM8hg+vXQ2Y/F6rgy&#13;&#10;aLkgCFhZ6VAulzJ/Us+ns7hMQdn84y23cO0113LRRRdx4P5dzAyPZzWuMzNER05w/54jnHXWWYxP&#13;&#10;TGR1vP3dGcdxRlBKkKbmh95B/g3EUz5pwwAJtFaW+8u4DlVfIDo1WqcOs339ONdfeRkTYwUOHzhI&#13;&#10;pDW2G5BgExSKtKMuKrHRUeZwYIRNGGscJbGqFS66/hqGRof4k//yO3Q9yaU7L6SWFPnr277EtS9/&#13;&#10;CRdfcimWsDAmphf2EEpQKBWxbJdUCxAOys7hZEbipEYRJiaDtoRkaDGkUp5h6tJrZ0bHhv7zH/7R&#13;&#10;H/CSy64laBmOPHSY6aFxZCLw3YB9+/cxX2vs7zsln441ahlrOZIasByboZHhbTPr12V6VpHAtm3a&#13;&#10;zRaWbZ2W2vhXRtp3ZdBZoUQ2bqhswBAYptfNbECQE0o2pFGkfU3ggSBqkwzIS23A65+0hAXfHlIq&#13;&#10;4CuNBcL53bSW93P11c/k6uf9LCOb1lHddh4rH/yz1z/4oT9rdlvpf6nrtpeji45alIRirDjGOquE&#13;&#10;WDoBBvwwj5Aegx3XcrcAsktTLDxO9zL9RDTbGhlsDQ++55Jgwh5O16WoGwwlbaJuiGmEcjk5efb2&#13;&#10;szd+8pW/+KaZTSN5cv9Og9A0F5eIU82X/tPb6JzoIpRESDm2dhJK166y+6gUA7KsAtuyLduyiXod&#13;&#10;Akv0t3IS8k6B5cVT6DihkCus6SZ9iGdtFvp9KIl1PY9yZZbUanF04QHu3bX783OdAz+bEFIsBCw3&#13;&#10;v4tA8oCNHFurZzcI3SeXpQhs2yWKI+7bvw9QFMtDNFYaJP0ra/WiBWG7TM/OYPneZJJG8sChQ/rU&#13;&#10;ShPSiPXnnf8f/v1/fLM7OznOkUaLhGwSk45D2OuRGrKPVgLaoKTEch0sZWEMFAoFlmvLOJZFN+zx&#13;&#10;wJEDzK6b5bnPex7tVusN7/vKV76QhslnE/ri0qS4lktqNEkan753j4gflams0e8DhUeMAzk0kGJ0&#13;&#10;RIpGdVPCNGEcuX5IRwx3GkQmPF2awpko26B2fxBi0A4m+/ngR4t+dv/tVCAM5GLTZz5kiyItNUII&#13;&#10;ehJaQcyi12UxaHfnTUMnrRYZVvNo/XhNzUz/S6kUKennbvmHL/3BjS/Y9baXvOAGTBJRr9epjHpc&#13;&#10;fNk2/v7m29mwYSMr9Q7GeGD6U6yM+u/VZ52bQvaiYo2LpukrARg3e9RSwT/fcgdj7/0LXve2V+HZ&#13;&#10;RUaGJrGEjedYWMKiNDPD85///OrNN9/8C8ePH3/HwDZvQAR7IrHK/hfgupQqxRIoSao1sU5x/MxP&#13;&#10;FnU62RZoLC1wUpswUXRbLWTOpiV6FKset37lFjrL87zhjW+jse8wWyc3s3T4CNWNW+j0QhYdiz/f&#13;&#10;9S2e/rrXMTOzDtd26IZdpDHk8vkxlLKl0NGPTEf/EYqnPBHBCvpNEMdIy6KYK9BsNmk0GlSrVV78&#13;&#10;4hdTrpRpdzr4vk+hUASRKbxrbYiivqp6f9/ftm2MyUQcXcdhZmicrdu28brXvY5jx46x6557uOvO&#13;&#10;u7jhRTdwxRVXIITgxKkTGStTG5RUeK6L67r0ej3CMCRNklXT8bRfa2dMZrlSX1mh024zs24G13V5&#13;&#10;1atexdjYKO12m/XrZ1eZla7rsLi4SJiy17GfeAVnkiRyeHh46+joaKYUrzVCZnVogxXYk4nB6moV&#13;&#10;GRJrkDYhGR0dHUXKy1Ktz9AFWluTZ+B0T+6PU8qyhvOFPGNjYzz3uc/l09/4Jm/6wAe4YOdOcrkc&#13;&#10;tmXx6le/+thFF130+ZHRkbxSqrBSr7O0tHTMGO5IU02t7/+39hBSrGqmAbie+9iHOzg8XM/F87zs&#13;&#10;8D08z898PrUmiiJc16VQKBAEAUJKd35+wXrTm974rq1btz0spQSleGDXLgrlMsViEc/z6IW9PglE&#13;&#10;VtYmbY86YA9uuwSlpKssRZKmGdJG1rdc1+XE3FyGtOV/8EjbiRMnWFhYpNvtYtsOxVLRH/ys3X58&#13;&#10;R4u19ZOrhxkcKZ7nZUSZ/j9jDIlJsPq0Ft/3671eyNLSEgcffrjy4IMPWvOn6pg4BcdZd8011zxz&#13;&#10;dHSUU91MGLpUKhHHUf8ZNJTLJYLAx7YsbMtafXallKRpQm15Gdu2mCiNMFQZot3psFRbYrRU5fkv&#13;&#10;eAFXXX31+4ENA3QEwHUy/2LP9X4gbf7DDDOQyOnrewVBMG5bVrZY+yE4Igw6fZaY9Nn7xnS1XrsA&#13;&#10;eZyQglwhR7dPnBCS937yLz/5EAiEZWUenJ0Ol1xyCUpKGisNPM8j8P3HeeHHj3K5zEc/+jFu+bsv&#13;&#10;M1QZysYGoNVu8/CRg3S7XbZt28bWrVtfC0zlcrlMZxC+03P4cUNQyFOqDA0BEEcxSZKQC3Kr5LHB&#13;&#10;uDKQyep2uwRBQL1ex+hsR0gIwS23/CPXXnstdt8WDmOorltHZ7mOQHDLLbcwOzvL7OwGSqXS6hlI&#13;&#10;pSiXSyVA6cciyj2F4ymftCWtrB4157sUVEzaPtmMlg6ZDUMWP/3si1lXdKgdeZj24jLlfAGhXBLp&#13;&#10;E1s5Di42WOkYbFHEc8pYVh5L5hHCo2ckLak4EDXpjJQ5+/nX8csf/kMesDTP+KWf45J//4u4m89C&#13;&#10;K4WOYizXwnZtYp3QiXq4fo5avUOQH8XxRxCqRKwDOrFFK4RGbOhGCeeXppgOHYZXDLW793NuaYZ8&#13;&#10;3ZDrKmaKEyjjgLaJEsFSu7uI4Nu47pnsmzVj11rjgQRAJ/mRifHNbuDTDXukRqP7yZv6Plk9rSWD&#13;&#10;GMhcDQSkEkrDVYljXZckCUkfZRNITF9macAf9VJQXSAEpS0KuGN+UKBrKQ53W8TdFrWH9nNysY4V&#13;&#10;W8zd8SCffP9Het/41n0XPzA3/6Zu3HFqzRpLzYUjsRfNhUWbqOhTkyE1FdKRy4RyjlgdIbaO0HMf&#13;&#10;ouecoGbnH/dYsvMs2TmWrByLVsCiCliUAQvK57jqsJjTtH1DZGvqzSUaS3UCGahKUP6Vt7757bMv&#13;&#10;fPHLaidWQnqej791IyfsmLkhwdKwJNYax3ORtl1K+0XXhtN2YquN+ohDGDxpoJj2yKU9cmlKkCYE&#13;&#10;RjB3cA4rFQRuDmFMplEnUsxAhVxkZfrm0SCg7zGqQyO4dp4kBmMU+aA4XfarKnPaWHP+36XjSCwk&#13;&#10;p/nFoDAoNBKNZLnZIMEQo4lFykJrmUSmpDlJ5BhWesniUqNHK0xphslQM4od3ddADcaGL3va5ReX&#13;&#10;6p0mxxdPInybWEIz7JEqRaIkrZUmrZUGrUaTbqdDEscY3U8QtCafy+F6HstRizCJmZqZxg08VuIO&#13;&#10;5aEK/+6Nb9hw8RWXvyXqW28boBP2SEk7qRUqAAAgAElEQVRJ4+RM+HtNfJdv//DDUmCpVWeEgZVE&#13;&#10;dn4xghBBiKGDbWPnCmaz8nrEagFj9R61Zu2R1yX6yKkwrKruD44gcij1bEo9RSkUlHqGUmjIxRo/&#13;&#10;0djGINEokyCIcNI2XrySlsMlJDWyqsBHG8cG+pcpCEMUZ0m1AHoxC7fdevdnP/K/PgFRgdLIBpaW&#13;&#10;j7Pt3DxTGxMOHrsNabX6DG4rO0Tfm3dw55IqJEMYobPnin7jGRvSPCRlRFKl5G+m7G/iwx/4FLvv&#13;&#10;Pspzrn4RX/3nr1HN5/n7z/wNtVqNjRs3cvnll48Dzx545X4vRLPV9taGYuCMDZXKkKZZCVCa4BZz&#13;&#10;JAKMnRG1hBBIrXFSgZNYKC2wJORyFp5r+Icv/BUzwzmeecF2GvfvZXR8BpoJpDZdK+AT//I1vt5o&#13;&#10;sO1nfhLXddA6JeyDH7ZlUalURjBm/AlfwFMsnvJJG4DlQRRHdMMYR8ptO3fu5OKLL2LDxg20222M&#13;&#10;MXieRxRFLC0tIaSkWq3iuC7dXpfA98kFAUZnwn+y/8AkSUK320UIwbryFPlcnj/+4B9z8UUXkydP&#13;&#10;TILjOgRBgJKqv5LJZDHWrVtHnMQ89NBDHDt+jFarhWVZFAsFcrkcxmRuCq1WC8gmiPHxceorKwxV&#13;&#10;qzi2w+7duzOGYaqZn59nZaV+u+2wEMcRuI9D+zsdM7OzsyNSKaIoQghJFEV9RPHJt70UEiHlmlX3&#13;&#10;qgAmWmump6eoVKtbIENVsnYSq3Ii9kB012QOAEjwAx/btoc816PdalGtVrEdZxV1bLVbSKW4+667&#13;&#10;NxeLxd/bsmXL23fs2OEUCgV6abJUq9VMrVbLVqxrkD+lFJZl4Tg2Th9ROe2e8eiH7N/XVbN4bUhT&#13;&#10;TZIpsxOGIb7nUSoVcVyH5eVlarUa1eoQZ5999g3bzjrrN+dOnnx6qVjkrrvuYnJykocffhitdSaa&#13;&#10;bCmCIIfjONWs9Vhtj++INXvfOtXdNMk06dI0RfVRYq01R48eQUn1PQ38/9pIkgRtMs2+JEnodLrV&#13;&#10;VrdlG76XiqPvIbQGlbl1kCSkSTJnKRVPTEywYcOG6rqZmWqQ7yNcxmwbGxvDdmxGRkawLZt6vY42&#13;&#10;BqUkllLkcjmCIEfg+zh2Vu+4Vucx1RqMoVarsby8jJSSdrvN3NwJ4iThyiuv5IorrvhpKeXwapv0&#13;&#10;ERKpfnyGZ6MNyiIXBMGYZWfyQ1L+cJC21ZGlv1thjE709yLsm2riniafd1b75NjY2OjHP/5xjhw+&#13;&#10;AqUiRhvyhQIXXHABnU6HZqtFGD559mOapoyPj2OM4b++5z1YlsXevXsByOezXSEpJVdddRXr1q17&#13;&#10;+uDvbNv+rq/5ndG/KqPxfb9UKBRIoohWu0WSJgRBNt+ofonO6bFa4Ps+3W6HoaEhAhnQarf4/Oc/&#13;&#10;z8te9jI63S65IIBGI9MgimLu33s/N998M6965asolkrZHNnfURIi8zgtFUt5YOuTbrwf03jK17RZ&#13;&#10;Akw7W58H8IKrLznnfdc/41wxXvFor5zCI8XPF0m0pNnTCLtIJ3XpNCJauHSFR1AsY/lluu0u6ASF&#13;&#10;hVACjCS1bOrdLrfN7WHz9DqOrzTIl4fZVTsBQMF1sSyLRqdJEGSm1MqxmVw3y7f/+Vbu230XnudQ&#13;&#10;rZaZnp5mcnKSUqGEWxLgxnTCHp7v0O6GWLZPo1nH88HLDZHUWiSWTzMN2Xv0OMeXV74YIokijeW5&#13;&#10;JL2EgfLlYOU+ANTT/tfkgy0btm1xsCSpMDiuTafbw/f8VZPtJxOqPzEZYfoIX792qo/wbNi2lanZ&#13;&#10;9ZuX5+ZcEkLZr9kYhPYdom4PmYJDxqobVjnlG3csEC7V8hgP7n2YbjvGTz2sZkhrbgG70+I5pR3c&#13;&#10;1VHEUpLqBG1JTLncqhVLlXsTj2J+GtMLEDJBW2BsgbEEShlsAb5OGGs+tmTDIFHMakwGjhh9GzMD&#13;&#10;u72zqOdLWGqEw0GL5eI8QXGIQq6Ash1MPWb7pm1862u3s2//LkYqY8wdWmalsZ/d95zAc8/GzQco&#13;&#10;xx7VoPrVjsi+DMtqW60tSUtBx3FNxzEjKmap3URZHqmQON2E2rElPOGiUsnAr9SQOU2Y1QLI709C&#13;&#10;oVOF5fq4gUJ6CZXOSKXYqARhu9sTa7mR3wG/ZN+TRKs/HpQ96TUosnQUOk6z5akBJDh5i6jZAQXF&#13;&#10;ykQN5SetnrFPzC+remM+32v3QIFfzA1bgYtRYNkuK60GqQQvn2el28X3AxpL9dP6hOY0sUYpibIs&#13;&#10;kiTBz+cpDVUIez1inWKkxA18sCSxMux42oUTXrlwXXth6RNS2KRpkl2u/u5p648EygaQZP1gtTf0&#13;&#10;Z5R236oLkWT3woY4x6QumXLqRYTdFpblopMzta9Xr+sR+dwAbRv80gCZL/ayN0xVTKig52oSKUhF&#13;&#10;v9ZOq37pmKYQQs6E+HEaFliiiyTkuyU3a7YhRAwCbEeRCsBYqlKa2USY8MV/vI+f37iNyrBFt3eK&#13;&#10;iy9fz513f435wwdwixUwQf/lBpqVfShSZzaARnVX3y5zbMmE04QRSJ0jStp4xTy606Md13n3O3+P&#13;&#10;G156NUcffojtWzYD0Ol02L59O2edddZ5R48eVbZtp1rrzNLwcbZIzdprTTWBZed8zyOMIlrtNpFO&#13;&#10;UTmPUGaSRKQG34BKQWiDtjLIM2dDXDvGrs/fzLO3bOKcsWHq+x9CFUvEzQbL9TqyMsKffuEWnvEz&#13;&#10;r6B8zk5Wum10otGJJtUJon8v/MAHKcce88SfwvGUT9qSJAPCbcmmi59+zgd27tzpK6VYWlrKEjqd&#13;&#10;Yoyh3ukSlIfZMDXJAw8fZdeeXQjHYnrdDL7vY1k23V4NjI3rehlKIQRJlJDL5/Edm6XFJSqFIvWV&#13;&#10;OrlSjhF3hHRlGSkV3U4X3/ezvzOZf92hQ4cYKhRpNJbZt+8Uhw8fZmpyitn1G5iqjlF0faw0xbYs&#13;&#10;4iSi0+mwectm7ttzH0NDZarVKkJKkiRl7uTJuF5vfWEwDSqlnhBdOpfPT0xOTqJENjHZtk3aapPL&#13;&#10;OcTfB7XqwWQnhEb0UbYB0maMYWZmhvHx8ZHdlpVfFT3qhx94q2jQYMKWQmLbti2lqgohmZiY4C8+&#13;&#10;8Vf6pS95lvRTjWh1CBdXaJ3o8tLXvIY3//JrvzW/Up8iSaar09OUy+XFNE3/+O677z6nt++B6TFL&#13;&#10;IGSKtgXCFuBIlAWOEPg6pfs4Cqmyz5TTOtOqS3Wa1UP2r+9B5XMo1iROgbrwqK/UIVfkxMIi80vz&#13;&#10;+0YCd/G3f+NXn9FbWWDb1m08+OCDGOD+PfenacLXbd++wnUcqSxVIHue07XvfUZtm+b0+Jym3TTJ&#13;&#10;PE/TNMVRWc1e2k1pNhsopdDGnCHI+4OIfD6PMSar3zQhSql84AdlL3RrXZ0xWh8rxNrNgkGiJnSW&#13;&#10;uEHmSyrACTyiKITYEHX6ibYraTQadWFoWZbl5/N5W4veWC+J9pAkuJ6rXMeh0WjQMQ16Ucjk5BSJ&#13;&#10;jjg5d5TNUxtoWxaObWcs8oEHrwHbzpDLTrtNs9nMcuY0xbIsqpUq3bDLsWPHyA+V2LJlMyPDI1d2&#13;&#10;641PmPg0xhin/7cFPb6PYUAKhi3LtgfPxA9dHHXgSGDoPeGkt3+OlgPLy108A5XckPvQQw+NPe/Z&#13;&#10;1/HVr/4L1z/vIqbOqbD00ENs3ryFc3acwy0HjuN7PlH3sV/+8cLzPObn58nncwRDPl/48q04hZCX&#13;&#10;/Mw13Lf7Pl7zmssIw5BisUgulysbY1QUZWa8AxT9CYcxKKVylsoWG1EYoo3OHGzIFoIZEeH0n/R6&#13;&#10;PXK5PL1eyNyhg3zuc5/jM3/6//Pwg3vZODlBemoeKSWj62f5T+98F+fsfBovf/kruXP+GOtHN1Hr&#13;&#10;1rN5RANCrCodSKU2KsuGHxcW9fcxfuyTNqu/2l37ueM4q4r940WXViM878KzZz7+nGddvmGskift&#13;&#10;9FBK0Ol2EMIhXxjGISLUHgfnGnzptm+z96GH2XHh+SS1Os+48SUcOHmKanUULVy01rSWlqkMVTCO&#13;&#10;C3GClULOzWF1NRVVIE0tkk4bqTOJOC/w6YZdRJLS0YadF13KyYUGheFp1m+cxXYdOp0Ocdzj/gMn&#13;&#10;uOOb91FfWWpvffpWWSwW/PGREUaqwxzstChs2EArjgjjmFCn/POddydfv+e+d/Y0DyhbghaEtSYg&#13;&#10;sFybJIxXiYUSiW05mS+n1FQnx3dObVjP8aVTBMUCnb4YqIDMQuJJ7qAN0DotB0fGSjRSoIWh1m5w&#13;&#10;/Q3PL3/xM3+7HslSGEV4nkeSZi4TK6YHPllPDiG2LWoKN4o6Q0ql1E6dINow+t/f+r/+aMsFm7a8&#13;&#10;+IrzdjIyUuHkfGS+8uD9J277+rcuu/q6a//bSmvlPw0Xiux76ERtKVS3XrXleXNdd3J6MQ0wqSLR&#13;&#10;hig2dKOUKDGkqSQ1mpb72EnFo24xrkGCNo5IiLuYnEPgpDitOxkar+J0l2j1mrecrJ/6lU98+AN7&#13;&#10;7rnj9i1bt25l7uQp7t593/yeB/b99pWXPO+uXfuO39rsdkCpkuv5dq93WpFy1ZECELIPqhqYGBti&#13;&#10;eaH26d/9rXf/1LN+4qKzkyRh08VPY2mxweKJmFMPH+eidVfCyhp3WhGfrmnLrqz/8cmhrVFoiOMY&#13;&#10;46SkjiRNhOp1k0IvSUjX0ppP78ic0Y5Gafo7kNmvrq3TXMM4jNYiolH/+z1NnOiON1yZX1xojlTK&#13;&#10;o7JWX5wiTMCCWm2p1wt75EtFhkpVVpordHsdPM8jnyvSDrvkXZ9Wq0VhOMfJuZN4vkev16NQKCCF&#13;&#10;RCkLy7ZRStForNDstHEDn5V2k3vv381xZXjRs6/nwssvftahfQ94EaIngWIuT6udydMNGNFrr/sx&#13;&#10;QLgfaijOsB4lXEN2AfplGALCkHzK7KT05XDbkKslOE7EYqHQX9D03VIMyFUikjjj+VmLtA1iyRMk&#13;&#10;EkI7IrKga2sECkdbBLEgF9usrCxhOza5IMcxN6AuaR3LA6GG+NG2SdXpd+s7Bgxyh6GhKp4pV4vB&#13;&#10;7KhjVTly8hB7d5+gWC3huBIviHntL17P/r2f5MhDdzA1cjFCCFaaHXK5ANtx6HU0SRiSz+dJ+rVz&#13;&#10;A7qEIM3e1FgIoBAMIYRHszVP6sZsmTmb2Yl1fO6mz/CMyy/N6ibz+QERrsuaB3JAknuscB2PKEoG&#13;&#10;2jli/cR0NYljAtfJ+vVQhVy+SC1tcWxuji3DNhWvxNEHjzA1tY5TrQVyuRw78mV+7W2/wm+/8Y0U&#13;&#10;a8sUx6cwKw26ns/RdosvfeHv0edsZ8fzns+8MUSdhB5htlCMUkrlMlHYw3V9tm/fju50JpX4sU9P&#13;&#10;/lXxY98qSZKglFplY0LWmQeDQb0RbrvovI2fu/aqn5gplor0wi46zEDzYqFIpxsThSHFYon7Hz7M&#13;&#10;V75xB5Gy2bkzg3cLaZ5isYRXKoEQxFGMbdu4nvfEV5MDGrVgtXYqjiNsy+4zgQS6P0oP0C7LsjBG&#13;&#10;f+wfb/nyBwNfba+Wy1dWy5XzS4X8jOe5I0Ip30g6x0+d2nPg0JHfjePMXNiyLNI4m72lbaEfBcnQ&#13;&#10;WmdPvtaObVkX53I5LNfNam36tVpRFGXyGz/guiclJUEQWATBLM3W3Wc225rRezBpZ2jdqFKqAIJW&#13;&#10;q0WzXf/WnXfOv+PYA/suPrhr92xZuk50IjlSLo0v/MXvvdt0l2vrLnzmM2i12xBFJxV5PM+TpWKJ&#13;&#10;IHIxxkYbSI0kEoYUidEWKYao8NjbhI+ql7YmRDTX13ADECglSVM9YIROB7YTF2x+aWZ8yL53167K&#13;&#10;3gf3H2x2OaklR5ZqSxvSNO1orfNgigjyIFpgkDIr5Pc8jzSNEVIQh9m2W6fTod0Ovx0n8RdnN8ye&#13;&#10;fXLuJLt23UMcCb72pXuJokyHMKd/CMPDqoLIQAZFKIR4wrTJxySYiczdzbCmxu+RpAyIu73estYF&#13;&#10;Uh0jhMhqyzK28LH68jLlyUm63Q69XojlZIunARrsulmSFkURM1MzhEmI4ziEYUjYr/0coBWi/2wb&#13;&#10;nSHpo6OjHN+zK6thXb9+M1Kehza3+54PBhzbJYn/javCxzHYNsKGatUb9/0Ay7IIgqDPsE2RIpMR&#13;&#10;kn1JnAHaPoDFHiuSJEHbst+2mbZjmuisnqyX0g7NKhM9DEPqaUqjRRePLDd7HDBTCpEtLPvj+GJt&#13;&#10;iYrtzmzaPOJl7OEyf/VXf8U1P/V2oMjS3DFs2+J3f/c9vOWN/4P5hQWGhoYolYrZ+cYJQqhVhvHj&#13;&#10;KSbVV+o4gYtjHDxPUa1W2bFjBzfeeC3F8VFa7Wi15tZxnIA1aPt3IO2PenvivmyTAJBKScdSCsu2&#13;&#10;WWk0GB0dpUdMrVbj3Okt9MJDzM3PccHWC9i1fzcjmyZxpce7fuvX+cmXvISrrr6a43t2Y3pdpjfM&#13;&#10;kp+e4q6PfpT7du/h5W98IxMbN7L/xHE2z27hVH0Bz/ezhWG/3lDrNGsXxymk3fjJYgI/lvFjn7QB&#13;&#10;+L6/avkziL7h+vjZFf8T119+yczsxAi9ThPXtogcRb3ZJbVKqGCYWPp85dY7uWPXfYyvX8/k9CQn&#13;&#10;T81xor7CxPaNBNNjWPkc3SgmjiMCW2HbCtIQJWIgRRmNBJw064Z+nM3Uqeg7Q8rMhkkgEbai0e6i&#13;&#10;vCK2P0JifJJEkuBirAhpxeCG9DjV6rjs6eh0z+LC0l8zv4RMqQIjOsOfOigeQpBiAa5LnApIUiQC&#13;&#10;OxXEa5CSQdmT1ppUGpBixgq8TUG5gHYdup0OKIWyrCzx/T6I64o1n/SliVYjUWCURX6oTGVkeHa5&#13;&#10;24UoW5ELwGgNYfa3UoJOwRIClYiq4/i2EBbacrBypUZveSE51EtvO7Rw4LbVgr0DB3jhNT+l7t+z&#13;&#10;Z72zVKcYxZw9vX7xyNElTsz12Di2kYUWWFqgROa1l1qCxJJEKqvFcTsHH/P6ksfZQhbphYgoQskQ&#13;&#10;2zTJpUcxPYPj+DhKrdtywTnWgQP7vrzraA2O1kgEFCtFGisNvnjH7lMzE1OLsU7zqcA1QlRQ4iQp&#13;&#10;CJnNSL1eD0EmfTdQVtNxii1guDy05eUvvB6k5OjSEs2G4EufvBU7LhM3YxzHypijgBFJn9k3qHEb&#13;&#10;JKtPsq7R2GTq9TZSOAgcJbBGs6Ep4fFmtUF/GaiwCED2EUVhFEZLBOqMQ6KyBBFFYld1r5Ee1V1B&#13;&#10;L4zQoTnLcQOiuEPYah9qLS+bscKQmO+2CRyHkp9nqbaE1BLdS+j0mpw6cYLFpSUuv/xyGvU6hVKR&#13;&#10;JEmw+8lblMRYWiNURqIJ0xjl2kytn+Gm//1nPPc5z+FZ111jf/pTN115dPfe2zu9boZgCZXdr+/o&#13;&#10;NPzIFLVp9BlE9EF3kMlgclGoSGMBw73cxpG4wLD0qSRlOs0W6VhWJSn646NEZEhbP4FLk2SVOcrg&#13;&#10;fdauhQs+Ugg8ZRAGCj2DiA1O18PvGYodQz6fJ9bQUBoTR6TQRgCOB2H8iLYcYIfZO+i4CxJGJwpI&#13;&#10;Y1g+3iXnV9YNVdapei3BlkMMlyegVyGMH8b1DRCTn1Vc9qwp/uYv7ySINlOuzNDraMKkC8bC8SOk&#13;&#10;TCCyybxkkkyzTWiEiRA4YCzSKCUolWi2Dc2lDvOnFpk7dJJirgzteFUGSQhBEARDgKOUCtM0RT2i&#13;&#10;/vfRIjEpq6ubNFWetH3bsnA9l6WlJXKzm+nqmEK1wpGoRiWJCWyHI8cOMjMyhicFf/4XH8BdPMHr&#13;&#10;X/ezcGqOocDHn5hguRPyd5+8iX/ef5jnveFNBFt3sHdhnvGpGTqdZWQcgueBEBgyOZY4yQS+c4XC&#13;&#10;RLu7KNXjprVPvfjxoSc9RkRRRLPZBDLkoR+yVCp9+OUvf/nOsbExms1Whh6lCUmaYls2vu+Tz+e4&#13;&#10;+bOfZdeuXUxMTJIvFMjlc5RLJQ49uJ/NmzczNDREbBKSJNtOSvuI1BNhKAlE385t4AIgUVJSqy3j&#13;&#10;Og6+72cdWmerISkEtuMMtnglDo9MvZeAB4BvA/uUa6UoCbbT95lbM8mKNbIKnOZZrRHMHS+VSl5W&#13;&#10;oyeJ4gghWN1etqwffM4vRcbUHR8f30o/SewbG2ftO6hdGuykZfVjQ57nKYHAtuyoUqmcWn3B/il7&#13;&#10;fsae/epXv2qnaVouFAosLCzopaWlkwLwg8A6efIknXaHTqdDt9Ol0+3S7Xbp9bpZDVYv7BMKvvvx&#13;&#10;uNcn+8K7GcqEY9tEYYTjONiOMzw3d8JpNjM4YKjqUyr5NOoNAEZGR5Ioipv9uhVLSFE8/bpnPtpr&#13;&#10;73OSxFiWHJmYmNh5eN8D9Go1hkeGGR0dzRL2NKVUKq59Vn5gYciSrYF3bf8ofq95ySqa9giARqFw&#13;&#10;hHN+YAdvKvvl94+URj42OTz5yXXjMzevn1z/1dkNs1/LBbmrXS9DPixl3ZjL5a4DSNvtvbv37I5D&#13;&#10;Ha6i9B4Zg7hUKpIv5PFcD51qHtq/H51q4jhGydOTpewLkmZsyQxpi6IIY2BkZITh4SqHDh9i+47t&#13;&#10;nHf+eZcBq4uh740B+KMZeb+AQFAMCnieP+X3ETakpNs77V8cxzG9bpduJ0M04yR5QuKwA2QujrMd&#13;&#10;kSiO0EajlMRxnKw2K4potpporbFtm2pJZFnxE6nJ7e8kzJ9scnKuhcGw3FieSuIE13GZm5tjx44d&#13;&#10;HH74YRorDSzLIl8osnzkMDfeeCPT01N0+x6e2mSoX5r0V41PYBfGGEOq09X+g4Djx4+D55Ek8Rku&#13;&#10;Bfl8vgzkB8/+I8eAJxDGc12dIV0uzWYT3/dJkpSCLLC0uEQcJwRBQLvdZqhc4ea/v5k77ryTn/25&#13;&#10;nyVXHebI4cP4uRxMTPBP//RP/M3ffJqf/umf5ryzziNJE4QQLNQWcZxsPsrYqKyStZI4xvd9qtVq&#13;&#10;hacIqPS9xlOiUdbu7Q/qfEql0s/v3Lnzhsm8R7u9gu87SNdneWUFLJf80DjLicc3/+UeHpyLGJ25&#13;&#10;gHXbNnP85HEeOnwSREJ5bJSZszdhuR61xgKW5eK4NlHSwTYGLWIiO+NECmHIbOiyWaXX9+F0Epkx&#13;&#10;8vowiNEGLeHk/CLCCpBWgTCKMVJhhCE1HVwpwAmIhTKsLVswYEmQQmGkQitJLGU2OCUabQQoC4zB&#13;&#10;SUEhGWy+DAq6NRrNKiwzMzY9qRJh6KUpqc64nbZtoaTEcWyS9EkWiq6dmft6TYPPEwMxmlJ16P+w&#13;&#10;9+bRkl3VmefvnHPHmCPenHOmlFKmMlMzGhCIwQJsjDDYuFxgu90uVzVum1WeVrVd3avaXv1HlcuA&#13;&#10;q3D3KpbLs6nCgLENGCQxGIRAUwqhGaWGzFROL98cL+Y7nXv6j3sj3stE0nsSSEbA1gq9zMh4Effe&#13;&#10;OPecfb79fd9mcmZq5vG8D6PWGpRAakNJZ8aww0TTigRewNQkBUqBYnU5Dl1PLzd7IN2MCxQaUE4Z&#13;&#10;ZJc9F+ws6d5grOYnbJ/ykzBIl08cW6LUEHJAj2rFx9JQSLugAowKSaQgdWxICwR64nlPT9rPP3Ha&#13;&#10;gUEbgzEaaVIKls1qGODadZRTLErbLyRypY+AhfZgpIAsTk7w9ne9Pfn7j/5DU2NASiWUrCFF3i2D&#13;&#10;ke2IJQUSkwsgIInBc9g7Mzk1vnPrJEmrSepaNE8HzFTHWE0cGsUGS88sUbKG6rc82c+bxX/XWORG&#13;&#10;ZUibsBHSRkkbISx3De14VqzpvPfIf6QWAhsLD1t42MY7dMGOi37Nxn+3K/2CZxXx7AKeKmBbLkpK&#13;&#10;WuMRJ60nqbkFlI4Je816qMWbmylfoB/NdpdX5mSsd3hS0ukF9P0BUadPQVgYKUmiEJNozp6epdNu&#13;&#10;4zluJjhJNGEQ4HheJtg1mR0QQhDpBCUMnutz3etv5P5HHmbvngso12sHEXiWbQeeKtDrdc/lcZ3H&#13;&#10;5/teQNuM0JmgaXgsebkx00baRIOIBIek2rDP2vauI7ZFHPWZmqhglQW20EipsJWENFu4hSEX7GQi&#13;&#10;q2F+M0Lb1uU7UbONkJKyCbCFRJG1ZAtImRMOk5cfYC4KmV1ZIBqvcqwbICozLW95QNDv5we8fnxJ&#13;&#10;1iNttmMRD/3yBOzafgHhsrev34O6X6BcmuLMqVWK7quoVQd0B08QxwluIaVQCrjmhu189h8epLU6&#13;&#10;ha2K2FaJQdImMfOAjTFVwAKZIMj6kmZWiBEYG8e2CYMWtjTUyw360RTN+VUYaCy7SGTiUXJbKpUk&#13;&#10;UHghpsVKZfYrZJt506jWZIbvCsI4ZnqswSCJaLPE7i0XUkzP0G/2uPjifdz+j7fwyCf/J//3e/4l&#13;&#10;V86M0TvzNNP7tjO7uMTDtzzM7SdP8nO/+e/Zc9WNnGx1SUzK1PhOzi6f4MzSCbZPb6fZy4CObKNl&#13;&#10;0DlHb3p62jn5+BM/EKDSC40fmItiWZk3U560Xbl///7/fOONN47c+DNFU4pSFrValXanzS233MK9&#13;&#10;hw+za/dutmzZwspKc+S51e12mZycwnEcBIIwDEfE4yRJGLUG2SBGu6H8PjO5ynBuPgOHhmXdbAGW&#13;&#10;xEmCzuv+Yvh7uYocMm1ArDVRHBEHIQRBVjeE3Mgs44lpNFGecOXqePJlJQvHhkKhdvHF+0iShCDI&#13;&#10;nPfTXB0nhVwjqb+EEScx5XKZsbHxnRhjQ1a+lWJoNbB2FIrMMsSkadl1vbzdCp2VlZWWAaIIwhBI&#13;&#10;oZeTvA8cuGTn8vJy7f7772dxcSGyLKsZmIBup5tOTU1hWRaWZaEshZIyk72v2xmGYfi8jziKnveR&#13;&#10;jadheU/gODnSZts4jl3CmIxjlStFpJ+hX73FRf7sj/4oTdN0Ccj5PGpyeN3Skc1ImqNn6YjXJYB6&#13;&#10;vXHdgUsukSQJYRAShhEmNTiuS5p7yFnWy8MoyZC2NaRZCuFsemyd11DddmxK5ZI3Pjb2/qnpqa/v&#13;&#10;3LXzl3Zs317YsmULExMT1Go1SqUSvufhOJndjus4tDudkTip0+mURNbto93pdu/v9rrUqrURV81x&#13;&#10;nczmQ0km6xNMz8wQxxHPHD+OZVn0+70cpS/l36mzfu7J/6yJTcLk5CSdTofJySkOHDiwG8HeIAjo&#13;&#10;9jovlVPdyx6NUoOJ8QktlXrQtqmLMjwAACAASURBVC1arTatVgsp5eiaOI5DoVikWCyO+F6bRdps&#13;&#10;OxMZVCoVyuXySIVvjGFpcZHZ2VmaK03arRaPPfbY03Nzc1/f7PiKowjHzV47PVXghhtebW3fvv1q&#13;&#10;27Lo9/vUa3WefPJJxqemOHbsGKVyidXVVWzHpt9uc9lll404wHEcj9TkxrCpvqCu5xIGQcZFznoS&#13;&#10;c+LkCU4++SRxtzsaswC+70vA2YhHe871W/dny7G3btu+bY+UEoIArRMa9fpo/WnpFhNykjiO+cQn&#13;&#10;P8Gtt97GW9/6Vq64/HJ6vR69bg9LWSil+NKXvsjNb3sbN73uJk6eOjWqzqz2VxkfGycIQiITnVMt&#13;&#10;GdojlctlZmZmamSNCX8Y58UPBNIGa6iDUmrPgQMHPn7ttdc2arUa5WQJ22QmubEEYVmcnl/hgUdP&#13;&#10;8MCTJ7ho//XMtTV2wwPHZ/bsE+zYPc30tmlu/fynOH7qGV5DgldwsFyFjiJSYpRfIIwCwhxpSyxD&#13;&#10;pCGRAoyk42blTj+UI3hpSG5O0oTFpWV0KtCpRZJaOMLDYAgjkLYBoUilGu1sLb3WHUAg0ChioUjS&#13;&#10;FFRO+jIpJBqtya0cDFIySkRG3F8lsTwXUSpsv+TgAZI0JchJ1XGSIERMmups0vkupv2GNfWfMdll&#13;&#10;CaOYerFCqVKeJE2LCFYxYGX7UtqeWPMfswXEIC224Lugoar8pVbYj8pkDup9nYkH4wSwFB+/7aP7&#13;&#10;Lr1ij7VnyySH73lgqW+trAYkciXtp6fabYp6Aj8GK/azayidzPLLziqRNef5kcaNdr2xvUAgBgg3&#13;&#10;JnUj8GIGaR9cG2EV7H4nqtneGI5j0VtdIs1VkLYDlg0GVpECoRRCiqwfjDi3jVWamnNye89RanJi&#13;&#10;4uZLLrkEBvMUXYu55SW2Tl5MGsbUijVaKy0a5RphZ4jFZpOrQWRy5+9Swm5MlnUJoUBYZDoEVTtH&#13;&#10;Yvu84Wa8uBSUKlD0GvZkdebPJmtb3lP1xvB1A6VdVOKgEgepLaS2EanEGIic41gImisd6mMujrBJ&#13;&#10;w2hyamKMucV5vvLFL95544+86Z033fx2Sq6PQVCrlUnCkKgfEliSgudhWzbzc/PccO0NnJo/Q9n3&#13;&#10;R2U71x/euxGWY2O7DkEYEoQhluegPIcgjkAJpzYzc3D11NlHIOO0JUYP9wjfjrTBPz/aJvMy8HqD&#13;&#10;RzIVOij62HSTgLmVkylO/JVjl73h59KtsLB8FKtzll8OyyO0XwmBkgpLKiwpM/PqnArBeSjb8PSt&#13;&#10;egmDYRAH9OKYgYCmIzhRK3HWc7m/dYZkpsz4jouoVhr83eP3/W3P8IRlnBy6a553DYe7gCHS5hKF&#13;&#10;mW/H3HyfRx5+dLI5K/ZccPkEhDHd7gorq4scfeIM//jZr/BT77ksI+8HbSx7QGO8huOFFNwKUWjQ&#13;&#10;CSjl4Hhdev0+sM6OTGgQQ5WzAhLS1CJJelTKZcJBQMEvoLBIQoNdqzMI26PNmeM4CnCHSdtmkt5Y&#13;&#10;J6MqS6lYevWFey6o2JZFt9MmSmJszyWxJGW7ymPHH+Oi3bs4dfIk/3jbLbzryht5++uvI3jiCOVt&#13;&#10;k2gn5XRngSdby2y99mqu/JEf4/6jJ6hNbKW50mNsYpyV9jyz7QX27drP4wuPU3O3o8waLw8yDuLE&#13;&#10;xEQVqAOrG57ED1h83ydtwx1bHMcIIcSOHTv+84033njhvn37WFpaotTp4PkuTt4jZXl5lX/62r2c&#13;&#10;OtvjssuuIRUuW6tj9Lo9giRi2/btSJly8uRJxsbGOH78OBpNqVhGYTNI+gghcF2HKOpteHzrF/Uh&#13;&#10;dy3VKb1eb9RH0Zi1Pn2JTkgSkSVnQmA5Ap2ac/jgWZOhjHuT6CgriToWBCHDGcqRDrZj0UnaOVa1&#13;&#10;buaSAsuysVxvavv27RgMWid4nk8YRcTEaK2zsrP30g6hJElQloXjOOMYs538Jh5dt3MWsuw8jDEz&#13;&#10;SilExgWZByIXsB1JGKW4LsRhtrt3XXNpq9Xi0eWnSVOaP/qjb4nazS+RxLFeT/IVUuaJkUFIMeqW&#13;&#10;YOLnT9rW2248WyjbGZ2CYG28ZtxGpdI03Rb3B5A3qveKBYJen2HFxhE0hcjsEYSQo9YvI06VlDhK&#13;&#10;oeN49Dlpqrcqpa4ul8oQL7C6vMynvnQ7N/7Ie5idneWySw7QPdmjIl/63qNrsdZFAmi8kN8DQAps&#13;&#10;y6Lg+/+2Vqu9Z3JykvHSFK2FHnLdtVDCwpJ23voqQ2mqlQqd1eWMm5q2GMStvTv27HJWwn7UPnHi&#13;&#10;9iNPPBHfdLOwLcui2WrT6XZ5+oknmJs9ywMPHGbLlhkOHz5MpVLBz49Ha81qu4XlOLi+l5Gs4wSG&#13;&#10;vMU4zjlJkiefeIIP/dGHuO1v/yHsdjqPep6HCWK0+c7Nq/+5w8EhjiPoJzAzc+BXf/V97K7aPPTY&#13;&#10;ncw99g3i//YpwkFAr9fNUC3boVapMtZoUCr4eQnzuWPYYaKzNEe7M6CbQr8gWZ6Yoltv8O53v5vq&#13;&#10;nt0cuPoKgkHCV267Wz20cJQkzo3FN9gXxMEge42V5VSLS0vbk7BSrNVqnDl6nN3btjE79zjfeuxb&#13;&#10;nDhxgo997HF++7d/m5MnT9JqdfC4Etu2qVQqLC22iZMYpRSO69LutNmIdjZE4G3HZmHuLG4149Ou&#13;&#10;rDTZo9fQdJP5m6WAXusPurmM3uS130KhcP309DQoRa/fz5Wu2T05IGDnrl08s/gMX/va13j729/O&#13;&#10;L77pnUTf+HTGbbYs0iBly9bt/Ne/+Ai//Fv/gdMLp9mxYyenVzr4nk+73cPzPUreBKf6J9k+uZ32&#13;&#10;auZnI1gDVlzXpVQqSSVVkQ18Gn8Q4xWftA1PIIG1UuGQk0VWJpqcmWb57ByOMYeu3D7zjjfvu5Cj&#13;&#10;jz/MhfUacWqztNDh0Sfn8Me28eV7jtNJtnHJ9deibcni8iKNgkDLAUVh0IMl6Bq2u3XCYJm27RMY&#13;&#10;m3CpRaFQoOYV6MQdBr0AS/g0us9+3I1BdmP1TIDj2PiJwTJgaRs/FCw8/QwTlRIi7lIWoAZt0jRl&#13;&#10;wnXAhrlBTA9IBmZ0/uuHt5XrD4hjCOK8MeBa9NIIgpyiZLLJTyqLVCfgWATtJoeuu6rm1yv0kgin&#13;&#10;WCARBrdYQKbgW1kbq/g73OoPcq61NOBocPN1ashtS2zJChHTl11sU/O30+o9AhZRmEGMKspKfwCO&#13;&#10;sKjVa2gdV7W9RCgSTqanW60h8S/KXldQBaBP1A8xg7FGdetF+OPbmJv/1sp/+/Dfp2E/Eq8+UElr&#13;&#10;posrfGypSGwF+GgZoSXEaZgf9wa3kHz+f49jg2sVWFyepTTmUMCn3+xiBynjxRLzp4/WpBUTD/og&#13;&#10;IAj6o1JpEkuClfby/PETXHjhhfSWVuqp7dKLE0wuOLFtmyAMRz5tnqdIlSwUx2uOVS0yOyixWon4&#13;&#10;8Ee/wJ597yLqOqjQR1iaUBq0JTJOkW4gtUEIgxEQWXlpXRvK5Qr9wSq2IwmCDuVymVarg8BCydxb&#13;&#10;YQihiiRHFLLfl07mtB5rjRlIbFXBUkVXEwHRGuhhAOOw1okhyO/xAEoutG2qplbaXz30vi3WLqr9&#13;&#10;caKmpkzOKZOaRA7QDIgUSCMQBraHZVZWV3mmp+nECXHNZ+F0v75y5DEnanUiEA8//tWvPXDBb/+H&#13;&#10;a+54+Mt86bMf56GvfxknWuW6fYf4f258Dzu27WP73DxYisVBi8D3aQkHf2oXOkgZhFAyHiU/gSDB&#13;&#10;hCGOUqBCpvsJF0eaf/+2m7hCB87v/M4fTAOP9Mh6755T+tVrwHaCle/T/pkXtRzMaZMdqjIAkjYC&#13;&#10;Q0JKE1Usobsx++u7tpwMC5zuF7AO/RQTV70H+XO/SzQ3z6nHvsXD993PkYceYenkLGYxwJvvMV2u&#13;&#10;U5Y2ZculJGysFAhikiAkjmM+lYQkSRG7eikz+7ZwyaWXceU113DJpYeYmpqh3W8hFRyPUxaeOcrZ&#13;&#10;Zo6gJUtYCgYaQGCw0UNuFRpk/xzaCTrrAhA2zZYDOy5Q3dnH8YzD6jLsmH4t37xnnr0738RjRz7P&#13;&#10;4w9FfOxj/8RNN92EIwNs22Fu6TEa1YvotjXl4iRJ18JKJrGsAGSIFr2s/6qpMWQYK8CzQzw3xhVF&#13;&#10;6oUtBDqgXDrEUr8DtqDiVzh16hT1ep2FhQUDBJ7n0e/3NyVEcAoThP0+XiWRU9u8gzv8GsQ2VuCQ&#13;&#10;OJOsXljCkhLafbYJn6VPPMTVPZ+fvGIfy3P3US1UiU3KU0dm2f+6H+HzX78be/JSWs4kHWWxlAyg&#13;&#10;YqGJkEJjpQnWIGEiLUM7BiwcxyHo9bGUIko1oZSYqarSnvF0BCTZ+jBkHBkyZ4Hh9/KDFq/4pG3D&#13;&#10;sG0W5ubwLEHZtl+zf/9+68SJZzDG0Ov3KdkOPXrs27+Pj336S/zC//q/81//+CN4nsex2VP45SL9&#13;&#10;fh8dh7i+Q5o1sEMpa1SnN5jcNy1TiQmZSdYTnWx44xiTWX3oJNvtKKWI+hFBMMh2MM9SEll7Spg1&#13;&#10;jsRa8jR8bjNu2OdYnY0cSrMiqeM4W9ehH6xJ88TLV5YxWbm3UCyC74/T6o3MuZ6Dom5JKbfACG1q&#13;&#10;SykpFotoren3MzUoZOq9TpPqOt7gbH4NRJqmL8t0oHWKbcucc5l9bxYZf0XlJc/nLLEKQb1eG3ie&#13;&#10;RxzHdDodv5ef2/Ccz+9/mBpDmsQr3W6vc/rM6bFKOcZ1XQoFn6PHjlKtVPE8j4EK6A/6uMp/3uPP&#13;&#10;1GtD3pzJEaQ17taLjBclm3Qc562O4+wadtnIfBKf/xiybztTZacmRUiBZVllTFwCuoV6Iz5y5Im/&#13;&#10;eOs7fvyqvRftVFcduJDXXXmI/dsb7GlMoaJJUFXe/OY38YVHH8kQ2ESjpKTfH1CU7vN+vlJq5Lu4&#13;&#10;bfs2UStzzWqHL1oK9D936fO7FDobD6pSqezwfB9j22ideakF3RXqjQY/9qa38s43vY1+r83qmXla&#13;&#10;c4vEq13aZxcQvZCk08f0Q+wUSpZL2Svgui77Lx2jWKwwMTnJzPQWKvUxQNHWAe1uCyNzVXxOGUjN&#13;&#10;Gny5KSBq3SSTGkhNOiGExLYtjOOM5tn5hSYr7VUWFxeIozgzzk0SnnjiEaIowh32Poa8h7PeVFLV&#13;&#10;6XQZDPo4Vla1MRiazSbzC/Mg4fjx4+zZswetNcePH28DS+s/Z6MI+33IuMr2rl27Jj3XIzx9Gm3M&#13;&#10;iIcXp31Klo80klMnT3H9DZfzta99nWuuvRTX92FykosnBjz+0IN85H98hJ/8pX9Dvdag3W5v+Pl5&#13;&#10;beScv6ekOI5jYVlTRD+AWdkG8X2ftPnFIoMwQqeGYrk0/vSxo+x49auZnpmivbiIMYKJ8WnmV7vs&#13;&#10;37eDoDfHtmmP/upJPFIqtsdKs4nEwnKLxFGEsrK+gkYkOXkyI0Cb1BDFmX/ZMBHYMGlLDUpK4jQF&#13;&#10;KVG2RS/q0On1qLiljEMkYSitFLkZ1XozXlhbIIcJ3GaTttFxrJ/BMiNfq1gslkfNzsXQUsHk3LeX&#13;&#10;XoQwPC4BNOp1SrXqdHduaeRfYdk20TreRn4OtpSyDhnRt1qtLrRarZHlC2TXbPfu3bzuda+Tn/jo&#13;&#10;bTPDVl9SysU0vw5aJ/rlIILrJMlFBw5SZt+b52ZJmGUplFTbpZTPuaHsdnurnufj+z71er2CgHa7&#13;&#10;RZpmJfbhuBiCVRlxmYXl5eXPPPzQw7841tDUK1XCIP7QLZ+77cdAXpSmBtf1EPE6hOw5roUQmRlw&#13;&#10;NtYMg8EA38tFIPJFJ/fPn+mcH8YgkPi+9+O+56OUNTRZfs6cbahETI0AqXKU2WDZFp7jOtEgqpMy&#13;&#10;119eRiTJX9xx623V17/6d3//X/zET5G2lpjwDfHSKqocw+ozXLV/kk995Qlapx+mPDZGROaJ6Asf&#13;&#10;y4CduyBm6JNGiay+LaVE2gWEtLj44kvYt3/fq+8+fATX9QmDASOox6Tr/IDJFN6vlMhQX29iYny6&#13;&#10;UCgQK0FfxwziiEhaLEcxrbSFkgKhBGrXDNW9O7CFxRbIv8s082VknT0MgpvxiUxCFEYk2mRNzoUg&#13;&#10;GnXTyJBckWZtxNIclhewbsc3vLLPMlhsWK/Ql8Iat5SDbXkY2yOOMz5mtxNjeiEmqZBEJWql3SRh&#13;&#10;mW/c+w107OH6pYxbKiFJM+qLUlY2EJ+nj2/W7SDbzPuOjbIzk+Z2K0uItm/fDsDdd9/N4cOHbwea&#13;&#10;w42abdubEDtkYz4aJLJSqthMTWNmZ+n1emgpKToeJnVxtaK10CQipROGHH7wQSZ3TPLNZ06wd+9e&#13;&#10;jF/is1//Kjf+2Fu48TU38Y3jTzC5+0JWev1z9vgGSIUYtqwFI/I5PpuhhBCkpBSLRXC9Cv1XuLn0&#13;&#10;SxCvoDv/xcVgNeMx6hTOLqw8dPG+fczNneXJJ5+k4BdGdfQ4TnjLW97C5z//eaI4pt3uMDExkd/K&#13;&#10;At/PEIdEJziuCwY63W42uAAr9xvSiUbmTdDTTfh0DQfqMGeSeQIRxxn3YZicjRCvdX8WQogkSUiS&#13;&#10;BK31OQnbZkio5xzFerTOpCBEsVqtjksps8WXoVBi6Fb+MsEAIpu0x8bHqdcbu7IDyUsx68x91/kV&#13;&#10;1ZRSE5Albd1ud3b929l5S6GTJ09y++23O47jTCoph9f7ZH7dTBwn6cuQs+VdJrLjGiZYlXJ59P0r&#13;&#10;S02o9Yn/OdRDQb/XO6u1xnVdKpXKjmqlYrlO5kE39FxbH8NhsbKy8t8PHz6sH/vWY6ysLON63kP3&#13;&#10;3HPPO1Kt+4PBANu2KRTObeb9bCGFGI09naYEgwFRHOf+cy86sX9hslVjUELanucf9HwPlfs/bYbT&#13;&#10;M+SLDq0PLEvh+75jjBl5uQRhGCLEZ5eWlmLbtmm1Wlnz9ziG5WU6i4sIKTEYvvnN+ynlqO5wznje&#13;&#10;ENn8EicJO3bu4NClh64DtmyEEL6iwqRgWdMTE5PTllIImdd9TcYrtXIvNK1T4iQhDEN6vS6tbouF&#13;&#10;5QXanRaJTrCUja1stE5ot1ssLC4wvzLP8tISrVaLTrtNu9Oh027T7XTp5rzg4XyZaI1OkhFJblO3&#13;&#10;9/BFEhzbwff9Ha7njvz3pJR4rpej1QUcx+HI449z6tQpjjx+hPn5+UxQIQRRFGJbVq5s3ZxQIAwD&#13;&#10;0jRlMBgQhiHFYoEtM1sIoxBizWAw4PDhw3zgAx84fvz48f+klBoh3YVCYVNfT+4HmDabzZhOh0EQ&#13;&#10;cOedd+IXfBzh4CiHOI5ZWlpi586d3HHHHfQHfU6dOkUURdx11108+OCD/N0n/45L9l/CcncZKRXl&#13;&#10;TdzGQmTARQYKZGuh1ppKtYrj+5s7gR+weMUnbSnnlcjWp/QGcBymt27FsgWFovPFv/wff/1oebzB&#13;&#10;hQf3s9ztIKTL6bOLTEzVaLdPs2Obx+wz9+LoJby0jer3qKkS494UMvKRiYdt+/SjgG7QZnp6+pwk&#13;&#10;yWCQQp5jS/F8IRCYNM3maCHQxqAcC8t3iUxKqgRGrj2GE1DeO2E0sw+l3zrv4fdiYrTIpSkIUa/V&#13;&#10;ahWl1MjewxiTWZKkL58ZwfAmrtdq1GrVevbk0HUjHR3zqAk1NJRS/lBmL4Ro5qphIG/bkgtTjh07&#13;&#10;5rquU5dKDZGtZqozk7M4jl+ms8w+Y2hRIKWk3mjkpQ2BpdQOqdSzDyQhGBsfW/V9T0dRRLPZrDab&#13;&#10;q3YYRaNWQed+ylqu3el073nggQf+59GnnqG50mHb1l2vwaj5UqmWJrEhjtPnyMvNuQ8hMhsYyBem&#13;&#10;OHOx/84sYaov6NVpCgLXtu3JoSHt5jZMGdJmpIdluWhtcKRDyS9IlZppkcJEbYy0H+BbXvG+r90t&#13;&#10;Zo+eoiA9XLtOwXbBTig3LDA9Lj9wASeOPExdCFTYoeoILBMhiEmlJhWGVEAiJamwSUXWtTNNod8P&#13;&#10;8fwSl1xyqCHhyihKyHLXNWLVuVd+PeHqezfU0CDYdXdMTE74xuQ+iyJL2JKFENNMsHuSQlqgJCs4&#13;&#10;skiibbohyFKdgeMzn6QcC/o8HfQ5QcpiyaczXidMEoQlKVTK1MfGqDfqFMtlHM/FzikrUmT8xTRO&#13;&#10;0HHSxaxzijlniD7LgI/ypyX4XplisVrz3BIYiyjUWJaLbXtYooKrJgl7Nb5462Pcf89ZvnnvHL61&#13;&#10;k3JhK0nkEEURlpPieCm2F5CKFqy1kHrWyFWhGGPodrv0e33AcPvtt/N7v/d7/N7v/R6/8Ru/8alP&#13;&#10;f/rTN0kpH6xURv7atFqtTXxDmXlvpVqOzpw6+8S3njpGM4j4+1s/jywUsRFE/S5WmlIvlxjIlOML&#13;&#10;85xeXGZZa5pjFe5aneerJ45y7yPf4l/88r/mV//db9EPA2ZXl7FTg0oNymQ/IetiEitBrLK+JGmO&#13;&#10;tA1N5rXW1Go1CsVCZYOD/4GM7/27/juNKGLuzBni2NDtRf0oiv7wvvvuYzDoE4ZBJsO3bAaDAbOz&#13;&#10;s7z2ta9l957drK6usrS0lHGL8t2RzvuY6kTT7XYplUrs3r07/5ho6Kg+8mR61mbh54WUkkRnBpMA&#13;&#10;cRxRKpVo1BuEYaYUWI+2Df+eI27Ri3C9fpZjOO+J1ICUXrVakUPvLFiPtKWbQjG+G6GkIk4SCsUi&#13;&#10;pVJpGhDDzghRFOfHL9f72RVUnuTkiuHVQqFwjru/UoqpqSmuvPLKiuM4RSUlSRIbKdV8tv4LkySx&#13;&#10;fjlyNinkyMlf6xSlsv6CSe4Ir5RVVVJaozt13THlCNGyEDLKk3Y3SWKVva8YdaxQag3JHab5SQJP&#13;&#10;PfXU7371q189cscddzDo919TqVQudBxHSiUJg4DBYLDh8Q8RNqVUvkimpMaMktAXGS8wadOkaWoL&#13;&#10;KQoyHwepXlNcP++vptmiriyV3+sqQ8iMKUkB/UEGzFx11VVbDx44YC2vLOP7PkGrxeLCImDA8+n1&#13;&#10;ehw8eJBer8tKbwWp1KZSVidHRYdIykUXXcTWLbVrog1Uya+UGH4HXrG4ZWZ6WiAyRbUxBtuy2LFz&#13;&#10;B2NjY1h5a7wojpBKUi6VGR8bA7LvaNjZIIqj7PdzdKZULGZlwCii1W7RbDYZDDJSe7lczhz3ZTZf&#13;&#10;JklC8kI4I+eFZVnScZxJO7+v4iQh1ToTZOXdCVzXZX5ufsRTrNaqOLaDTjRK5b1VU3MOx22Dz8xQ&#13;&#10;vGIB27aIkxjLsrj/G9+45Q/+4A9+9sMf/vDb7rrrrp8CjnmeR7PZBBhVgDYTUb9Pt9czJ06cvGtx&#13;&#10;cYE9Bw7gOBnyX6GC1ppyucyOHTu45957KBR8jj/zDI7jcPtXvoJt22it+Ze//Is0m6v80y238Md/&#13;&#10;/Mf0+xvPH9n1GNoJrSFt1WqFgl+Y3PANfgDjFc9pGy0L4rwnxfp/MExOj7E0t8znvvj5v7zh+jfW&#13;&#10;T86f/uCv/Ov/je7JFqWxKRZWjjE9U8F3A972lqv5whfvpT9/nG3ba0SDmCgNMBG4TpFWv8NKv8m2&#13;&#10;i/awa9cuAIIwwHEdbJXtLJMkoVAs5C1Lnjus3I7BsrLFexBG1KsT1KbGmX1mnvEyKCmQRpBKk3GM&#13;&#10;BLnFg3hbvV4/FsfxZ4IgWDifeLp5g8pnofQLMV4sluzMxHdNQp49xIZS+e9WSJWVLot+Add1JwEH&#13;&#10;pULQuRXwGvqYJwmTUmaSzSRJ4iAIzvR6vVFZdGhVMj8/T7/fn5xqXGhnnLYkUUoupCZ3SEp0+nKo&#13;&#10;LZSVJTfaaFKjsSyLYr3A2ZUTaC1RSk4KKX3OYdZkIYBWa3XJ89zIsiy/XC7XtU6KcRx1ozgmypuN&#13;&#10;Z+c9FAfkfVpTWFhYeWZxnjf1O1/5GRHXzypZn+r3I8+ue8TGZJ7Man22uB7Gzv+UjwnLtnCcbFHK&#13;&#10;rEsEiUlf7DCx2FQrhDxSSEkDk5rl1JiG0TrrZSntDb/BbCz7KOkS6QBHWBQcF5Waim0gGgywgHLB&#13;&#10;L77pjW/i8D3fYPf4j1K2HSa27CAc9BAaeqFmYmwLE8UJjj7wJPuvfBVJT2NrC0x2OgZBOjqr7HoW&#13;&#10;CxauJUjjhG6rxa7tO7hg9+6ff2L2gQ9hWF5/rOuxNcUrQziXRBEoQblc2jEzsyVb4IM+2hjAodvX&#13;&#10;JBpSnKw/bipIugnBoEUYhjQaDYrKxlJFpJXTTnSKDrOKQjNq4roevlfA9nyiRBMmmjhJMkVyjuII&#13;&#10;A0ZrTKIj0myAnTu4houGOPep4QDSkMTYqZYz4CCFi0QQBGEmcgod0sRhrLofoVeYmpzCIIhDQRy6&#13;&#10;QEihUCDRIUHQpVrzsZ14w4b1Q+FUqVDCth2kkkxPz1BbqT+zfLb50TjIzqLRaNDtrlkVZObY1oaW&#13;&#10;Q7bnEAcBaZSyutT72BfuOvybV7/+pi17r7iKyHMpYVOxHKwkod/q8/VHHmDbtkn2v+oa6nsv5po9&#13;&#10;Wzl06BC9zoALxy/mhnd8iY/81d9w22238tab38EVV141EhsYkVfGhMSItV2kSVPkEGmTAp3qocny&#13;&#10;D811nyW+/5E2Y2hMjDM/t0y55HDt9W80nsMfrqys/B8f+9jHKJVKDAYDJienGB8fp9vpMDk5waGD&#13;&#10;h2h3OjiOTRiFdDoddKqxbZter0cwCNi5cyfjE5lhfRzFeUeErK2STvWmkLaMyK0znofIdmy+cqhU&#13;&#10;Kll5b1gLzLF8kXNg8v8fqtVqf1Iul+/1ff9nzu8FullO0bO+TIgpx3HkENVbfz3Pnc1e2pD59cn7&#13;&#10;Nk4AvpTynE8/7zzVOuRN79u3bwAZ6qa1Zj3qFkXRtFTSzl5rAiHk0vBN0jSNXw4wMVM6GtLUjIQr&#13;&#10;vu/nnQw0QsiqEGLiWb8kIdA6tdM0VwsIEYCIzj/s9WisEGBZa4kbcHp+vvfBxYWFj1pKVQaDgXRs&#13;&#10;Z9QFYsPIkzalMl9AkV/7oRL2RYbNC9kWZB8TpSadM3kHiCE/ZjMhyNTeJk0RMlPyYsxWBHi2R6Na&#13;&#10;5+TJk/7+/ft56qmnRjy+OIpxi0WUlPgFn1KxyMzMDEePPk2hUKTX29in0ff8HBE19Pt9Go0GU1PT&#13;&#10;u4A3KOeV33t0GL7n76o36jjKznpMap1Z9eSqzjhXHQspKBQKNMYaTE1PjVrmZWibJkl0ho5KiWVb&#13;&#10;FArFEWcs6z8akcQxjJDmMVSywwAAIABJREFUtXGQpgaTvkDjr+EQSiGO40KSJA2TpshMZUyS6Hy8&#13;&#10;ZNUWJ+8LrSzF7OxsppANg/y+zjbxw3Fh2RtjJlNTU6MOEcYY2q02URQipaxL1qog/X5/pBa1LIsw&#13;&#10;DDfVGzoOAvxSiWK5jBCc+e9/+ZHf+fM//3PjOC6+59MkQ+6WlpZ45JFH6Pd6fOtb3+K9730vhw4e&#13;&#10;5Nqrr0UnCVPjU8z357n22uv44Ac/yAc/9CEOXXrppi/vSCqVI5GO42BZ1g85bc8Sr/ik7Zz04Xy0&#13;&#10;zYDleawsLmXwuDBYPrQjeGah+f67H3ng12696+5+aLnEluLE2dMsLs0y6Kxy2YHdXHfZRRx58G4a&#13;&#10;ZUm1rCiWJL2oRWG8TMcEvPbtb8G2MoVOo9EgiiMGwYBUp1TKlU3lNVEYZhO3UnR7fRrjYyyFHaoT&#13;&#10;Y2gl8KolWv0esUnBkgRxjE4z7ZilLHbv3k2j0djVaDQ+WqlU/u36ZsGbbeieJNnqvT7JdKvV4rZt&#13;&#10;2wijKN+tGaSSo1Kx2ARf77sRQgg818UWFjt27CihVCMNAgzkk3l27MOfxWJxPk1Tbds29Xrdeeqp&#13;&#10;p6bWJy1BTiB3HAel1DYpJN1OB62TZrfbXXbsrBesECKWcuNFf5iwaK1xHJt2u83qanOE7G38BkPD&#13;&#10;5DjrhpEkPPjgg4ejKFxMdYrney5wwfqkTVoWMp/wpZQXzcxMF8MwZNDvLzWbzf7wWgy//yBY13s3&#13;&#10;ztp5DQFYCegYYiOIIwpTk1vp9UKksLEtL3uFWW8YNuSyZY/UGLx8URkEg1Fz7KH1zcbXL+M4DRFp&#13;&#10;y7ZxbMdhs3NT/hGWsHQURk+HUYTruptSboMg6MfoSDBWmyQJNZ1mG1dZ6DgaFwaESIl1QpimYmbn&#13;&#10;DkrjE9z5yCM0hcCuNsByCVodilFKUTncuGcvc3ce5nff/XPc+zd/wzc/+Ukeu/VznLn7LgZPPUlx&#13;&#10;eZmZOGGv5bLfL+PGIbt3buXBw3ezfWoCxyT8zDtu5qYbbvgFEQWSNIE0wUmzTHb4cLKOnqP7/Pyx&#13;&#10;NlzovydCKbF7z549hUKBTq+DpRQi1gQ6Zt4xNEs2vVqBXtVn1VMsy5SmSGlLaBnNfK9Lz6REAlLL&#13;&#10;IogTglgjbRejBLHRBElMgkE6Fo7nZQmRAMdx6bY7OJbN0sICtrISW2XDxoN1a8Z5oO5Q0WlAFbKk&#13;&#10;rFSsjRf8aqVcHqO9mmBZDsWiRxD0sW0Pox16bYVrTdBZFdTLO1GijMRFCsXqahNESq1Wod/vEW/C&#13;&#10;kmNpKQNbB0FAmmr8gk+SJDiOU0tJR/NeEKwZcQ7RtfXPPXekDLptep0uylgE8JHf/v33v+X9f/qn&#13;&#10;/zi+fSdlXER/wESxyJ/9yR9zsr3MjTe/lan9+1hOBQuJZuCWWIgSBsqmHSckUnL1ddeibIURKYIU&#13;&#10;Mdrs56I2JAbJUK0vpEBKlfO7sz/PzMw8f2PnH9B4xZdHN4okCChWKji2oLncoujB+LjL0lJIEvBH&#13;&#10;n73tc87q0sr7L718BxfsmWKs5hNFEUpK9u7dS7vjcOTIEQ5e8VpWm0tUx6qshCts37aNQ5deylKn&#13;&#10;M0IZbCvbGWutCYKAoarv+cK2bXr9HratsCxFp91hpjbN5Zdfzuc+9llWVlZwcyLqELkIg2C0Oz15&#13;&#10;8iQzMzOMjY3J+++//794nvdgpVK5Y25u7ts8ul5ISCmdzSZ9L3WY/D/XdS0sVSccOvCeW6YDiKJo&#13;&#10;0bKsKEkSXykljTF7hRBfHb5uqCazLAvbtreUyuXMbqOrZpVSkeO6BHGA53mp47gbli/EOtXTeiLt&#13;&#10;ZlEmz/ey8mgSYkSE0YY4ju/qDwZGdJOJSqUiFpvOQZL08wB+qYAUil67Q4rGLRQuMalRSZKg0/Q4&#13;&#10;mBdPhhLCy8qbL6yoeY7IIbeEeeG/zUhggsAWvLBdQW5xM6u1xgiz6U1FqVRC2haLrVP0uj1213ei&#13;&#10;EQSRdou+Q28QkUYRu6oVuby0zM1vv5nDd3yFn/rpn6T35BGKSUixWCJVFnS77N27l1/5lV/hyeOn&#13;&#10;OL24wqOPPspKq8vC4jKtTg/l2IxNTjKzfRtjjTGuv/QilpaXcQYtnjl2jF0X7eOmt7+dh47Nv+2O&#13;&#10;+w6/JYniW5/vyg17y0I2l9RqNbrdLoNB5vP4YkVJ39XQ2i4UChOu62aLtBDYjnOOXc9zhVKKarWK&#13;&#10;rSx0FKF1Vu0QZH1BN6MzXkPaUtI0fcH3x9q9LMpKSWXyeUcI8ZLXG7KewhKTktksmfyOMVR5IRSC&#13;&#10;TcS6c/milKpi2dbNYRJQrze465++yuyZM1QqZa697lq63R6pI16oznvTx5BXVuqsuRX9MPL43liV&#13;&#10;v5N4trn53NoZiU7odTK/mF4MvWbIxBYHYZjsLVs3H5k/S+fhDoGJ2b1tDEKDsGOmp8pccfluZhfv&#13;&#10;pB+fwHgRsupy9FvH+LGf+FGK2yYJkh5xHBOGIUPysGM7uK6L7/sb+uToJCHoDzBFj1qtxtLCEv00&#13;&#10;ZGLLDMudFnoguHBqF9EgwRIZpS0YDBACdBx/fGmpswy8t1KpqIMHD8p2u/2HR48efT3wHL0YnjvW&#13;&#10;JxqWZU1tlHC+XGFMZrhYqVRsHGecXnad13tyDBenfr8/6/v+iTAM9+U2GpdKKc+xvhiiY67rXpWm&#13;&#10;mkG/z+pq8+nBIEjiUCMRhGGoe70uZWobHN2aH99Q/RlF8Sg53CjCMJOnJakGO1uklFKpEOKhNDXX&#13;&#10;eq5HpVJ5y+LC3AezTxP0cs+5QqmEY9mX6zQdIohPm3Vf4qYSxxHi5iCFMy5xEMLCYJGxg887BwHr&#13;&#10;8e1h38I1ZfGaSGUzyZ85J2cb8ROt9croDSMnMcdx/FQcxxh749KoERlY2G0FFAoFik6ZicYknWaH&#13;&#10;p48/wBWXHZj6zGc+I7bsvMBoAZGr5InmAle86mr+6tOf4DNf+TJXX7Cd4nIbSiVk2KF15ATScdk/&#13;&#10;s4X9V1xEa7lJ9R03QZjQ6nRYaq6ysLjE4vISq6stBoMFDn/hCebn54hmj3Hs/sMUHI9du/fw6FNn&#13;&#10;cZL4/YCbwrwDAwcGBcmSlCwHSUKPbE/hed4IQe71eiOE5XsGaYNio9GYKhaK9NMMgXV8j7DXoyS/&#13;&#10;nVk2HDaGjPPpuR6xjkmcTBHuuJl4I4oivGeh134bPUAIhDGkscbESSTTc/mBuRT9vDdZO4hUA0Yh&#13;&#10;sGdsq2ClWoLxc4JoeN7rz89i0mygDRskGwFC8XzebOtDKZXNLUJmLQ0x2cYI45Ot39+hYiWvsiAx&#13;&#10;RhJgkwiDKBTrsljCTgypDrjt7/6OM6dPcPkVV3DVG9/AvI6QwkPqjMkg8y/OkPmwGUAIs/Zl5Pco&#13;&#10;gDQyQ95EzssccpKBoa+epRSO47jkxYDv7By/v+KVn7RtGIZ6vc5cv8/lVx3kwW8+CsA3vnG/uOzQ&#13;&#10;oQ9fc82rb+yttjl69Alai6e/+epXHdy5d+fusciE9Lox1eo4r3rVq7jz/seZumA3zdUmcRzz4z/+&#13;&#10;40RRRG/Qy/o7Os6IKzW03xhyHJ4visUijusQxgElUaTjdgiCgMmpSa6++mru+/Jh0okd6DjOJh8y&#13;&#10;JE95CiHlU8srK/9hbGzs8OnTp//0ne98p/W3f/u3V0kp/9MnP/nJX//pn/5p/WJ5RY7j1DblM/Uy&#13;&#10;hMn9xur1BrbrzcR5Pmrg21SK/X4/sCzra4PBYJ/v+1iW9VrLsqw4js/hsti2fanv+28s+AXCMMQY&#13;&#10;83UA17FJQ/B9P3YcZ8MpUcrM48+27TwZlIRhmCs/N96G5m7xeUk24/AJISyt9f8bhcnP9nq9YrlU&#13;&#10;emOlXr2h3WzdOeTBjE9N8urrb7AO333/DVpr4jgiCsO711+LTfmUMaRMSqSUtYwPuFYa2jDyBW+I&#13;&#10;+GRJ2zBxewGIXSaMzksjUskXwtwQWVIfhuGTYRjqVKVKbTLn01pjWzZhP2RhYYFr9u9j1wU38fGP&#13;&#10;/vnE9p0XjKxVu91uI1M4hlxyyX4+8IEP8Jm/+hNYTCEMwXGpzsxAojH9PsayKVcqNM/MgmWjLJup&#13;&#10;yUmmZmYYJvqpAVGvE8cxY6aPCWKOP3WUbrfPNW+s8r/88nsPPP7U0/8QhgFpf1EnvaDfWmkuHT9+&#13;&#10;Yu7hR0/c3muu/ANw31Dd1+l0Rt0+hmrM75GYmpqaqvu+R6/XASlxHYfWOsPr5wohBINoQLPZpNEY&#13;&#10;yzrNxAlG5HSOTYzRofVSksTEcZy8YHBIa5A2ICYcxxE6TbMtzcuCtGVenTo3cR9+oBCiyHcb5zJ5&#13;&#10;YiUFrutWS8UivufzpS99idu/+lWMgTe84Q1MjE3Qbs1nYpLvgiBtfdcdYwzIjCbhed7wHH+YtK2L&#13;&#10;V37Stp5qM/y57k7ySyXmzpwBBQ8+8CiFmo2yYeeuQz+5/7KdP9k2KaFn0xfeFx8/vvwTjdrS1L49&#13;&#10;l/+R7zo3Ly+fxtUx23dXCO4/QSsRHJ1b4Zo3/QhbL7uYbhJnxoS5OGC4kxC5hYD6tl3Xt4dOEnzX&#13;&#10;ZWF5AWUpEp2wtLrC7ukaP/Oz7+aBux+iGw6QOsUyFgawHQdpCRzb9gCeeuqpv3Jd98CXv/zlf7dj&#13;&#10;xw4Gg8H73ve+991qjLnlhVzK0SIvBI7j+Js1Z3wpY+hsr9OUsfExfN8bj1nDzIflyGEEQYDv+1/u&#13;&#10;drv/plgs4vv+/jiOLxwMBkeGr8kT7Pf5vu9HcUwYhQthGH0qSTSWzEj0QohkM/nuUEiyxqNSBDn/&#13;&#10;ZDPlZd/3sx10GmNUSpQKoigqt1qtR00Q/X19svzztltUxULxN9rN1p1p3md1MBiwsrx8k+d5B7XW&#13;&#10;9Hq9VhiGd6cvIknPXP9spHBKUtpIYaFRWTlmdIM91+y8tkPWw8RtNI7YxKKal1OHQpusBZwrkZYS&#13;&#10;m5yt80MLwuBEGAS91DcVe4PyqCHbwlf9Ko1SA2fmYk4sH+HBBx5iz4U1JqYnS7Oz87aWRNiS5Tjw&#13;&#10;7ekxZpMB17/jbdxy9x18/rGH+Jm9FxG3O8SDCN91Ea6HiGPCXocoSahUSkTpgDDsEPczax/XcSi6&#13;&#10;HsJxOHn2GXrdHsWSwh+b4ILL9kG3D04DHJvrrzoEgCf6CmSZQVg+c+rM7kcee+b6p0/O/eYHPv6J&#13;&#10;/+/EiRP/lzEmLJVKdLtdVG53MbR/+GcPx9k5PT3tZJ0qclRWZK3DKtHaXmo0dQ/zEwFCpywuLTF7&#13;&#10;8gRbr3kVroBer4cxhkqtSi8fIGL9m6z9GCmZMZBEcaqjuGU/J9J2TokmQ8NEmg1CaSOENea6RXQC&#13;&#10;FnYuEssTTzHkfq47kBHCtv49czWxUWwm5xolNOvoMUJIlFSuRIrvuDoqU0AhUgCJzlyE0aXSdKFc&#13;&#10;xYQxn/7YJxicPcuh667jxpveyOn+KqZaIQoiqlHui5irQ03emzgVZk0hSk6BPednNrdoYdYlbWak&#13;&#10;9rVtC9/3qnxbT4ofxvcMfv5SxaDbBSGo1bMyV38Qs3XrNmtiS/HXB4MB8wvztDudB3zf/4UUBkee&#13;&#10;ODJYXFzc67gO1UoV23FItebiffuYnZ2l2+3yrne9i9XVVYbdCJI4yXq0RfkjjkniZEO5NUC/P0BJ&#13;&#10;RcH3kVJSqVSQUtLt9th/ySVceOFe+v1+jkJkCUKxWMAYUMqiVsvO64orrviPy8vLzxQKBYwxzM3N&#13;&#10;/bwx59e2NhlSYNt26XsFaUuNIdWaRr2B63rnKCnXl+OGyJbW+o5ut7sKUCqVXNu2bxi+PjedPej7&#13;&#10;/nscx2FpaYnV5upfDQbJfJJAGCYkaUwQBGkUbcwJHCaNQ8RPKUUYhqMm9htFohN0khsiCzH0crK1&#13;&#10;1oRh+F9s2wmkEFi29U7bc36x3qgPz5HD9933Hs91ldaawWDwzTCKTp1z3V4An0kikFIWR23L4AUw&#13;&#10;SdZKo2matRvaLMK79rJhaVQipGhIJf1Nl/fyBC1KwsUwik5lKtDNDX3P87j/m9/k2NGjbNu2jenp&#13;&#10;KVZbLaIoHtuxY2vVti2IUyzLklLKbPNQG+PXf+3X+eu//mt6rRZ2vU5hZoYkSeitrIBSeFNTVKYm&#13;&#10;SY3Bth2q1QpjExPUGw183yfRmqDbZWZ6mumZaRCC+SNPMDhxAt3pkMYxzWaTbrfL8vIys2fOsDw7&#13;&#10;SzgYsHXLVt78pjfzr/7VL7m///u//1sHDx78UJIk0hgz8szaHAn9ZQgpqVRrOycnJ4RO9chPcWhJ&#13;&#10;sVEYDKutVU6cODHqEoLIbCE2Nz7NqEwcx7EmSTaW9K6PfOOhMt+9La7jonW6TsX/0sZQVT7iNIuR&#13;&#10;yKxgW/bzl3E2E0IynE9HZuKZ35xfLBZ55JFHuPPrX8euVnnjG97AhXv3sri4hI39XfHqFHw70iaE&#13;&#10;wLZsPM8bA0rf8Yd8n8X3fdJWKFfAGFaXs3ZW0oKF5cULWr3e1Vt37SD1HHNyfvbXV3rh2QRJs5++&#13;&#10;5uTp5X2dToiyFW7B0I8W2bKrxHzrGHsv3cnuA7to6YhIGorF4vM+Njy+PMmqVKukaYZW1BoNbNeh&#13;&#10;VClwxdVXEsYRVi4jT3SC7xeIo4jUpHI42O+5557VsbGxT8dx1gD8yiuvvG58fHzzDouci7TZtj35&#13;&#10;vcNpyyauSqWM4zhj5ydtwEhckD83OxgMHkjTrIedbdtXD1/vOA6FQuGXPM8r5r35Bgj+zLIyKwzP&#13;&#10;tVDCwvd9s5k2TutMfXNOmyBKok1PaEMu5FA9mXPaZP5+D8wvzH+xm7VLk+Pj4//nli1b/KmZGa66&#13;&#10;6ipnYnz8attxSDNO273fTszZXAgsBAopVV0IRfYYKkbXoW3nwBnZY0hxS18kp+3bjmVUIpZKbDpp&#13;&#10;yz4nIo7jKDr6Quw+wl7IBTv3UC3XOH3iFINuny1btlCpVpxmu1WJSEFBabxuBbYg8hzm4y4XXnKI&#13;&#10;0o6dfPwbRzjW0jC5B3v3QcT0BSSlCbTwaUXQ90p0LJeVVLKSpLSMIHA8ZKWGNz5J0G5ScSX+1BiT&#13;&#10;tSJ+wUHGATIJcEgoKEPFVVQ9i4IyiKhP3Fsl6q6Q9Nq8/vWv561vfet7q9Xqq3t52ybIkNiNqBkv&#13;&#10;RyilqNVre2u12siAPNWaOAhRjk3T16NH29N0PE3X0fQdTWhptGVIpabVaRKFfYRJqPguvpLE/e63&#13;&#10;mw89y9cuc6RKJ4nBkMC6jgjPGcMxn20EhVCAKtu2kyuvVfZvIskeJCDitb/LCES47hEzIiMYG9IC&#13;&#10;pG6Guj0Pnnwu7SBDoZTKkzbb/o5LIdn9NrxXZXZOykK6nmsXi9z6j58j6g/Ys3Mnb3z960iEIbUU&#13;&#10;XWJCBF6s8GKFmyhsLVGpGFH3UgFaGLQwpNKMqBjSCFSaPYYHIc5LHJWlcBxnJPL9YazFK788ukFo&#13;&#10;rUEpSDXShXQASZJcfu21r/Jm5+aQovEE/f69vcRQ8YuUpLC0Tmk2m0RxF7/qEIYhgzgkijTXX3c9&#13;&#10;xhi2TG1Fo1k8c5LHH3+cu+666/9n782jLbvuu87PHs505ze/mlWlqpJKsmTLo2wShxhjg+M4dkYC&#13;&#10;K0BI0g000B3otYDuENIBOgksQ0LDIgRIN0lsmiQ0JrGxURKPsiXLljVPpVKpxje/d+d7xr13/3Hu&#13;&#10;fe+VZNd7UnmU+dV66717655z9jl3D7/9+31/3y9PPfUUAGfOnOEtb3kLZ86codm8Prn7aDTk4oXn&#13;&#10;6WdDrl65ipCK17z6Lo7MHEUIOHnyFPfYj+J5HlIpjLF4njdZ6MXuFMi5c+ceOnPmDFNTU5w7d26h&#13;&#10;Vqsd2tzcfOalPzUhJtWj3/Cyne2KxFLEXCnVREzkhXdst1SVc448z+93zn13GIZIKV9HGWbPtdZH&#13;&#10;fd//c57nIaWk3W7/vOd5z0yCosYVaARJkuRZlu1rgOx2EoQQGPZfPRqFZXpUOIOUBXnZ9mBkRxSk&#13;&#10;rK6s/otFb+7dYRSILMtOXrly5QdXl5d/8/ChwyeGw+FNczOKrKRluXefT/Tatk/+EEIJIRq7d70v&#13;&#10;9RxuXDn6cvrM9o57jDUQZXv2eeDOS2Ps5ZcSARCipMxIkwTP8zh4cB7n+qytremoWqnZzgA8mJqe&#13;&#10;VrVaFS8MsaS0szZ//2d/lt/7p7/GH/7hHzL9xS8y12wy26gTaMVw2KfXbeNXAlDlIlaYgjSOGfYH&#13;&#10;jHoDkjRBCFhdXSUabtJZ3aAaRJw7d56RblJ4mgtXrnDmzBne8dbX8Z1vejOLR28C5SF7Bf1BygMP&#13;&#10;PMCpU6e47bbbfvS+++671/M8fN/fpl75RpuUkmq1ensYRhR5gVClbJHNczw/Kgtw9jg+CEOcs2Rj&#13;&#10;CbrqWNt10B8gw/2s6eVsYUuPNt95Zz+Hiu1fQlC7QaWPl2zOlTJXOxvqss9KJYVS6oZTIeUYewHG&#13;&#10;SAikktrTms/cey+tZpOFxQVuvfVW1ntd6vU63XiEs1+dmM81o3zs2ZXVo1rx3522F9m3vtP2Zcf8&#13;&#10;TlooHQ5oNBqMRiO00fiRjxzIKdv2WQyO8vDZz35+uhWmw7UE4hwJ1YX5WT72iY9z7KbD9C4mNBfn&#13;&#10;aI8S5ueO8c63vIs7moc5f2GD3//QZ3jy3zyDcFCTijdwBiccxZOO+z70WT7ufZaf+l//It/9vtO0&#13;&#10;bUJn2CEtMmZmZthY6XPpuR5f+D/v4dlnz9MdDKg26qQ2417/07z9Xd/Fn/kL388773gt9xyscXnl&#13;&#10;IU7fegu+TLk6fA7RgIHLXaVSYzQaAoJqtX52NEzMwnyoqpWGTpI0ejFP6QswSipBRyFyUKZThNCk&#13;&#10;aaHmDx2IYuXIyMEKtBX4Tm5jEbKvUs9RplRoKrEOu5G2FidKfqIwrDIaxUy3ZpldPDx96eGnRKF8&#13;&#10;54zB90unxVq7DbxOkoRbbrnl41/4whf+7pve9Cbm5ubu6PV6N//Nv/k3z77//e9//8033zy3sbHB&#13;&#10;+vr6I8cPT/3y0tJV5NjZUFLh+RU2Ryv50G3g+T4ia6GLcn4UzkfZDGSZZSkKR6Xi6MYFRvoUrc/C&#13;&#10;wafXBq1oRoWnlN06gragRa+EuLgxBsRbLxdy6+FsgBQLZAODrAqCIGzBGlpKuoP4HndVfOTwkZve&#13;&#10;feKmO1leee5vo/QHn3ry0msPHzoWac+S9QZrQhafV8pdg+/7iooYu9Ycvw7xKMMZo2Ua1mbEIfpL&#13;&#10;GxxaOEC3s4Xw7HjH7OOcBueN9+QFAoNzCcIqxOwUcV8ib3maXmOJOfWT2F5M6PUAyKhjBDjhgdD4&#13;&#10;ZkyPEwQIBGFuMIOCsOohCyFaC/P6/NLa9gylcoCCSXJgfDieFOSxATkgETEX3DNnq9EsR1tN8m6O&#13;&#10;Lzy0BTmGxRihKIRP7kpYgdlcY+Fgg0Y1wCy1uXzpeQ6dmuHE6UX93MXnj2D5IplH8shW/Yu/8Vl0&#13;&#10;vUo3GdEtSl3HAYt84MMf5/HP3QdpQX16jnpQwbcCH41GIm0JPXJOlAoMroxROgFZ05BmKSbLCIVm&#13;&#10;nhCt3khiArpkZAdfxWcffIwv9Z7g5//tx/ix734HP/3TP82//u3/zIHDh0DHRHmb198a3v3YfXgD&#13;&#10;l+TCecAszkGVLQJl2YJtdJAIfA7G5fO46kXg+cyPZLnZwCIQbGo7jhjZEteVGHx2FoxEwPaavWvY&#13;&#10;TrqWpfywVfmUXWi+mkPT9GuKAshtqVFb96fxeqVjmSrIValLCeBZ8AxEGQTdjCc+fj8/9o73EjUU&#13;&#10;w+GIvrTYekhUlNFEO8ZTWeFAFGP9CUcRj6jUm9S0R7/XcUiyxEIx2VyMb8LpsT9nc7B60nhCm+AK&#13;&#10;CAsjDk0tHHDtGhVVJXddKBzqK/G/Xs+vExmo7AWfm0ASxn6YLatEESWxcBRFWCEYFSmZ8bDpvIqH&#13;&#10;T92w02bzgtDX4AuyLCnnqN6I71o4MvPxf/cBRpfWmJ2f5+/+7D/C1abZuHCe+aNHUCbHUJB4124M&#13;&#10;BOV3h33BbuoFNgHu1DKNlApbQCAjCpERDxKarYiZ2TmFUiWI0Dm01DhnsM7x8sXIvvXtW99p24eN&#13;&#10;IxElE3dRMDc3J86fP8+RI0ewlu5wmCCAaqSpKb+1tLREEsfgHJ6nGQ4HrK5vcurUKe644w4uXlrn&#13;&#10;d3/3P3HPx77Arf5tSAdCeCAUVljkGG9aaPhX/+pf8dTyH+PgmTonbjlBb9jniccf54H7H+XxBy9z&#13;&#10;+EqdIAg4MTdHfapFL+5zZeUSH/7wh/nkfffwt/7OX2N+YZ7OcI31jXWyPC+lnTJLpVKxne6O/maz&#13;&#10;2UyiSsUihErT1I1GI5RUTJC9zrkXpxMA92K+MymlDPeLC/pamhi3fRJ10Z6eATznylV4d4VcpVJW&#13;&#10;gjabTaampu675ZZbHjtw4MAdTzzxRDg/P3/X+9///jOve93rfnBzc5Pjx4/zoQ996B8emz+cXIP/&#13;&#10;mfiyUlrf8/fcjmdZjjfWB0xMwWAwsL1e798N+v3/oe7ZmZd52xNyWauEJMuzn+v3+2+PKpWwVqvf&#13;&#10;Hvj+X5RSnKrX6xjTxxhzr3NuY6+TfjmbTH4eWkohosIUBEFYjhf2SiExrqArncUiL8iL4nFjzEkk&#13;&#10;4UuN2O0+LfusjLsm6lEWQ5y1xji3T6216ekZlDSsbmzQaDS45TU38Sff+1ZW1i/zD3/hH+m5ueiw&#13;&#10;50/9k7PPnv2eX/jFXyAFjCfJvZx6o04RFxRpzoGTJ5lvTROgKYYJFeUz25xGFA6bW4q0GOMcBVp5&#13;&#10;eH6A0poL8RWiKKQSBHhWEPY0ttBY3aCoegxmJEGUUa8V3HTo9XzoQx+i2+3yprd/Lw88+EVef/ft&#13;&#10;CAF+EPhRBZH7YHNNvguOqbWCwlCvSfpbFpdmVInQUnPVZpCmxJRjbScDPs6b3ahZe6heq835nldi&#13;&#10;2SbkqUpi2BvzGwQByyvLdDqdbeyozfNrQO7XtXHVpS1VRyy7QO37hMSVp0H6QoiZa/rUy+/fL9nc&#13;&#10;7sYAQgglpIhutK5SScjGxSBRGNFsNXnrW/+4unTx4sxjzzxNHMe88y1vYXZmdltv2zrLaDikVq9D&#13;&#10;euPRXIdDMFFQKXthic/UGinndn/yv9u3gdO2sLDA6uoqUOIrsizDOSfm5+fLlFvoy047I1LQiwuC&#13;&#10;ejg4d+UKutYgml0DBbekAAAgAElEQVQkiQesd7e4vNTmXXf+CVQc8sn/8nE+9+H7KdYc1bCOdiDH&#13;&#10;FTiTIvDCKrIC+iPBl/79Z/j99pNMT0+xvrZO4HlM149yTE8R6ApSehSJY+3KGkJLFqcOktg+vcE6&#13;&#10;/98H/zNxnBCJKiY1NCtNUJKk38am4+4uFFFYIfBDJRCTIghhrRVa62s0Q52zpZwLMBkExhrGrh3l&#13;&#10;vCak53mRkl9l5sSXYbvTjgBRFE0BHm6HRHaiSDAYDLDWsra2Rq/XG4Zh+Oue5/2zcTrlJ0+dOjW/&#13;&#10;vr4OwKc+9ak/cs79p4ZXJbfXTjzjooDE87w965aKoqT78DyPzBkGg54bjQbP9vrddL6VocpOwYsn&#13;&#10;nN0T/osmo22nTQhBkRcPdrqdX280Gn+1Xq/RaDTeb4vANBoN1tY2KYriU18uorafNM6ECGVxbtGX&#13;&#10;QlWLPKdWqZTO8D6Ol6JMdxV5QZqlLkvT+4u8OOS0C/ejKPEVbN9OmzEVmCgTCUlRcMFkLnOGQCGR&#13;&#10;lnGkzY7bC1KkKJdghKDnOdpGsBTHmCCicfg43/m2P8X5C08xit2Pq8L8g1PHj94yFeU0Gi2a87N4&#13;&#10;lYhu1kfqgtf1Le32Fv04g60hhdAMc4v1JLlOcX5A7kvywCPHklNQkGCIgYJmJcHSoxNnpFlG0Adr&#13;&#10;NE5WsbFibavPzFzEFz//cYZHjzN/cpakWvCs7NKZ8fj0Y0+Rd4csXV25dzgiKwowJCDKUKSs+6wN&#13;&#10;EpiBfmahrpAnjnP20efRNQ+yAoyhbyXCSdQ43yyMQNpSD1lRBumg7KkFYNWuN65vhxYWFnUYhhTG&#13;&#10;kOX5mIdLl1Q5u790t+MHjQU38JXm6SeeWl1dXv5UGsc/7GmPIhlildsXYnKyqbDGYq2ZNH/fNtal&#13;&#10;RyE9KdW02DWWvx6FCJPK0e0dlGNSYY2SStyo0zbRAwVAC5ZWVoiaDXH+81d0hiBoNHnH976H2tw8&#13;&#10;V9bXiaamiY1lkDvqfpWB7d7Q9WvWAQahwDoDqpT0y53Bj0KBVg1kyZVX1mGUtG37Tm+/Au0V77RN&#13;&#10;RHQn5fAAo9FoBkqwbhSGskOG1lAYEEJc7fX6HDy0QK/Xozvqs7a6RiWKOH36NA9+8UE++rGPMhqN&#13;&#10;uPWW1yAujoeuEGOHbWcgCwFhEDKIDb4fMD09QxLHKFHqS0oj0VLjeyG5sdjM4YU+1VaVDA/Rz3j4&#13;&#10;4YfxKhanM2rNGp7v4SgZxYfDwTYmwZiCOI5FURSiUhZAiCAIvF5vXJK+K33xos4+DrcIJBYLCO37&#13;&#10;frXEiH1j49ClzqgruZaco1arhQj0bodid0TH932yLCNJEhYWFu4bDAZmampKaa3fdunSJd785jez&#13;&#10;trZGu93+51EUOVuUDpuS44yEdeQmx/glankv0xPB9/EztNbaMAyXi6JoW2sPvky3dzunXViDVh5J&#13;&#10;nPxyu9P5gag2tTA9PdPMU4VSiiRJiizL7p9cf1IQAftz2tz4652enp4VPdU0xhBUAobx/iZjISTY&#13;&#10;gsIUZFluszzPClOIl1IM8OVOy34jbdt6XGKiD7mWZVnXGDOvxd7anWma4rRidnaWle46eZahPY9n&#13;&#10;njmLlPJPHzt2DOccw+GQorAkzlBISMjIiwFTfUO73WYY5+ioho5qxEYwyApSruJ8H+trZOAhQw/h&#13;&#10;SdCiTONh8GTK2tpVNtrrhGHI7QsnOXTwBH44RYxh9dxD3PWau/ie77iTY9Pz/MSP/DkGgz5//Mf/&#13;&#10;Cv3+gIPVKbLO4KqzV35x8uCQEjwPhKDf6+FHpW9GBRiBvXQJgGIwRDYjbJJAXop2K9SYBtbtq//s&#13;&#10;ww4cO3ZU+L5PWmTkeU4YhgihKPKcvb6h0WjEo489+lR7de0z3W73h5VSWGNwcn/kweW8UW5MjbGG&#13;&#10;8TZsv3fmxnsupVVFKdXYrbTx9chECMBt02GM3ysjlVJpFeyl2LLfi1QqQZldAu69995iNIq9qcVF&#13;&#10;7rjrtbz61a8GGGtv+3QHva9akct29b3Q2MJOqufHLAlV8HSIlGBemp7wK9le8U7bcDik0Whsvw6C&#13;&#10;gEajka+vr3Po0CEEZVmL8HxslpEHIX6lRuxXePTiEn61ymbfcfcb3sLr7vhuHvzUo/SfTTjcPM7M&#13;&#10;YIqhA+1AGYlyoE2J+FHORwG1WhW/cOjekPBKSP1qjfnWHIfVGbI8Z1n0MYEh9CuEYYXCGuL1jJwM&#13;&#10;TwScPnArF5fPktiEqFEl6aYgBdPRNJ71iceh7SQtyLJCgsSaMqomxHj3speN06NyoooiiHzfb6hx&#13;&#10;Acc30iYT4+R3vVaLQFTBXeNVTEgoK5XKdjVno9F4dG1t7fzc3Nwpz/M4ffo0Tz/9NJcuXfp959zv&#13;&#10;CyHwx76B0hpMmcJyWPIiL4q8YK+pKQwjsjQnSWKsligtzPRMqy2lXbcuZ2djP579r0nn8ZUyeNdo&#13;&#10;byqpMI5n2+32T9Xq6r80mw1hi4DRaESSJOfSNH1sIp31QvWH/ZpSakEo5ZeL0oQPah/72TL7NKYm&#13;&#10;MM4a03F2km//2jttGL9sowAwZHnezdL0eVsU89oJtJV4BhQKcGPck8G6mFz4RJUmgyJlZv4Ym+0L&#13;&#10;iKxCfzPnno9+hgNzx/G8KkvLq+RWcezoceaOHCSjoDFdoWtSVhYOUK3WOd5qUY8qSOvQxlKPQmar&#13;&#10;Ab7LmYoE0xVFReZk/Q3Wl57nytXnGKxtkv7hBlvpiA0/Zna6yl3HK9x6qsV08wBSSj4XrDB69iHe&#13;&#10;fMvNnHv0D/jA5z7H7JFbuHL/56ktHuSZlU3a7XbvTL3/xjq8QRVgrTFObmbOUrzujnr2pcf6nQSK&#13;&#10;7oj0ljceX/+pn/rL3V/9+X9sL5xboxIPiGPIfTDaYjwJmUXHjipy3P8lBkgxZEAxCcvD3t5PVJk7&#13;&#10;fvz4Nr7SOrtdLWiNYXe8rKwsLP9WrvxZuniJZ596+kGGw4vrq2vlZ2TJnyak3JOmbKJUYozBmKIL&#13;&#10;xPvqV2OzrhyISqmm1kpLKXDja+5rfNygbUfadpmUAiWV1Eq/XPjFtk2gZ6M4BQnRVJNnL194X316&#13;&#10;5sxSe4v/5fveg6zV2Rj0IawyMhBbSaU5x6hw1PMbc6IKZcjI8ZUkyTNC5WGtI3MZlUYF7euoUBLy&#13;&#10;UspQosuwwvj4b8do2yveaQuCgDzPieOY+fl51tbWiOO4d/To0fHiXuqoDAYZvoKtrbabmZktqz6V&#13;&#10;pNJssbXV5eabb6ZWrfLEE08QBiFBELC2ukYkFrEWBBZhwY5LniezSa87JKr5VCoVgiBgemqaVrMF&#13;&#10;AuJ4RDAdYsY6okhJnMbEWUJYU8zMziCCDJZLnb0wDHG5I84yQt9DKbVrq+lQSokg8MWYnd9l2UsD&#13;&#10;HIgJV6OUnu/7Qmn1Dac1nETYyskXqrWaRoja7uE62YEVRUGn09l+//z58/H09PSn8jw/dfDgQc6f&#13;&#10;P09RFMNjx47970KUoJjdpMi7o5DOubLYbI85SStN6jKKwiC1LCNtQbiaJcUF+/Id3muctsIYpJQk&#13;&#10;Sfz7m5ub/6HRqP/ZKIrotNskSfKHWZbFZvyZl7sTHQwGsy01ozzfI0lTtOdhigK316q4TfgJUkgn&#13;&#10;pGwLIcY3/rKn1P07bdvlZoABa3KTZenTxpg37QdzFIQhnc6I4bBUsej3+zz99NM88sgjNJpNli4t&#13;&#10;c/jQTdx115t5+zvfwZvf9lYKYYnqHutxnyeFwvcCQs8jGDdcFA5R5GiTEGK4+tyTPPqFz/DEg59j&#13;&#10;5eJZXNqlUtVMBRVef9PNHDl6lJ7skaYJq6urrFxdQbpK2eeriuGow9MuYzSKubp6gcbGiMXFRWKl&#13;&#10;OLxwkCiKztx1M7+NECipKQqBF85RFAUbS4/wQ+99tbmS9oqBNOnFjt34wAc+0A3D8Gk/4B7fVx+J&#13;&#10;Y1NiBizl92kNJXPfjTsl0wcWjx87dqzcSDiHknJ8yl250OvYo48+ytLVpc8CF5eXlmxhjNTaQ4ox&#13;&#10;Z9se3VPIHcylMSZ7uTeklJqWUnm7x9fuqPbXysSuSvkJT9sEE6i0unFOpt3PT2tO3HwieuLhR/5B&#13;&#10;tVINDy8e4O677yaOR8SjGK9aJU1TpJCECrqjG18chNjRg7bWgPCRcifSprXXsFLuNFOUjv03gaLu&#13;&#10;N8xe8U5bpVLZZgYfDAYcOXKEy5cvc/r0adbW1sApx7gTHDx2M+fPX0z6VrKZWlRlmk5isLpFo3WU&#13;&#10;wbpl9VyXQ+Exar0Gxli26mXH9WyOdqCNQtgddmzh16AKW2uWgRuhrabiQhQVKtN1jOwgtcT3qmjt&#13;&#10;keiMnu2TDYf08wEyzGmoKbr9LXqrfVSkGHSHxP0MWyAbtSn6g/54UEuk8NDaRyvtcpHZSlQZywpZ&#13;&#10;jDXY8c+Xm2y2JyQhAs/z5DcLpm07LO4giiIPca0g6ESRYEJmPNFiNMZw5cqVj0opf6LZbIrZ2dn0&#13;&#10;0Ucf/buDweCxybFaeuQ2wxQFxk5gsBKttZH7WBSKokAIie9rrBQMBp0iy7L1eCDWjU0ouZtgO+Im&#13;&#10;JrG76y5YIWOnTSIwRY5VEiUVvV7353r9/ru8VrM1Go3Isuz+3STOL9dp29zcbE3PHyfwfUZbPabr&#13;&#10;DRLn9gSLbxMbS4XSymmlRlKW8RJn3csV2tm/0ybT8uPKlpV/xlKY7jnn+kjZRDiNtKBcCEzE5MHh&#13;&#10;4wPexiYHbEHvygaHdYv1J67y8Q99AgYKVauivQrv+oH3ceim41zN2qzSIxY5cS8mxlDxjuLjUS8c&#13;&#10;UTzAbqwxfP5ZNp9+nNGFczz8Rx9j1mUsaMGrfEEz0DR0RFAIPOPob64ShhHxjIVAYcICkVtCINCK&#13;&#10;LEtpHZmnf3W5VF85dornrMdncsGg3eXWcIp0Neb7D1W4uRoSGUORZ9S8lDzLEEGEW1pVtZkZNTQy&#13;&#10;uOq8xly4yIpN76q/5s0/+jtrly98Vq796rl+9q83QjqJmuj6Wgygx3uHGEkKWG1eUpjj4MFD8wsL&#13;&#10;C9v0I7sxtlJJnNnZMIlxdA1KHKK28ORDj7TpdD+N0pWNlbXE5HnF9z2EMUglIb/+AJ2kR8dcZzkv&#13;&#10;c72XUk4pJfWLnbaXc7aXYGOukd1R+bHUG0qqrwodhlf1yEc5CMfyxvq7o8WF2716hT/3l/4C9ekW&#13;&#10;vSRB+bp0fgtD6AdloKIoUO7G3CenCxwZQnhYl40L+kqy8Sjy0Vq08hdkwcW3ubLVK95pa7fbvOUt&#13;&#10;b1mI4/iXHnroodV+v/+/HTx4sFhfX2dhYYGzz65LpSEKKnzHH/uOysZm56eHwxGrTzyOF1To9vq0&#13;&#10;WnPUqtVygXKOZqPB6GrG7MwsHUrqByVUuTgwJiYdO23dfocgqhJFIfNzc9S8CmSS0foQ3/exoSUv&#13;&#10;cgb9kkVfez5RFFEPAgo5YpRvcWDxAM+cf4zHHnuM+nSNjW6HIIowxrznwMGFXxVCPNPr98jSlDwI&#13;&#10;EAI833cOl2jP+yFnzf9UFMVv5EX263meUxTuy6bQdpGBBFJK+c2AH5hMjBPQr+d5CsSLSt1363x6&#13;&#10;nkeapiRJwsGDBwdRFLGyssLVq1efGw6H/9cE3+j7/jYdw0TAQEiBpzw8z4u11ntGGrM8QwiN5wdk&#13;&#10;GAaDQZokySgZqSs3EGlrUEbbhlEUMYxTnCnwwxqjuHeh3+uvNKpZqygMxhjvhd/lS4oAjLfxvWHv&#13;&#10;WKm84JGmCXpqGpllmD1OUxJ+ls9NSWWUUh05rkDYDybwOq3a/9wkuCZqY4y5sF85r8FwyOFDBxl1&#13;&#10;Nzl88DCffPBxVkeXmJpq4fk+S0tLvPGNb2RqfoE/vO8zpURUNSTpJ1SjKoXzqHiQDBK+dO+93P/R&#13;&#10;j7D2+MNMm4Rjkc+dd9xBLekTpCOibIhvc4QzY9oPR73eIE0TOp02UjpC3ydQiiLJiQdDKpWIdrtN&#13;&#10;xfNxOHq9HqI2g/Y09Xq9jMbZEgvk+z5uVArGCzckHsYcbTXJsoxnz57lptvvZGpqik67zcz0NFJ6&#13;&#10;vPGNb7ipc+X5X4yvnHtbWqTfm6T5rurKG/ZI9NRU62i9XmdQFKDEtnKIc2Oc6h6L76XLlx/HuU38&#13;&#10;IO71e11jTEX7HsKKMj26Z6htfB/lNV+20yaEbO3Mh1+/pNxOr95VjMBEPUTcOLBMlY50Tg6Fodfr&#13;&#10;/ZnvfNvbuHh1mTe84Q1kWbYNO+kl5QbJ9z3iOP3qOawTDO6EpHw8f2ntIaWofD0KPr6V7BXvtN19&#13;&#10;99364sWLv768vPwu3/dRSm0eO3ZsaSL1MhoW0hSSQZ7z3/7gU79y/Obb3m2EZDEKSNKcW2+f4bFH&#13;&#10;n6JSmWblyiYVr8HWco9aVqfoG0QtBpnihAEJximQflmlKUE0oCsG9LyYpctPcnjhELWghanVqYUC&#13;&#10;mxmEgCDwEU6Dk7jMkecGq2wZCRqOqAUNbr/lDCMTU5+eolKvEefJifWNi//VWvFu34ueqlYbCKEY&#13;&#10;DEbkWZ5Wq9X3PXfu2Z91uMjz1HcpLfvGZr8zWeSVGk+ZqsRzZSYj8AJGee43Gg2pvgkEM4oipzAF&#13;&#10;zsFca4YwDAVh0CQdIRD4QUCapoxGI5RSSCm32eCDIMDzvIUgCIS1lmPHjm0ePXpU3n///TaO4zFd&#13;&#10;SPks5FjNxTlBmqdIIU0Sx/jq+uTIYRiRxDnDYZ/qVJNaPYqvrF90x+ZvbQ9HbRpRto232k4LAZPp&#13;&#10;2FqYnmqx1YYsz6loje95UoLKrCWNR0jlY02Jz1lYPOCUkv08z2k1m7TbqjmpngV25G72ador50zP&#13;&#10;edPVWg0hBEEQkqQphTF7aqZYa/F8H8/zyIvcjkajbrVacy7YXzvyLC83L+OCgrzIiaJIt6+0p/fT&#13;&#10;fq9qSp42QxmbEwnTC+L8paUnTbhQUYGZgQK0E/h+gB8qnJIYU9K1BLWMle7j1GeqXF27QG/QY2qq&#13;&#10;SbXWZGVrmbte81oGgx5HTxylVtEocrTUTDenaA82uO1D/5Fn7/00Dz/0Bfxhhx+qByyGkobMacZ9&#13;&#10;1NllShC5xDmfTARkTpM4RWIslXCDUCRUvRhEgbAG48B3ATUN0vTRxuHlJan2yFqCSouaH/NsmiGa&#13;&#10;B+ieaHLBT5jxHMptIBuSmE1UpLhatMGH2ok666Ml+iqFCHIswsHBy11+LA85deSmd3zk/Nl/8ok2&#13;&#10;/7NxoAMYpI4xeyOFEGW1jgQwO1BNLUrSM8poqwDMDoWQrtcb9SAIGSSlnKBUijwrCIKgHKfKoygK&#13;&#10;Go0pesNeqZaQZhycXeTZhx/jyS89/HkskBdm1O338yw7MMwTdCNgOBrR3AN1KoXEFpZqFLGxsZHj&#13;&#10;eY4ip1KpMByN9uxfclKxKWhorTHGIJ1Ey1KuzvO+tkuodQ7f90ligxf4SGGJswSlFHme37DTJqUk&#13;&#10;7sXMHlzACnlaB8HbnnvuHLe9+tXccestDNKE3toqUvvMT7WIk5TRxjJVqTA4ui23LcNXq9WYYGsj&#13;&#10;L6Iz6GxnSZRSZUpXqmtgHF67T0tr8mGfpqeInEGqksOwsTDP6RMno4eW70cCvueTjfcUYaXCaB/f&#13;&#10;3yvRXvFOm+d5h/r9/ttKMW/J4uLiXz916tTjly9fxlpLvV4XfhASx/l3tJqtn2g0Gzip0ZWQJMnJ&#13;&#10;84xWq4WSkmqtxtraOq86eICbDh5nbX1tn61w24upu/btPc3aUrokCAKq1SrKKawWeGGAleD53gkh&#13;&#10;xN/L8/zPjkYjFwQ+AvB9vxqG4c8Bu3EP7wR+58u17wV/B1Iq+VXYaX8VbIfywzqHpz2klI2ywq2s&#13;&#10;/pvYGLcClGnLNE1pNBqtCVap0+ksJ0liNzY2ts+5XVVry+DomPAAqVSxO3r3lWy3jNYYf98fX/9C&#13;&#10;URSWPdweW+qGYl2A1hrrHFprWa3U/Hw0KIHXoqzqHcUxQokiiqJ1ISRe4CGEWLyRiGiRQVQFZVTY&#13;&#10;6/Xoh32CIMAfRyv3sglQeszTZvOi2DLWGMfLq/QSk39iH6WfUDpsAnRUOt5ZD9rt9sWjrWP9I4eP&#13;&#10;tNINDwYZ+SghjmPS3CE8TSF93GRBzEAqSbVaQ2nF888/z/Kmz8gM0Z7id377dzhw/+d46uI5TCBJ&#13;&#10;pWFlsMXS0mWO/sfPcHOtwoHFRepFEz3YIk2GGM8hlMQ5O44YaLJMlLrEQhBEldLhH61e/wZ3SUy4&#13;&#10;7d+lxihk21inHWd9d2xm7/FbqVRwJmSuFXHc5X/jMfPMJ7fa/Od9f3XXc8ylbIRRuDB5uZv5ZrKY&#13;&#10;D8ebrWEyKGWuRBnJMcbw9NPPEMfxp8YHZHEcXy4Kc1pHHrEpyoKEPeNm5QWNsRhj8slD2e/ctlOx&#13;&#10;KZvX9ueXrhzysmyc3dkG3I6zpWNH8oYbYHMLGjaWVqnOTv/lqFZrDYdDfM/jgQe/wOtf9ybm5ucZ&#13;&#10;xWUmqNlsMdNSFDiyImekc/IgJ81Tsiwjy0upMt/zqdVq2/yoEynCrMiukeWaFYJ6vY4QmjhPKPWb&#13;&#10;NWhLHicMBv2mKUxJwP5l5Au/He0V77T5vu/3eiUru3OOgwcPHn7Vq151eHl5uawqsp7VMiLyzV8O&#13;&#10;dE34ooqQEl9XEF5CGvfxpOLChec5+YbT9EZdhvmQmJTNYZu6Z0AatCuQFqRz4AQGRe5AyBxnCzAj&#13;&#10;sCMgRsgQpMZKR6GKkpzXKoQVqF0a79JKpBAYW4aKhSwdF6MMqRmSFjFzsweIR+l789yexMnYOeG0&#13;&#10;9vGDUPl+MBbOc+MfK2EXJmUH4bp9zbHj0fA8rew3hdO2Y9YYwihEK10p91tum6NtwpU21uHcPiZN&#13;&#10;00OTlEy3213e7YjsaGRKHGZchFGmbZRSTmm1J6uTMbas1JWCwuQIYbpgSbPhapr1c0QRlM/ZcO0U&#13;&#10;K8Z34ModowjwfZ/CGLSnVaPRqAzSBIkel/yDLXKGwxwp5dYkOquUmr/RxSMeQWhN5Hs7ftJoNCor&#13;&#10;/vY4VoiyOm/M02azNO0XeWHKRWXvSO3uxVOM8TtCCsR+hUcdtKZCOt2EahMyCeevPLNeU7PLjz/3&#13;&#10;YOtQ/TakdlB1SKkQYYHwQKqMQjie6z9JJ2+TrOSsbK5wsf88UBAMfdKkj8Twu7/1G0wisg9//I9o&#13;&#10;D3pkJoUc3lCt4k6fJJiao+IH+IlE5iGDYYd+Z4NQW5RSaM9HRyGF8kmtIzZ9jOkwL0rFATEm2hBO&#13;&#10;oCxIJ8uqXKCQFl9aLDmSDK+IqVYKppZyFtvTBB3BTXrAidjH62copdj0A+RYFkw6EE4CGl/5FBKs&#13;&#10;KqMUN2UjnEtQrk7QnCVvtn/uE/21e1ZGDJGWYjv1PO5jpsR56nFVeqFEObdQfsTtzqcrNdNqtbYl&#13;&#10;AyYbLygXXSklhTWEYchoFGOMQUhV0iRttfnkPX+wNur07isfgnHddmctGY2oNmbJ8hH74VGc+LFF&#13;&#10;npNleTIhudlNKL5H9wJAKtl8YaHP1yNtt+OMT0bKeFtZpkfrN3wBK5menmdrbfVIs9b48/VKldXz&#13;&#10;53/miS998Yu/8DPPvy9J47e/9rV33Tw7M40nFTcdPcLiwgKB51GtVnGL0yghmAp8lFQEYYhSklG3&#13;&#10;jRBloVa5xNhdm4udy/euLjPc6hAXGZevLnH56lXW1zdYuby0sXLh8oXe2trvkhdjBIQYjwmBsRaE&#13;&#10;hBvE1H0r2iveaVNKbRcF5nmZipmZmSHLMnzf59jRY5lW4UKaZO+anpohDAJSU2CKgiRJWVxcRDjJ&#13;&#10;2bNn+f63/RDHjx9HK83W1iZRFFEwuO71hZRY3Jgn6NoCgH2lsUTZ7lKmKSUnR8pyugj8gJlWkzge&#13;&#10;RkVR/LiQ/IaUOM/zUOorSBh9OXuhIoIUNd8vU4rfLCZEOVBr1Sra08Fkrp5E1vI8xxhzzT37vk+S&#13;&#10;JLNhGNJsNmk0GisTh27C5wY7k69jXDMnBUKwL5/VWYugnMyzNMVa1xZAkiTLaZa1gcXrHa+1Js8K&#13;&#10;tC/RvkdqS3Jj3/dD5yzGWcQu9ndbEie3y/sUKKWmxqmSsj0vEWjiBZCnoLXnHzhwAF1oXJ4zGA5p&#13;&#10;Nhpk+6nOc7yQp82UmKV9LGrb2eJy8ReiJA6VUur9rIknTx/l3NlL4MOwC4ePVPkbf/Xv5P/PL3/4&#13;&#10;2Xq9fmYwGFJRAZEfopUiNilbnS3WO1t0hn0ubX0ez9OkrqBb9EAogtAnijzSpI+vy5RUFPl0eh16&#13;&#10;vR5ZkpaIQw+6nSGffOARPvnAIxwBXn+yxutPHmEh0ugooiYFw+GQfq+P7xvCZoDvBwwGCd1uj/mo&#13;&#10;dv3HM17ohBiPZylK/c1aDeiXEQxjt1NUiPI7EUyiWdd/fkmaYI0gz0Mq1Soz0zN36pW1P23hd/d+&#13;&#10;+lyz4ROICc9j6Vt43szc7Kye/K+UErPLaVNKofwygzDspEgpS4C91ly69Byf+MQnHyhG8SYAxrK5&#13;&#10;sbG+tbVF88gBTFYQhmVxyXWbNw5PZXlOmiZbkwHyUuc2pVRjQiu0my/ta23XRlHdNnyzjEbLxl7H&#13;&#10;72kCttbWuP01r/mRja2NmdFotHTy5Ml/+fTDX+pcatX/m3Xmf/xTf+qdv3rbrbdy/tyzPPXUU3z+&#13;&#10;vvvodjo06nUu5CVXaOAHdLodF0UVGwSBam9tsbC4yHA4KOmAjMFYixtH2CbYvGnlc/78eS4uXf3I&#13;&#10;II4/7rLsEtZdIsnXSLkYRNGuxWlXu43ZCTp8m9kr3mmbLGK7SVeTJGEwGNBqtXjm6StJszH9k1qo&#13;&#10;qUBmeBhC7VHxKuhIkA1HVH3Now9/gU/d90fkOsVEBZd6V5mptkotysIHkZSKCE6CU0i8scqAQJgM&#13;&#10;mRlEXqALi28tyhi0KUjH1VrKiLFqzMSFsCAcTkCaJaQmoRv3SGQCkaTQljAIGA5K4d4giN4H9o+s&#13;&#10;NZkQynMOTLGLI4xdu2V2vbwm0lYuCNr3RRAEmG8wR9tuE0JgioJarT4uRihtEoJ/ocMGTEDPtYmI&#13;&#10;drVa3RoOh5RObXkKiXxxAMyBKUyWZhnhnhlSgRDlOUajEYVJBxJIimGaF6Muoli8HqbN8zycNews&#13;&#10;CA5rjCzywi+sxWAR1mx/HiVxzrWNMRRFgdZ6flw08qJVaD8FCWGgyFPD1FQrKIzh7NmzvPFVryZQ&#13;&#10;el98b+XjcgdJOxEAACAASURBVLt52jJnbeb2Selw7bkESIGUAimlQonrp9+Ac08tAx71Sk4cw5VL&#13;&#10;Q/7+//H3XJAfvLg4t8RspUKmCowckuZDVvtXuLz2PJfWlslcHyU7OOOwTpT51TAiLQxnTr+W6drt&#13;&#10;2HTEbKPOzFSDtbVVNjttnrt4gY12mzS3nJ3MoAWcBR48N+AP1p7jjTef4A0nbmFeOgLRQdNGpEPU&#13;&#10;xhotaTggDASCXtEg1SHhuApS2zLCrkxZGJgLg5MFyhmKPCfSDoYZry0Uz+UFV2uKjUSy5sN6IKna&#13;&#10;El+4HERjx8ghHYxD0+TSYCQYryygGg0tubGEHcOCm+WM8DlnvXcMyH+3IzWJo9TntOV3GVBqepav&#13;&#10;dtUWjwOjEydJSIXneYfm5xfUpJ8gxDYZsrUW7XmUdUClgy+lJPICQqW5eO48ydLyveXpJFhLe3Nz&#13;&#10;a+nqEjffdUcZxd3PnsCV8JLx3L+Nnn+pTptWqqGUHnNZsu0cf63NvjA6Nab8eCkQgutZvTbDe77v&#13;&#10;PfIj//XD33/Tzcfo9Tu/9/SDX+qcOH2M82cvMj2t7Vtvu5l3vetP0Fu+FVHkkKfEvT7NZpPL6wlp&#13;&#10;mnL58mV+7dd+LXnggYd+IEnpepqffOOPfN+PnzhxAqUUQeATRRVqtRr1ep1qtUoQBBw8eYpf/OV/&#13;&#10;xgeffvZfDNrDjzHBvSgIfE3WjXfUeowpI//b+eEbvftvTXvFO22TCMTE0jSl0+lsR1mss98jpVzA&#13;&#10;OgaDPvEoxlqDXymZn1XoMzU1xcrKCh/4wAcZrIyYuWOhZKOPE6Lw+pq9Uuwmd9wVaXP7o0TQWlEM&#13;&#10;DXmW0el06BU9qEhGJqFSraJHJU7GOc443D/N80zleV7uaF5iIYGgLPX3PC2CwMeab7JI25i7x/O8&#13;&#10;bQDuROUCyqiV7/vb0dTZ2Vl18eLFw8YYRqMRxpjVCT3GV2JTl0JijCVN00vD4YDmHntZpRRWSAwl&#13;&#10;a36aZqsAhiK3xl4GbrnuCRz4QYAxkOdFqclojYrjUXX7I7tIisbO5kY5kVuUUk2llCeESOHaSNt+&#13;&#10;nLZ+z3DuuUfF7Te9ffZIfZU//+f/Ov/pNz/IXa+68xrOu6/Y/O2oA0gh+0LK4U5b2HNideN/k/aW&#13;&#10;xKsSKaWvpMKY6+enW40mnV6X/i6q5ZnZFjpuPWCMpVqpEA9HrG6usbp6laXuBbpsbRPJG2u4/fbb&#13;&#10;ecf3fC/f9ba3U2s2+aVf+seYLOXQ7Bz/9B//ArOz04DFjkbEWcJWt8OV5WUuLS/zuS99iU9/+tM8&#13;&#10;/NnPbxf39XsZn33oaR566GneeVOTW2dbnF6cYUbWyHtb5IMOnhZUqxV6w72eb4lpmkSaJxuraq26&#13;&#10;/fztOIq/g6+U25G2vUx7GrBktgwst5pN5hcW3tbKl2upHw2S0R64xvElpBDX+OhSSrT26nNzs9e8&#13;&#10;54ocxuktJSVJnjMYDCbpPjzfwxjLk08+sYXnfZA8395IdTrdzYsXL/Idzo43O/sJhZe/8iwjTVO7&#13;&#10;22l7KWu+UqqmlEI4sbPt+jqQ6+5god2uS43To1LcME9bv9/jYx/72B8/fOTI3RcvXizanc1/E9Ur&#13;&#10;nD9/ET+ELC2STrtNf3OT4WhIq1IhqlfRlLjhQ4cOEdVrHDhwgN/6rd9KBymfBoYzDf9173vf+378&#13;&#10;9a9//TUYNiEEWmu01iWW0QmWlpbs2towdgLGHNggJowAO+M/N18N+Ydvfft2cNpkMK4whB2yXSkl&#13;&#10;WZZRrbTubLXm8IWi4gVIyoES1XxCT2OUwxeOkzcfY9BrUyhJEeQ0FgOSkWJY1ECB5xRKgrJiTPfh&#13;&#10;lfEtZSmsR24lhZVYKymTcBKcoFDjjug0jqKM0jkQGBjjXQwF0pelLpuzIB2jdIgoYEpPEQQhoQmJ&#13;&#10;49Gr43hElmVYN+n0k5E+3rK+IOB2rZWTkFLK19ob65B+c5gYL1ZjTNtsKVvkCIJge2KbRJ+yLGMw&#13;&#10;GLC2tqbn5uZmxji3XCl1cXK+yQK3G1Mlx7tYiyVJkkcG/UGbBlPXa5dS5RBy1jEaDcny5AvjKziE&#13;&#10;WWY7APaCneF4YsqyjEo1IM0KstygGwocMknS2s41JGaMFbJlMcv6ZPKTUk5JKQMhRPrCRXo/6RvP&#13;&#10;hx/4wR9UxxaOVsIo4oMf+ACvOXN76QQ4t7fT5coy/TFPW6yVzqWU2UT0ec+V8QVrnphg2qRQ+2l/&#13;&#10;vwfHD9zJ88sP0pj26fUzrlzq8NY33X1vMco6q90rrfWNDS5eepauWSalT2PW5447b+Wm4wf4uR//&#13;&#10;CY4fP05t4TAon6srG+S9LS5evMSV8+f47d/+D5y+5WaazRpSKqJWg7Be5+Cdt3HHH/tO3vGeu4G/&#13;&#10;wqWLq3z49z7Gb/7f/y+PPPEMHpIjwRT/8sImr+55vFnPcvviDDPTNcKoip92cNYh/TJYkshy/fWd&#13;&#10;QggNYwqukcxA5ASyYFTkaC1xtmDaq4HI6Ed9ukGfge6SSYtVKU47nJQ4myOdISoKWhkoa8fbOIPz&#13;&#10;NnBAu1bH2RAbp9RHCcfCFiej5s1Ps/EDm6Ps30+yjwECb/wbBAWCdFd+aiKnNzEpBVqrhWZrh1Jx&#13;&#10;d2rRjTFtnueRZRlhtcJks9nZ6vDA/Z//PJ5/GfLtYgOXpCtXr1zBGIsf+OMN+fX7SAn3YDIvbEfa&#13;&#10;Jtff775USllVSiKMYEI4vZuY+2tl26nRXUVsYhJtE+KrsH4r0lH2N7TwhMvt75MVXyooEDm4FKI6&#13;&#10;Mf0t9KhDNe2j8wHkIVHSx8YxK50U22yS9fvk3c21YPxtFf3MqmxIVZc4x9zmFEVRrim5BFVWcVe9&#13;&#10;BlNO2bpl4FfA+Zr+oKBIIElSNLsSQuXdl1XM34550bG94p02Ywxaa9I0RQhRVmAqtZ0u9f0KUSUi&#13;&#10;kj6h9hDjQV2pBhQux6uHXL50mZtuOkm/mtO2fdbX15kKpjB5iL9HMGuy8DhnxzvDHeGW/cCPsjzH&#13;&#10;OUe1WmVqrkZdNwhaIVtxl3q9juqUE1+aJWxurtPrdUqHxLl9afN9OZNSBqpMw72s47/qNnZwJlVz&#13;&#10;QopoMllPnPFJCjRN0+3PVavVqu/70wBSyrRer69NFoqdU++EgyaTIUCe5ytJknwU+LPXa5pUsqw8&#13;&#10;dY4sy54sTPHRnf8VS3vdWpqmVGvNclExOTWtx0UNRaiExLjyGmWq0uGMwVm3ppRynucJKeW0EGIW&#13;&#10;6MFLx7RpDZcuXVKV0Ynq0SNHGGmfOB6xvLHF/NwccX59pLdzO46WUipVShZSyhdF/fayMTJgArNG&#13;&#10;CKH347QBXFouffE4zsBCWIH777//wnT12EWdbbR6aY9szKd42623854f/pP80F/4UW49cZxKOgCt&#13;&#10;uf8zn+FDH/kYw9zxyCMPE0YVtrY2+ZVf+RXe/JY3Mjs3TRzHLG9usLK1ia5Uee3rXsd33X2KkydP&#13;&#10;cvrUbfztv/VqfuxH/xKfvueTfODXf4MHPvMJKsC5rQ1G92/QnQt40+kjnJypEBCUXIF7OsWTfrnz&#13;&#10;PN24irp8UX5odwpt8tj28/iLokAKR2EswuWIisTzfIwx745N/u/ZU8iNa6EWk7fKdOfcCzMRbjz/&#13;&#10;TaIu9VqdXr9X4oOLgizL2djY4MnHHvsiRfHCE6+2221rrZFaalKbsm+1M2sxxmxLWDleUvZeCSFa&#13;&#10;L+qPXw9M1QsZB7ZHCAhuPD165NCRH/Q8791ZluGs/ZeT9/0AfAH9Pnm/3yfwfbwoYtTZQhVpmc6u&#13;&#10;VDjYPMRwMGBzY4P+oN+JBHlUgdGIzpUrV8AajCkoioK8yLHGlgV1ViGNIhl1SZOkMDAajCAfFTig&#13;&#10;UhFkmSuL+4Qk3+1dSwV2jwqxV7C94p02IYSbgM+jKCLPc5IkKScrKbFiGZRG+wdA5NTqmqIo6CVb&#13;&#10;BI2Q9a0Oh44eQfoddNDHilUOHT6A6xxAmYIwK9NziZY4BEY6wKDpoIB+J6J14DDt8FdRNYU//T20&#13;&#10;BzFzUlKJfLqunNScrSBMgDTlV2JVQuENUC3BMxce48CpFrap8ZSl212mEtRI2x0i7RhlBdZaBvES&#13;&#10;yh8idZWZuWpZwECBVhopNdY4bFHiQ6AklJ2fmWVjc4MccFhUoMlD1MKBGTwK8rhHZXqW9aRHLayT&#13;&#10;5BmRV6HT2WKmPkWQK7QVFPmIeq1Kr9cjz3Pm54+wMRjivArDNCcrSuc50qBdjizK8u62SpBCoy0o&#13;&#10;JwmVj6d8XF6QJDF5bmk0GkjrMEWKkB6Fcz6yAGfL6qTxopUkyTZXW57nHDp0aGZ9fb3RarW4evXq&#13;&#10;1uXLl7cdm5mZGZaXlymkQTgzLq4Fm+UEhFhSnlt94p9FXvjDp4+/SjtXwRdV2psDZprz2DRkNBzB&#13;&#10;Letc6Z7jyvIVVvWlv7aV9jetBoTl0uiZlUbnfk4tvomicxPSWMIxJ5kOR4ziGOlF9Po5kVPUtMb2&#13;&#10;fWb9gxyYf310dvkLCD8jL/rbvC2RatGMmu2N9mrRmA49rbVyztV3uPfUdipiP5i0pA9FP5EN/7DX&#13;&#10;2wjRzid3Pn49IHYJOTW2a9dkgRC9UheyiMB5ICOMg6j5PKrzcNrKDmb9bh4PGw8x498E6Tg9plOQ&#13;&#10;OYgysmxdDeWgLmJEZkDV6ScjtPLx9QKyW9Ey1WgyhAShFXlRyisBhOiyOIeN7bGttSaP+8Q9p6Io&#13;&#10;+ucr/UdOCSFoNBuY0Yif+Zmf4b3vfS933nknKysrXDl7iX/7S/dw4cIFVldXKIqMg4cWOTP3nVQq&#13;&#10;AZtba7TqDZriBLYDvfWUoGgRbsVceewy9zx4lepHnuCTAzh66P9n782jLc/K+u7P3vs3nuGOVffW&#13;&#10;0NVDdTfdzLMIUWkURQUMoOFVTCJ5o1ETg0N8jQbDG9ul0cQ3BAlvFMK7DLrUJQYw4BCU0RihmXqi&#13;&#10;m26qa+iqunXnM/+mPb1//H7n3FtVTVV1k2S5gGets869597z++3fHp797Of5Pt/ner7ne36IG777&#13;&#10;9fzd1343X//8r+fPH7yHf3znv4CdHR4Y9vjQbskrHznDq9xNvLi9yhG7gMwqEBY3cdjAkkWaItDk&#13;&#10;Se1hXYpaiALsCObiA2RWITvziInh5iTiZLRMFhrc9pDlZYXsbZCILkESEsiY2HVx1pAtrVNVJZNO&#13;&#10;QBiElBtPZyHtABfAGpYWQvr9Tbq65DtW25zfcM/or5F8PqkKrKW0LUpHA7kwTOJ604xKSKOUoiqx&#13;&#10;Te6ObCdUuuTAkYOpOjDHejHEBwpX5ITUazwgotodkcma5i0XlqHNeO7i9XzkY79FsH7h04LaKVMr&#13;&#10;SBAi2i4eXasOFjLp5yPCKCBrzJa0JvSvHfACimZni1WAEAE+K3E7ozxxAcZbDB7vHEkzn4ypXUQO&#13;&#10;QJr6Jx9hxTLOxUG789RWNmlh9JBDnWPsnBuwuLRIFa43UFWF3/fCKzx1Uo1oIicXv+o8SKtMk7Su&#13;&#10;ED7AU9TXEAotBJZlrFBUqkAoSyA9oZCE5e2sTrLgnDo1Cy272jC9bI1PD+9BENSe/VYLYwx/+2//&#13;&#10;7fAvPvzJnzuytKiCKPvErU++4aP33z+gyg26ChrqQzPs9aSvrBSTYkKUKHLtSFQHiaLaPQehpLO6&#13;&#10;yoYJz5+RoSEHvNm5IBYpoxZe7yLKHQKjUUqihMI6RWkVjoDd/oYDCsc0rUQxzkQzmBqJm+HaAjyu&#13;&#10;Knl8we2vLPmKN9q893S7XYwxM/zTTTfdxHg8ptPpsLOzXXPDmAG20sRxXQc0KwvCNEG7pDYC7DZL&#13;&#10;c/MUuwWnT53mcPvJHOh0sbuDK97/2LFjPHDqBNs726RJwma4xQ0HVul4xdb2BixduRLJo2fPorWm&#13;&#10;3x/wyPkTOFlP6zjukE8yVpY63HfffRw7dowDBw6wtbXFo48+yqFDh5ibu3py0fZOvenFUUTVcOoU&#13;&#10;ec7O9g69Xo+gHTMqRvR6PSZRTllUHDhwkDAKiVRI6BUmL8iyDIHHNCGOwhRMsozOUoc0jaHQFGUJ&#13;&#10;2tJNQ5IkxllHJwnqUK7xSCsQVszKUaVJSquVgnB4Z6ZkuQRhECIVYRCii3JWJD0Mw1kW6aFDh3jo&#13;&#10;oYe6hw8fVlmWEYbh8LbbbtNnzpyhKAouXLjA8vIyvd7Olbrn01VVvlNX1Q8XpeXY4VVMJagqTbvV&#13;&#10;JYoiBsV5yrJEV/p3jTEfmeVuWDBGb04NqP2y3ysipZx6lqZ/bf7uwtpjWn86O9R7j3e+773X3hMK&#13;&#10;IZQQorP/2o9XBBAEYcOyUYOcuXoOAFATqmpb1/YdDYflaDQy4AvbhJ++DJl9OQgVUoZYUwemlFAY&#13;&#10;U86SnrvdLqPRCIAHHnggEEL8OvCjhw4dqrM9q4r3vOc9vOQlL6HdbnPvvffy8Y9/nLe85S1cl76I&#13;&#10;JElYWTmIb+AAZVmyuDTP9dffwMc+/mE8hnY7ZZKNiOMQ6xytVos0jbnxhuspq5Jzj27xy7/8S9z2&#13;&#10;Z3/Fd/zDH+PJL3s5B5/6JA4+8zb+2T/7KR79yIdYWoKH1zX3jx/mlmNHecqBQ0SJJMtHWG8JWyFp&#13;&#10;GqCdw5gCayXCZIQ6IHJqj+tKV+RVyWScIZUiSRMSndButSBtIYSsPRuVI0rq8KMoCqqqJBOSIAyw&#13;&#10;ZUUVaETgEN7N6j9OPadxHB+NZHYdcOLiYbl8UhhjcDgkEkudydqMSyqlrDNepaxrmu7j7HLO4YVE&#13;&#10;NeW6kjgmtxnr6+sT4P5Lb+uF7xtjtDE6EeraNu2pZ8/Wpfvyi9xj17RUPIB0zqdRFBLLBA+krRQh&#13;&#10;Gjwx1EaYAKaJTU2ywJcrU4MM6miNNQ6PwRiN1kZeaqRNM3CnUpfZq/HAUxx3WZYND94Xvu7Q6uoz&#13;&#10;wLO5uflu56wtMkOg6qGKVISzpm9rYGkoRa2rpNrTWSqojWBdVRhjNrGuCV8yLIrCOeelwF/0HPuf&#13;&#10;zTuPr5f15S79a+Lh++qTr3ijbXV1lbvvvnsWEtNao7Xmuc99Lm95y1uwXtfhgCzBlBVK1Qz82hrC&#13;&#10;NEEEcyil2No+QRrFfPRPP8qnPnYPZVGwW1TMX6ULp6zN3/md3wnAuXtqote5IGE/5Kd2dzfuHsAL&#13;&#10;hxeOVjvhdX/3+3jpq76B0ueknZQ4jgjDNqaqKLM+nU6nphUYjTh+/Dhnz57lN37jNzhx4sSlzblM&#13;&#10;i8wQV81JDQPtdF4uzy3wpCPHeXjzUWIhuXHxIHPJPMNsSOQV1aRg1D+HnO/gsMi2I5iLCImpbMnA&#13;&#10;T9iqemz3NEm7W3vwpMW7CiU1lSkoygIjE7wXpCIkDiO8AFtZlAxI45jxZIy3lnYc0ul2yWJFmkYR&#13;&#10;TqM1HDx4kMFgQBAENMYZWmvW19d50pOedDQIgvDcuXMAm3fddVc1Pz/P0572NB555BF2dnYuGoB6&#13;&#10;PByeqtmEDEE3/4mPfuq94plPe/brT26uR62kzVOf/gz+8qMf5Nj1xzh/4TSb46139ge9Hy+KYtah&#13;&#10;MoAoDM8Zq533RkphqWnLHHtF2OvEAoFCOjnbNJ3zWOvS/bvKdKupszRd3zmXgW9JKZWU8nrgr644&#13;&#10;Eb+EBEoQB1EUx3FnRibcUAr4a8A0SiVx2pEXOcPRqByOhy5UoXFNRuyXoXNb0AS/fL35eBySABUo&#13;&#10;IMBpw8LCAv1+Hyklb3vb26IXv/jF71haWvr7VVWxvr7OK17xCn7mZ36GF73oRaytrfEHf/AHvOUt&#13;&#10;b2FlZYVbbrkFvVWxuLzA3FyHoszZ2tpkMNqh1Qlod1p0u12StEXabiOUIokj2p15ut0lWq2Ud93b&#13;&#10;46YD1/GMp97CbWHIuS88yH/8iR/jOd/wW3z7//Fqvuebv4EX/Juf4Xff+yT+5c//R0rgt8dwOjrA&#13;&#10;Cxdu5gVpjtjdxlea+VCSCId1AZGteRljVVf/9ErgpaBSlio0WOHwLVjJFGEesqM9a6VC2ZRQhRTh&#13;&#10;Ij4JyJIOg0pymHkSNaFdaUIfUQWOTuQYlB6LwwgDssZrKeFZbLXaC0n2LCwncH7mnXdTdNE+u0e7&#13;&#10;vbqi2lSgNURKLC8tHVFS4oWi5tBp/EvegXMY50AJwjBikE1YWJhje3OHhx9++AHg0ctmhKdfluV6&#13;&#10;nhddORdcjUJxT4RAa4PzfjBt8/R9f7KWx+3TkA6EAVcQq0SVpp8S5KggpNBbhO2YymXIsM7sFsLW&#13;&#10;meiipugROBCKqoFveOGYrn0x8+k1oc86Xtx8ZhqKn+ZwHgWoUOKVI4gMzmtqcH6FSk3ciTuzyNFU&#13;&#10;pt72Jrv8ooPcNEsdYG1t7Z8cv+WZQW93d3tra+v3jd6rlONtfUiQqKIsS+shlEoinEQpgXB1zD5Q&#13;&#10;AYW25HlBVVVb+3p9MBgOtLU2Vg39T02lNFO0+xKl/GMabdfCE/nVKF/xRtvOzg5FURAEwYyA9dy5&#13;&#10;cyw0ANnnPPs5AAizt2HN3gUMJtBpgxA3IYHtR7f49MfvJY5jRGmuelpbX1+n3Wnz/Oc9j+FoRP+R&#13;&#10;FjrXjPKKxcVFLpBf8fsbGxt863XfwEu++YW4pn65thbhFWEAuigaviJmC/UDH/gAH/rQh7jhhhuu&#13;&#10;2j/ThbP/xJYmSdrv99nqbXJk5QhDSiock2pMb3eXVpxycG6BKI7ZLido7TDa0BvsolRAHMe0whbH&#13;&#10;r5tjpywRQUSgIlpRC0mBrzKEF7TSFoOGpJPmJCZoOH20xVvH4sIiuirxpmRnZ4e1C2ukaZqqNMFm&#13;&#10;BVtbtZ6YGhzTbOHl5WXW19cP3nrrrRw9epQHH3zw7Pz8vD9+/Dj333//7H92dq/oaeP+R+4vFsPl&#13;&#10;Hz5x4sRvri4ffl1/d/hN993zQJKP8/GjZx/9/FAN/6BX7vx5Zsc4MgiBAFpJTCftXNBaV9a5RE4N&#13;&#10;IZieLqe4H/AXn0IbT1tNSrrP0zYbY2sK59TAew40WVgdKeUsLDpV0tPPriRSKuIo6sRx3JnyaE1P&#13;&#10;0ddSv3PmBaiNyV2Hw/v/KVwxi1A/flnZfRtt7X0MgoBAqdlmZa2VKysrb9/a2vr7Kysr7O7u8qY3&#13;&#10;vYmf//mfZ2Njgz/5kz/hda973eZ4PN54/vOff3OWZS1rLX4U6LIst/M8Pw3+Yefc/VEUvjKMom/y&#13;&#10;3rOwuECapiRxjDG1F9dT40W996ysrrC9cYE/P3GKm5aXeOHTns6znv00Pvfg5/ie7/5+vusf/h1+&#13;&#10;5td/jX/+cz/HwvwB/p87/w0MNX99zz34czvc9tzjHFCKIFFU+ZgyywhDiOKoSeeus4S9BY1Gm3qM&#13;&#10;awqbmN2dXbQxVGVFECi683MESlG0F8AHuGZuxXFMIgVVMaoTdSYTKmMQaW081MS2suEdFMzPz9Pp&#13;&#10;9J/GyPzh1cBf07FRah8ZtZCy2+12pJR4WdeTnJ48vK8TqpxzKBRK1SWhUhLOnD/Pw198+C6oeX3r&#13;&#10;a01v5PMsz05PJpNb5cIie1RGV2ibrz1tVVXh3MWpyNfqk2632qGudGqMgQDKsiIKU8qqRIb71m0T&#13;&#10;cp0aXOKa7/ClxRjTYMAcztUeQ0ST/KPUQeHFRQablHUNWqh1YVmWF3ne4rgGWgghntJqtV49HA4Y&#13;&#10;jka/Z4xdmzbXuVrPaCwxIsuyzE0TN4SHQCl81az9IABdTr13+8NO271erzTWxMJ5VMO/uN9QFReX&#13;&#10;dNibZULUOXNfnqf+K1a+4o22KR/beDyelTY6cOAAt99+O7/zO7/DXZ8+zmAwwJcdOmmLKLQ477B4&#13;&#10;nIDdgeHIkSMMRmeQzvP5Tz/A+voFVm6MqUnUXP3+JaSVpgzKgo985KP0+j3m5atYXV2lOneBKIoQ&#13;&#10;elrdD8A3JzLwwuCEIUwVDzx0H3/4njbjYoS2FVtb24QiZXVlhTj23H333Vx33XVkWcbOzg4HDx7k&#13;&#10;ta99Lffee++lzblMi3jRuPskoCRKKcY7w//+7nf93gc+/Bcfee6zXvj8wwcPH+L2pz6F1ZWDXL96&#13;&#10;FFdUpJXH5CPKMCeMFFGaUlUllc4xk5xCTAjSOQ7GXQbjIZWuCMMIaTJMNiRWhrm5OVJr8F6ibE5I&#13;&#10;SCtsE3VTrPWURcnGiYcYDAacPvFFvnjffb3TX/jCp09+9rNvV+MSxd7xbGo83HrrrWxubrKzs8PT&#13;&#10;nva064wx9Pt9tNY7AHmez7CNOzs7FxWZck0PWQwCg6Tg5htu4PSZE0jNZ89n93z29uO38P3f97ro&#13;&#10;P7z1rdXmsIfmAHoPDbNPBM77Na2LdeeqG4XQCFkjM7yfGvtXVErJXqPqSIF1NSWLNdY4Z/t1yReF&#13;&#10;lPLAXgjl8W0UHk8QhkkYhkKIi8tyXcue410d+gjDkCSOsyRIUFIW00oJX4YE8NjRkcpUaFOzpFtq&#13;&#10;T8YNN9xwZ6/X+wGA0WjEf/tv/42nP/3pSCl53/vex6/8yq/8J+fcL37gAx/Y+Af/4B/cvLW11QJY&#13;&#10;DA9rEFsTPVkDQStocWD54Kpl/puEC5nkYwajIV4IisLU1UlUgFQRWoesx08lvvXZpP0tHjr3Rc59&#13;&#10;+C6etJRyy3WL/Oi3v4x7PvLX/L9/74f4x7/8q/zw3/tRbjz+PF7zD/8JmZvw3vGEcPPTfOfqjdxw&#13;&#10;4CDBliHendAVIW0pqPSEoswIVABSEgYphdBYUSCBti+RvZK5OOZ0knLP3BLpSLC7u8vm+ha9Mmeg&#13;&#10;C4aDId96LOU5K22OuhgVtQgPCIJIMZ54QGEwCCWx3hJ5w2qrxXIcP3WuZ8hwGPZ72vbmxmOaTdOE&#13;&#10;Ug+yTnzE+RpzNvUnSVGrzf30JBLF6TNnuLB24a4mNYiLwhF4siw7Ox6PieQy18SG3xyOqrLE7SOe&#13;&#10;VM16uowWye/3thmQ0J2X7SDNFyqxjQkdJAITjWsMsznY4Nk8OIn3Eu8k+PoVRfGsS7xoDh34Wu9S&#13;&#10;c/LVbAP1804PdrW3zZOVGdYqKhNivai9k1IiRIiR3fD666+XvV7P7ezsUJYlxpgZVGD2SPvWoW4S&#13;&#10;25aWln6w0+kkG1vb/bIsfyOMAnRhmv/ZG0RgOB6PR9ba1jQjvM66dTP8xBRPJ6U8uDf+YtTr9XaN&#13;&#10;MXOB97WXzct93nvRhHJB1lZlNGNQEc1F/qYkwv0Nk694o21paYlTp07NYvvTU8mrXvUq+v0+3/v9&#13;&#10;f+cvAQ7KvAAAIABJREFUz5879+9NkcTdpBMIURhdaau99ZUzIk4POhUo8nKdVhibwwuHVxbj1bdG&#13;&#10;URSNe2OSq3RhkiQUlecz997zX4fDofnGp3z3a1QQYJpT0NWo1DbWN8q7/vNH/8nv/tH/1x9mg6DT&#13;&#10;bYuyLKUkkWkcq8XFNBRCqCAIygcffPDrXv/61//or/zKr/DhD3+YP/7jP770cpevgkZB2YbA1XtP&#13;&#10;MRnf/Zcf/tAr8fbo+373XbczP/f984cPv+DwkdXjL3nRNyTXHz7CjYeOsrS4QLkSk6Yx890Ozlri&#13;&#10;OCENQoaFpR21GHqDUpJUpbTTNh3mEAtzSDtBCEFLRuS2ZOPsBdbOrGFyg9aWE188yb333qc/d889&#13;&#10;Z8GfHff777YXLvwZ1j+Cg7mmQlcUpozHY/K89liePHkSay0HDhzgwoULt954440MBgOqqloLw5Cd&#13;&#10;nZ0ZtiOOY0p9ZR6qU2fOsDw3j64qcJ6HTp7gF37pzkohGqCubIy2fT1sYDwuoPSTTkff7Zy7cXqy&#13;&#10;xE8JM+sDZc0X1ZTCEtMsVoEQ8iKqfNFQnDjqGoreup73fsp3tPpYmZbXkn1ptEUIESslpXd7Hlch&#13;&#10;xTXxYM0KQgeKMIyqMAwRQhT7sx2foFy0sKIoJAwjqsLN+JqmV7/tttve8NBDD/2LxcVFer0ed955&#13;&#10;J9/2bd8GwK/+6q/yxje+8VcXFhZ+NssyXvGKVwA8sLy8zM7ODhOdsdBaAA0hIZnJyPN8K89y0tae&#13;&#10;F1oIQRCG+EqjlCKMQvCCTqdDnme0221ufspTKM9+kUe/eC/Z7lluf/ItrKys8IlPfIJT//Sf8m//&#13;&#10;8P287Nu/gze/+c386E+/Ebe5xd13Z9x+60mW4xYrcUS73SEUDmtLiqJEBTVmLU5S4lYbWxbkUYA1&#13;&#10;Ffi6dqhSip3NHc6cOUM66tHr9cjkKrmA0lZMsuz91sYvCMNwharGNE20g7wkipKZ91cFCqMd3jva&#13;&#10;7TZpktwu1SQSTlbXkil5Eb7KOTsajapLvb8CpmXK6soXSmKMrUu4YThz5oyxef75gOn8bRZKc/M8&#13;&#10;z09PJhMSKa9WDKGeI838LKsK5/YZbSrAXkMGYtpKCYJgN4qiP52Mx6+IXEJbdsiyCaHs1vPABQ3e&#13;&#10;tDHAZoaYmpYFfMKSxAlxEtbk6wFgHEiHUpIkScIHT52SNXbMNc+lag67fRRI+6Xh8+uGYfjasizJ&#13;&#10;8/xtRusHZHjxRqSkIpYB3uTZeDzuaWNWw6knUQissyinwBikrNd/kiQ1iLo2fPVwONy1xtzocbWX&#13;&#10;Tfqm7N+0soMgCBRBEEgglpJ6TJs+s3+DKvL8TZKveKPNGMNgUHttFxYWaLfbnD9/nrW1Ne644w7m&#13;&#10;5tqnzgv3HnAURYZrylJNV7c2JWWukbFjkuX4BauSNH5jWU6ur08Ns6PBY0pVVXQ6HcJ++D/m5+aM&#13;&#10;lPI1w8GAKKyLIqvmu9ILwM1OYE5qrNIcPrbyxVODe9+ZlSVWF2ST2r0cWMXOeMzOTh36TdOUdru9&#13;&#10;eccdd/yo1pqPfOQjHD16lLW1i1gnLmuoSIKaiLd0tVFgHYEKMaUFIc9j3Xm2hh8abA1Ttbn97+af&#13;&#10;/pwfQZ/j85+5t/YCzNGQyhZMxhOWD67Qnl9ic5DRmj/g47kDNYniZOKHg4GfC6060E2oJjtsnVsj&#13;&#10;m0xY6M7jDRjtOXz4GPNzS5z95F38j7/4yI9X8PtAb9regDoCKcp6hMblmOuuu45z585x6NAh1tfX&#13;&#10;WV5eZmtrS66urt4EdSgtjuOBtfYiMt66A6aUAVNXgJ/+hgWsh/XxgKX5mPGoxAGdDozHnlYCvjBI&#13;&#10;KiyuTkUXegpXoShKTFrc43z5KiELBElND4Jp4NE1ka/A4bxoMDE1x5VScmH/cNV1POvQnHUWvNui&#13;&#10;CdNJKVtP1GirN2wXgpDOOdw0/CcE9mq79PQavp43xhptrUEKeRln3BOQABonsADVJGzsNwyWlxbJ&#13;&#10;yuobz507968B0ev1eMMb3sBP//RPA/CTP/mTvP3tb//3Sqk37uzsMDXq0jSdeSMcA3wQ4BkTpXOY&#13;&#10;vCDtylHSVbTbCYXJycqcjjFYB0Vlsd5hfV1v9dHxaQ6tHmIkE7Z2hqTzhzn4TcfZ3t7k9z77ILfe&#13;&#10;eAzip7G7HvPvfuqX+alf+1X+0atfzfkTD3Hnnb/Aowo+sFkwmTvP1x+9iZuXFsjLHFNluLCLakeI&#13;&#10;KMB7gRWCncphfIAmZNtCJBR5ong4Vshul+W0RblwgMWFW1GdlI/d9ZcbW8q/6WgQvflwMr/SyTTE&#13;&#10;Ob5TopQnnNSYp0J6VCDxZYV3FQdUl0W4frnisFH2jG404mxONG8WiIMQYzRVYyAEQYgxxg+2d9cx&#13;&#10;DoyFGZZJ1G7jALASqRRaVyRJQknJhbULfaQ8yXTwL5lGZVnuFEVRh/yuxWhr3k1dCnB2QlNKgTYz&#13;&#10;T9t+6p/9P1bVhN5wLUtjXrPZO/2SQWfpe1eXDr1od3vntpWFQ8wFFunrjHUlApQMUEGAFAECRVnV&#13;&#10;9/ANps8JgRN7wZnIqH2lW2vvWl3cxIOwhKFApSFC5xhhyc0Y7QxKSAZ+Lc6y7KIe8t7PHBT7P5vK&#13;&#10;wsICRVG8qtvtHh0Oh0NrzDt1VaJkQzoegNO1zrSVBZybTCaZMYZAeqbJUdZanHI47ZBhXSA+TdNk&#13;&#10;Ns5SmCzLtqx1eNnoIikQdm9M6oNQgFJKKojsperqGrLfvxrlK95oa7VaRFFU00v0ekwmE6677jp6&#13;&#10;vR79fp9WqxUppaiTvPcmSRInGO+oqvpU3261GZUTtja3pCzSnZVkeP2xA4fR21fOHlVKkRcFvd3d&#13;&#10;otVqhVVVEsuI1dVVyqrkaprn3Pnzn7e42UDpBtiaJB3QZV23r0lCSJIkmmZRdrvdyw2UxxBfmsuo&#13;&#10;jlSgMFXTrjSBqgLr8iRORt/6bd/G1z3jGcjCIIRlc3KBPM9rUsxBn8o4Pnfv5/kv7//tycMPnfku&#13;&#10;hBoQx1CWHjxPe+bt7/xHr//+Zz3nxS8gH4yQwLEj15EECZX2HFxexRjIrbN//Bcf+VQUBb2qqsMU&#13;&#10;SRLhsuqi5kZRxLlz54iiiPX1dQ4ePMjW1hY33njjfBiGtyRJQpIk9Pv9zeFwWI9l02dlWdao2yvI&#13;&#10;lNKt3yuZwnKyrP48L0Cxx9IthcBJZjG9IJA4507tufmnm0IdJxLUzPBSOLyfluWZFoOWy/uBuPv1&#13;&#10;mXcevO/PONKEuKxo/OOpi+i9j8BL12CNLr/jFaTxFuqGvLSqKpQKqmstyH0FCaEOY2lHw79X4puV&#13;&#10;cPjQKjfffHP35JlH/8O5c+daURTxspe9jF/8xV9kMplw55138tu//dtvLYriJ51zJEnCcDis12Pj&#13;&#10;lZ2CousMQM8oHwES5924yHN0abFNiTQpZU0v4yCOU+I4oao0R+eXGAwGjIqMhVARS0U2mZAmMc97&#13;&#10;3vNYP3uG+fku6+vrfPRtb+MTn7+P33v/e/nZn/tZHnr4If7od36bzQGc+OIFntJZQi63Zh6G+bk5&#13;&#10;xqZgMsno9wf0JxM2dnqIVkrcadHrgUsccdSqcXdJgh0MOX/u/PmTJ4dnxqb64NAVv1OOs0d6u71P&#13;&#10;D5Y7dwwGA4JIU7UdEdEMm4fbw7f6hkpHKjUnBM8ScOZKnrYgCLDGzhJsav1hGI1G56eckfvn1b76&#13;&#10;sgjZeNo6KVpXDIeDAWFQXDbJmpsbY8Za68cxv/3MM+S9nynEa/2+1Y6d3R6tsKU3Nzc/ON4df1C5&#13;&#10;oHvuzNmXShP8/tCkkaJm+I9UTBTGhKrG8EoZECeta2znY8twOCSoArIqo3Il/fGgLG15Qkrx4Pm1&#13;&#10;82+n2UCakn2zrNypBEEw87aFYcjq6mqgtf6RAwcOMJlM3quNOQVgTf2dTqfFZFgnzxkMCnRVVdvO&#13;&#10;WryYYvamZescxntkHBCGAVEUzdc4DgvgtdYbdb3cJvGgjodflIigpEIpJYUkuWxIvnwd8hUpX/FG&#13;&#10;W7/fl/vd8957RqMRCws1wNh56/PMIlEEMqSZu3UhZWiOHo7RqAABhc50t9s6kabhsyeT8VWpJyut&#13;&#10;2ehtE0VRNRgMlLyuxo2NRqMajCstUgZEQYD2NeYuSROMKDm3fob+ZOdhS4Utc8I0QpcVWCjyHEVd&#13;&#10;jHq6MIuimHkiptiDS+Ryf7O4+FMJ6LJCUmcy+lFFmsaUZc5qGHWvS1P81iaBA69zbogddLroLMMv&#13;&#10;rxAmbRYKeFd//PAyfHhceaSuwDsUnuccODj8wZd+K2lHQn8EWVEvYq2pCkvU60Ory+jUKT0H40ll&#13;&#10;Ziq7KCqQULm9iWuaUOd0Y93a2iIIAvI8P1RV1QLA+fPnjdZ6TSmFtZbJpCZaDYKgxohc1Bn7Ttt4&#13;&#10;tN7LlJu974OwSYrZ95zl4lO6dniqMzu9dd9ZPioCFWNKRxAK6iiDQghJURREqo12NQUDCK6//vrl&#13;&#10;T9z/Z2LpcNc7DWbfqbN0JeXQbEtZh+fW1tZWqqpSgJ3Ohf1z/moilVqdm5sLwjAk6IT1HIzFRQz2&#13;&#10;X0qMNrN5VlXVJAwjrDFldRVS3pkIgZQK3Rw2pHIkKubgwYPh5rmHUUpSOcfKygobG5t0Wh2891xY&#13;&#10;3yCO4zeOx+NnADz96U/nzW9+M2ma8o53vMP/5m/+5i8URfGL0w1sytW4X7z3RDGM8mHzSQ3CnxSD&#13;&#10;dTEQ/th1NwgVCfqjXW6bv52d7R5IhROeSZ6RFwVRNWRVSkyaYpWiryQkbZSHLQfhTQusrCyjTj3M&#13;&#10;C259Mju9df7lT/8zfvnf/hK/9M9/ij/9+Ec4t7mJlPM88PGzfOeLbmR9vYeJImQr4Fy/pN8fY7XH&#13;&#10;6hR8h4NyFSli1oItFsoBt80f5r5qce2/fvLeH2dr+1GEOIsbX0AA7QCSmM/1i489ecJPP2v5JrzY&#13;&#10;RNkthKmwZcObF0NuSpJQYUxOsbvFNx6/lc+c23zKxpg/QmpAYhGEKqzdMTVDDJMivwjlUeYFSMGZ&#13;&#10;e+898YX7P8+z/tYLGZsKpKTUFXPdBQaDXg3cr0ra7RYTU/PxBWHomGQNTYerD5TWzey2wW5vdP78&#13;&#10;OW5pkniu5ovZK+8lmAwGVdIUEbDWUp+v9jzrs6m+b85PbYzzG+eRQM6Ae0/fNQLxZ8+47kmDl3/z&#13;&#10;4YODnV3KomQy3GF3e5fJcMxwnGENRLpFVlTk2rJ63THCtM0oL1BRzGSSUaxvcmTlYK27TYnVFWVV&#13;&#10;0GrFaFPhpOfw8hFOX3hofW1742cz6z978MjyiTPnd3K774D4pTgZ9+8BSim01ndIKV+4vr5uiqL4&#13;&#10;DT/NzWiuM+xntSfN1NUI0jDlwQcf3NjY2ODJtx5F+4qy3Fvbxhhc7jh27HrKslx4xzveLn7oB3/Q&#13;&#10;J3HEgw8+2D958iR/69lPptgd4J1FCkiThP44J+4mEMDCwkLgHK1qdnCgPq0JURPofU0ukq94o+0a&#13;&#10;5HGb88659WshLgVI04Q4j4lcnJVV1ZJKzbJi/IzufF8jZs4Yj3WOOI4fmKLtdVHNgLWxiutC6Y+3&#13;&#10;8U9A9mUjJnUG0F5brbUoVytVKSRCCsqixBjzKWtr4K33tcZ1oJzzgXOuMXwcM7p3JFI2/WEtRusR&#13;&#10;sPF427jv9wNKqTCOY6Io0lrrQRzHVFU1K2EWRRHmMTbz/5ninDvnnCu988ljkbcLUXsLW3FNeOkC&#13;&#10;T+hDTpw4sfTrv/7rAZ6LAVzUHjql5Ia1DgKJlLJDs709wbDkE3YHuKaMVR3GlLvWGKx35bTO7rX7&#13;&#10;+y6TEEA3hdQ3NjYBmGQTPJ4n337bsx45ceINYZISRRFveMMbWFlZ4a677uJf/at/9c7BYPAL13KT&#13;&#10;S7uryZzdlVIaqVS4sLBA0Ky1NE0JwwRnIe6mhFlIkii01gx1RZ7n5M1zKyD0gnxnhwc/92lS6Vg+&#13;&#10;0GG3v8FnfvMTfPQvP8QL7/hGvuVbvoVPfepTbN3zAPPA3Xffzc0330whHBu7uyweWCJNO0gRgBU4&#13;&#10;A3NzS/gowBOgq5oqxhqbU5Z/eNFDhWFNuAVUZfU/JpPxpmu1V4JQ4o1HXgPXWRRHt4txxRNQkwD3&#13;&#10;b21tuTAKpSwtljpxRtsKpQKM04hG+XkBqvYaK5hFDC8XwabWuoaTXtPkqv9J68ojGHzZUfu9Czht&#13;&#10;zPbS0tLBubRd38eBrTTeeLwFIQJGk5x77n+Av/rkp/7vta2d/x6mrZXC2MRJRW/c+3tff/NTvnlp&#13;&#10;eRklJXGkSJOYIJAsLs6B8LS6LYgk/Ww0+eL59f9sgAsXdrhWuFft+a4Pq7fcckur3+/fefz4cXH3&#13;&#10;3Xf/eVEUn7iaCeCcxRifTSaTGT6wzlwVCClpxS1yb3jkkUfo9Xrpr7/1rRLnrbWWwpi1Xq/HlP6n&#13;&#10;zitxTXm85lBY30YCVycV/ZoAXzPaANfkHT9WBuAln4tam2hdnS2rjE589b0uimKiMCIMwixQSkyx&#13;&#10;OQB4CKi5b4T0CO8RwuOkRruC0mVu+dDCyb5PmOT7qEGcxxqNv7y9V1NjV82hlkhmR+jm+ZV1hECC&#13;&#10;F4lwhK4kshaPprI50jsQFkKFD2B3PGBsqrO5m2Z31qdaBUL7SmlXghMYlxGEU6Ot0YeRZ+Qy+iYb&#13;&#10;Fooi99SzVE4fr/5fM01D05ePWQN+XomiSFZ1oehxURQ7U1LJfZ6hhn9q+qz738UVft//v9Nxmfpc&#13;&#10;5UVZbcYU29YVY8ck8bSbXnBAHZZSUs3oP+rwhiVJYy5sXZh/29veFnpqo+3SzSYMw4nWmjSIp0Xj&#13;&#10;Y2tttd9oexwG3BMuh+OdR4YKD0glK+0NgDPafLlGWwAN/ElAQyHFkSNHOL92nocfeuiHwjBMx+Mx&#13;&#10;r33ta3nlK19Jt9vlrW99687W1ta/Bpibm2MaEv9SYn2TATmN2iiHVy4TgXcqFFihmUwmfP4L9yBl&#13;&#10;iJQBmxtbzM3N0e+PWHApzloKNFo6XOghFAhVr+XjN17Pw2fXWF5eYlT0Wbr+KMuHDzBoJXzfj/8L&#13;&#10;bjx2hHf95n/ijT/+ExSqxX1VxvLKAcpOwihbZpIkeCdIfYQvHfk4ZyICSgGDuEVn0sP4Ed1Szuc6&#13;&#10;XcpMsSukwjsLVjUdJxgZtbu2qz918nDy8tvdAguTHdIkpXI1xsoKAWLK1A+R0ywVmkNRdNsClRqC&#13;&#10;rf1SCis82HpJumZZNOe22cvVavPkqRMnJpFQ3VAqKqtrL3hZEsUhldH7uLpAKoWqi/nuA2RdNmST&#13;&#10;LMusByWuITuizmHwZFnugOKi9QH42bF36mtrrun3vj9VNR6ohGtYTbwemsn6zvjEk1MV1rpcCsJY&#13;&#10;4gOHkjWmbeXoEpv9AP+ZnVO9CR82egcNBElESTX3lGcvffNTbz9c39VoAglGV6StqsanUeDCgKid&#13;&#10;LRCwZBy7YQu8hSSBYvuKj1/3a0M+nuf5y6uqemFRFHjv33Mt+sFYS1WZ4fb2Dt7djJQK4T1BECJl&#13;&#10;De9ot1tYN+S6646FH/7E3TKII6ukoMrL3tlzZ9H6ucRhAE5ija4zTWsIyP7R+5otco3y1dJRT3zv&#13;&#10;8M1C3je7Kl1tFEXBrLbQFWSKibHO9pxzN9XetRnytMGUiMs22IbBeksl6otSXt5899i0g1d7zifU&#13;&#10;D9O2qSCIgqB2F3lXp3FbYxvuqhrTBaLhxsvXHquF1lpprcUbgTGWIIoazVhnEqEk+XjCaDy6AFw5&#13;&#10;tfOSNk5xKg2uYzWOaw+J1npQVVU29Y5OQ2aXZlb9r5BK60xrvWGtPeDlPmxb06dBFJLnEzKT4bxD&#13;&#10;25KoG5CouLuxeTqY2oIXB3EFURQPy7LEJxFKqeUwDOettaOr8bJ9CbmGmfylZbopKCmNwxEQmAZD&#13;&#10;9OVcNoQah4OS6KyeCufXzvPc5zz35vPnTr5uY3OL48eP86Y3vYnFxUXe//738573vOdNUsqTURRd&#13;&#10;1WCDPdiMkPVGWDMN+C0hGEsp47luF6MHZHlGt7NAkiQEQUC328U5wZLsEiiFakfEcy2iboyMJMZr&#13;&#10;jK1IopDnP/95LC0vsbZ2nqTTIqXD6bVzvPe97+Xn/6+f4tnPfjY3HLmBjY0trLXcfffdsDxPFQYM&#13;&#10;8wKlQhIXalfYLB/nfWN8ZgI1cd6Hx7x/elVVUqmg1Wq1ulbnuwBlUdbcDaoGgFdUbG/vfHA4Wnm5&#13;&#10;S2vvnHgMvXKpzC8s3BptjJeBzScwhutf+MJDJyeTyTNVEoIFFQTkWU4rTZt+b3Sfh0AGBCqI2OPA&#13;&#10;eAybTBSj0dgxW+9XM9rqZxyPRg4h9GxO+qulkF0sqqkSsG99uSzLzudZTmchpSqLGuflJWVe1KWa&#13;&#10;LORlnW28uLhwYHvSn12v2+1yaLX1iaIsdRRGoVKSqvAoURttuoF9jIoc1UoIw7AVBCxRsVtVgIPi&#13;&#10;GhAIU7LxTqfD+fPn/89bbrmFs2fPnm21Wu+pk3GufF6zWMqSCxcuXMB5T6gkwtUlCWs8aEUQdllY&#13;&#10;WGB5eSkERLvdocwnAIPTp09jjKEV1ATL3llcwwl4aRdfyzh8Tb56jLYrrGy37/2SDU9Qe02UvOij&#13;&#10;qixO5fnEMe+v6rnK85yiKCjLcqS1FsZafIOrEAiUkHgnai/b1NMmDJUrKXT2572Ntd5otMus+JqD&#13;&#10;OIxJXYvCXrNN86VlH15rz7+251XyMOPWCUIhVQheVDhRoRQYZ/FYvBB1NwnP2d1tP9Cc0RKm2ZkO&#13;&#10;i/NQSkQpLNYLcmkgUkilcNaBC5ChYKcYsz0aXdBTV+I0jR5Vx1Ece++Np2u/0QbgnFtJ03Ra+qof&#13;&#10;BIGZsoFHUUSWZcRxjCn3Egn2OsRdNmEuhbV96Y6cTom66ZXOtTHFBevzpzqvG+ug3i48zBjLjTUk&#13;&#10;SYKxE6y1LCwuxMofiLcHG7Mzg0Q2vFiCOI43yrK03ndUGIYqDMPOpbitx2E0PWE9IGWd8aqrCtEU&#13;&#10;ik/iZPJ4EiG+1KWh3vQc0O20WVo6wMMPnVRxGt+ZxHKhlSa8/OUv56lPfSqbm5v8yI/8yCe11u+A&#13;&#10;ul+vRdx0826MtjrZ0WbG2aETZvnW24+zdn4d56jpbNI2MjQsLy3SXYxpp22stjirkX6EnQzIewWj&#13;&#10;bMQ4n5DrinSuw0SPKZyxg35ZWkdZFrb3a7/2ls6p//6nKy949nN55m2H+ODaI0QhXOgN9cGlw2+U&#13;&#10;pTipNzf6KoiGgREVniwQvu8CmZnF1mRufu6WnXV33yDRSbeyylWia7THSUNJDaWQRs4G95GSP/tc&#13;&#10;VuSL7YX0eX6OUIdYB5Waesx8Q2QDoTOE1nCk211ckNyOZXNa3NPKenCkFzh58Ry7aNQ9+uSJE/ed&#13;&#10;PfPoM4/ddkvjXRG1zhACVE37MWXiCGpAf8yVLAnBZDQaWpgmklx5fKfcYsPh0IPYUykzLJu56L8v&#13;&#10;96orwCFFgEXPMM/g6RXlWjaJiQ4exFYTlBSkYYi0GVEQoSvHcFjg3RzeLRwxDDFEGEJ6w5isDO4/&#13;&#10;d27rwui26vpWmlIVIMMAZ2KMrbHP3XQBLUOEXwnzgkWDgjIAEdRp1Vw52WxKNr64uPiiqqpeOjc3&#13;&#10;x/r6+jvLsty9cs/tiYHx2oW1BietcN6AkjhtUFKi8xxnLQ899JAExGB3F3CkcXj+/Lnz1jk7jY3O&#13;&#10;SLsfg/j7a0y61yhfDUbbl5+CcolyqHT1aFEUE4HoXu3yxlqstd5ZmzvnvPf7alE2OLCaZME3t6qV&#13;&#10;ReNp++hoskeUKENA1947481jhUf/F6Tb7JUzClTQClQA1ASNyBpI773DOYG3Fi8MW1vbZVVxbk//&#13;&#10;yRm2ZqoKfe3RqBdwA5qXzcl5PBozGAw2bR1FvHoLZ1lve8rAOXdon6dtraoqM+Xb+t/padNUXht9&#13;&#10;xlmLD/zFYJ0m2ytJEmIf0261sVVGVg0IglAtdhaT7f7GrNOmRhtAFEf9qiqN914FQRCFYXhICPGF&#13;&#10;JxgefcKeNhUoHIK8KJBClBJJt9sZhkH4uDJYH0PmoHYUdTotBqMJo/GEr3/h139TK229LoklZVny&#13;&#10;mte8BoB3vetdfm1t7V9LKbVzjvF4PMskvpLMluK+plZVZbXWE2MMk8mE3d1dWu0O6+sbSKlckVf5&#13;&#10;2tparisz7rQ6eZ5lk3wyLvF2kMbhThSHQ6SfGG/XvJLDjY2N0U6vN1g+fGS70LrUxpVHjx7r9TY3&#13;&#10;nxaGwQd/6Ad/MP7xn/gpXvriO3jgiw9jcxtsb29vZgP9XwAKm89ylD1NESOXIaXMOt1VG0URxtog&#13;&#10;y7L5whZ1zBcIQ4nddyYpTPHwhbULfzVO1UunlENXc3AszM+LKJJPJXcfB+p49VSuYXjXL1y4+777&#13;&#10;7vu71z3p5iaqUDPrO++QSiHYq7wRoFCBivB0gd3HXPpCZKPRqPTety/Vy4/973UjR+ORRYj8sZIN&#13;&#10;rvj95l1K2Vj2rilk7skm2entnW1uPHKUPM8JEIRC1FUIvKSqDCsHDzIuLFmWzUO9hgNCqrKgKvOi&#13;&#10;LIOTcRxfn7ZaYC1xGGC1wdo9HeWEIomTQMDqrGFpigoDbO/qDAHdbpc8z3/40KFDwZkzZ3ajKPqt&#13;&#10;7e1riKvuSX9jY6PRrwLr6uC0tRYvIZ9MkDJmZ2fHdRcX/KhXexSjKNrd2d0xgHLO4oyZhd/r+ria&#13;&#10;IEofTzu+Jnx1GG1Xlv276GPCX+sw4L5qS2hdbVVVsQO+e7XLx1FEFIUuNKEOgqCUcq/2G7422hxT&#13;&#10;dmnfeFUc1huvTfWIw9aaQ9VOK1uA8A7NpR6i6RWv/LRX++PMqJr53PaUqghEW4TUZaZERSATQiHr&#13;&#10;sifG4YTFOUu/N6jw1CtXhI3R68BZoZAoLwi8QHnQ1EWjvXcgQXpPOc4pB5ONmBr+5VyAa1BxAYIA&#13;&#10;QdS0b0A+C8/BXt0959xCFEU0mLbh1As15TGC2jCOZ0vA78O3XO5Z8/s656ICGPaSb3ho0D6zz63V&#13;&#10;F5zT9T+LugLjtH/LoiBN24jMU+mqYY/3AEIpFe0ftZpgtx6TMAgnRTmxjaEqgyBY2Y8Pepxy8Il8&#13;&#10;CWqPVmkNZVGAECaUAd1utwijL9toawEijiOvtSYMFNpY7r777lcvLizS62/yfd/3vdxxxx2sra3T&#13;&#10;XK8eAAAgAElEQVTx7ne/+/6FhYU/6ff7MyP+mihvZj81JyKg0roqdblV6YpTZ05x8szJ3ePHb/7n&#13;&#10;px898RBCTObnF/Lebi9XgRqL6+bznuhN8vGkDuZnkhrfOAViyuYuAePtAUqXiGrEZHuTOVd9/L/+&#13;&#10;xV9/9Hs+88DLXvld38WTX/QSPnTfg6AQVel/IF5I/7MY5yQKVBMKEwHsePDWs6E38u6h1WJ7gTbC&#13;&#10;KevMoptWLwhBh45I13fPkeSB4tPZ4MO3svrSb2nNkw2HSAGB88389jjhCR3IupYRC60WLaWeJL2r&#13;&#10;nd2S2mNCw+YfTBUjj6l93GB49/333ce3v/q7miQEhwoCtDF14XHXHLioKyIopULw80DDTXjZwTTL&#13;&#10;srwHLF1rHoKHKaYtu+gPjzEbmpQa9rRhULdBTGEcDeeccGSlWavMhDB2CKURHpQKgaIuCUZFnEK7&#13;&#10;GxAlRB6HEA4VUesNY9369iNnJsUGaduAzImSTn3GdZIkihlkJWGqWFyeY26uuyCtIMs1FCW2uHqk&#13;&#10;JQxDWq3WDVEUvaYsS0aj0futtWeklCRJQpZd9RIAG/1ez4GXQqg9rjZjkHGItY44iVlaWnL5cE+H&#13;&#10;jkeTSZZlrkmUQWtNFNb6VgpBaczXDJAnIF9zSV6DiEt+cdZVxphrymxM0pQ4TkwUxaMgDP3+gr2z&#13;&#10;kN6+G8yMJudy5+yp0jQL04K9xDEUXh5F+LJjUpfLzBAQQko5zR6dZr5OQf2uIVi11pJn+S4wmtaQ&#13;&#10;Q8i9E3oTIpnqxKmHbGoYeu/RtaHVv6wp19Lavb5dVkrRZI/2pvX4pp9Nf/7fIc6585dScEw9jUVZ&#13;&#10;EgQhZVXS6/VmtQIDpaQQ4iJGmf1GkFJqYK2bAFOC3faX+t9rkOSJPFfTDgC01h4YKBWQJGkWBMGX&#13;&#10;a7Qpmgo3eaHRxvJjP/Zj8ZHDR17c7/dZWlzgJXfcAcA73/lOHnjggd/v9/u62+3ivefYsWMzPrZr&#13;&#10;kn1NNcZ4a+yOtZbl5SXm5+fN0aNHfycIgr/Ulf6skvJBa83pqiy319bWJvn2ZFZzUwpJGifEQUx9&#13;&#10;CpEQhBCFlJMJRVUQypDCVSQipD8Y/JuPfexjJcAPvP4HmFucp7M4D9p83bFjx24qy4uxSxdBgcZk&#13;&#10;xpjNaTmzqKmZNOt2vU/BB3Wy5XBgP1AUxTgI1FXr0kJ96JRSHn/MjroWsfbBs2fPbu8PiQVB0FSZ&#13;&#10;kBeFOCUSKWQApF/6VsLrKeDrGpoyTfrSutJcZLRd6+GmObwKsdevzQ/GmLXxeGK0NtOC9Eilas62&#13;&#10;KCKKIvr9PkEQsLCwkAAYr8nLvKaykIIsd2e0NhhjqXRFVVUURUmeZWR5Tn3oqw2eLMu7Rfn4st21&#13;&#10;1gyHw1ffdNNNnTzPe8ePH/+3k8mENE3JrsFia/pvnOe5nYIAp7raOUeUpkghpvW9ze7WlleNrvWw&#13;&#10;aY05JUTtlbMNFdFU/1/CwPC18gfXKF/xRts0/GStnRUmbrfbNBk0+Krd5EU5tHBowAixDzukcFUO&#13;&#10;FkIVkjvYZWh6c588ear9J+xGC2RqDuFiImdI2CZhG2cPkouD9NMLbKrPms0d3xdyBVNCHHbQ0kMS&#13;&#10;UBWGIGiT64iRCZFzi2Sq4vTOg+c28gfXkcO9U2wJOIUlpMAwukqx+ceQyzWVkfWryaLT1F48TYXG&#13;&#10;oLFoFE4JEYSt0FkIhCQJwGZDlNWkUtFJO6SteSob8PAjZzc8lFEQQpVBOUEZTQtQ1lGVhtzHBNEC&#13;&#10;LRuT6AjpYnzQpoq6fOb0WR7pZxsTGaBFhBXghcNTocnIGTFmyJjhHgi+IZe01nLkyJHo6NGjh4Ig&#13;&#10;YDwes729vZ7n+ayQ8mQymX2vxDQvSwWzl25epnlZX9NFWdcAkpvX9O9OGJAGfFC/RIBTkAcl2fwX&#13;&#10;1x6t7vd6bpcCh1IBLWWJfcXiQspk0iNoR7igxrTEKmVedIKtExutwAIWdBoy8hUllhLN4U6Sl5ub&#13;&#10;vcmoIonnKAu37Jyk9gwopLiCQboPthMgWQyvDzvBco1/8hKFxPuSMPAgS7wssarESo2VDiMdRkqM&#13;&#10;8pTKYNqSonXO5qo/6Os+h44f6q3vTDxRiA1G2GCElw1thOuA6yAxeFliJFSyqfJgLIHxRFYQCxWH&#13;&#10;KFlZM6sK9Ifv/6Nn98ejp3gc3SjhB773+xmPx7zvfe8bVVX1bmBW6WB9ff3acG1Tnis9DRVGOBsS&#13;&#10;yu7E6ZBQdlhZvm7u03d97vqqrL2lW1vnEaKZKesORs2kseC8IS/7lGYH6IPbBbMN1S6Q49CMnWYI&#13;&#10;bHoN8OG//uQn/uTU6VM867nP4Vtf8lLG2wNWF1fbW6c2XuYBrRRFu80OsFnBsaP/P3tvGiXZWZ4J&#13;&#10;Pt9yl7gRuWdWVlaVqkolCUlowWAwHBuMjQ3T2LQxGBu3Gfe029Onp+eM233mHLc9K92eH32OPe0+&#13;&#10;GLdh3O6eHtw+4KExBkwbL1gGS3KBVEJoV6nWzKpcY4+7fuv8+O6NiMzaohYwI+nVCVVmZNx7v3vj&#13;&#10;W57vfZ/3eQ8DCYA2zJEWS492GKJ9izDT0ZRgATQJAOMDxkMe1iDBcNdtR/DfffBD3tGDdyz8+Qvp&#13;&#10;5j+5wPBfXvtuzNolhCrGStLHvJHoBhabXoD5eArzKceBrR289c75+80CInBgtphHKOrQCCHBESkP&#13;&#10;keIIrfOCAyirg2iAKKDG1tWg8xcvPXYCR4NZLNMIvCtRzz3QtkDQVrjdzOLBwRTYN07h5B995Ymj&#13;&#10;C0efIZ6HwhgwC4SEwLOABw3YXDfNIBuQBMIUCDQQSYBZ93KZsGNdXGrMEB+tU6sZl1p4AObCBoRS&#13;&#10;8LxL+4eFgatYImEh4PZFOfK8A6vdz1ApYAuYfHDh3KZKUNsPsCn4QQNZ0gOIxiDtgngKtsaRc4uc&#13;&#10;k6UCIK4WigBFCpgYXTrz4tfXBhDhIkg4i0E8QCMI4MNAZ30EjMEjwOLcLKLAqzElQE0Gbgfwmauj&#13;&#10;DGCoOwrs3ozOz8+Hx44d+/l+v4+iKP7Tk08++SwwpltIU/cycCoGxgOxPgBaVl8mIPON+Exf69Rb&#13;&#10;QjP2YFgDVmSolckldTKNpDsABZGHjh02WkrwaAoIGlmc+2dfOtsF6BICbw7ZQCIIIjAjUecSYUDQ&#13;&#10;j5MyjlKHtVMA6oCx4N74csXhWBxh+aqyfV959rIHbYBD9MMaieXiXv17LbsSR8hae3oSTpS1Flpp&#13;&#10;ZY2JSel6GM9gGlFiyTCso7WC0eY5XEf2ZHW56/z89ViFCK5ycYssy6CUOm8n1gzbHVcxxqAoCgNg&#13;&#10;4ybaGgJYAFx4IAiC1vj5x//9dpjneWcppbLKmDLG7ZyVUqU8iWuLq8nowtFKKyKVDMd05AFKEIQh&#13;&#10;lpeXMT8/rw4cWOlY2FLqjqzcRBODXV4LW3oCJ+hOlZBvEAS2VqtJ6tynCQjMJOPDqeOXVSDKwHHp&#13;&#10;lfQNDMkLhVrdOQKbzebfsdZwAHj/+98PXo/w1FNPYWdn598LIV6qNKQAXLbu4nVaa6yPMACNq3z2&#13;&#10;puzcuXOff+yxx8A5x3333QfAKeFnWfYuALsEoYMgwOrqKubn5/Hkk0+qnWZzUHloQTDFSi8yfOeF&#13;&#10;J24Bf82Zs2d++fjx43+T5/lDtTC8s9PtYPX8qiu/RJkjB5ScT0bLrKdynuScH+Ach4HxrPWRl/2q&#13;&#10;luY48fDD/+cnPvGJ1T/8wmexev48pqencXC2gX3Li+j2ejh79iz+xb/8l3j3u9+Np556ujY3N6ek&#13;&#10;lFhcXChPMtYPrdVa62ys9vtVzdWbllBKjYgMw3nppqfLjlJqS4hiqDk2lHO61Msc4TLrrdb6BSml&#13;&#10;qrh+5XsA4Ej/ZmztomxmdA+A0QZZlmFubg7dbnfoWR73YAVB8HettfcLIWIp5cdHx09+79bYpta6&#13;&#10;I4QYjq/qPtNuF7DAzOwsDh48qPft22dpEMBoA1MIKK1PC1GMKB4lb7mM3aDieNtXPW0T28s+pEwI&#13;&#10;IcMi2CVoU0qBcz7Rwn050Fa6e88XxXgZqjE5hzEzRqMQmdBGgjJrLEypDD3OIDMuigjAWIlCpJAq&#13;&#10;f+byk8oVyCPfHrt0liYASk6KNa5UWJ4X1wW4jLElfwXQWmEwGAgAV2eQX93mURLZ4ziGUmoTcACj&#13;&#10;CtGM8+C+1Zbn+Xphir41ZpExBk44PB7C9w1yrZ18CnOlfQhxZWiUVFRAeB4HCgPoUoW8yHNs5Bt4&#13;&#10;4kSutls7F++ZXgRAwBjbLU55HVEsQohPxg6wJWqbZGKXUsIwD77vG17wIqrXkRfFAIikUop516gZ&#13;&#10;4rJPx0LmJVg01vi2lH7IkhxSG+Ix+rbphVlkcYw777oLAPBXf/VXZnNz8w+rczHGIFxx8MkfAKqx&#13;&#10;XXVvAmvtzlj/4AAWr+uE12Hr6+tf+cpXvjL4qZ/6qakf/MEfxEc+8hH0ej14nveW9773vbOf+9zn&#13;&#10;ugCGtVMBoN1u453vfKetN2Y2CCFQWiFNkiVdFAClqNUbR/kM+9FBr/djtx058hbPYnp6ZgZLtx1B&#13;&#10;aAjW19dxdm0VzdsWwUwNWibguQUJPFDOkfsOFATUwz7wcJbigabCCwM4fUgPgI9RRYLLpkRZuHq8&#13;&#10;aXHiy3/0hS+ffeHMz83NL2Fqdh4gHNvb28jjBNurFzEfhPiuBx/Ei88985pWq3UXgGeazVZFoRs7&#13;&#10;rzWyEAMtJHhwbXlBSgmyLEdeFBnKyXpUHecGv7CRFUWRn0ri5DWMMQyJz6iSo3Z91oPrYLsmHaXU&#13;&#10;uTRL20qpfTXGIEvOrbWA5zHkSgHMglAKzvmQAmEMYPfMYzMzM6jVasP6yzMzMx4h5J9Za5Gm6Wfz&#13;&#10;PH/uRm5SG90rimItSZKVqO67O6iWoTJsnKYpOp1OvtFOjCkKgHmueo0QLw0GcTm+S6BfcuKcjvqw&#13;&#10;7NYlcd9JNo2vRHslgLZLFuckScZdyFdd3sYn/3HQZozZyLLsmrKkxhjkeZYqpcAo01XGIK92HNYN&#13;&#10;blp6HIx25aiEECev914nsJsZBeMoc+zNkc6StRZb29tI03QduOJubjdFsPx+qOd2qlJKdDodAaB9&#13;&#10;E62dRfnNpGlqUBacN8ZUngMQQhyJvrgFsinXMK11IqVsW2sXRzwvx/HRSo60wqrqGBbQWhPAFZvY&#13;&#10;axQUaZaCArGrSAAwxuqVp6o828TtI4TwsWYN+XaTgDajNZQErLU6z/PMWotWq1VwM2MnAk5j3rFd&#13;&#10;5oqMEgDgHsX80nyjMTd3d2tnBwf3H8D3vOl7gELg8ccfb0kpnwfGOKLXYZWo7vi9uhJuNh6bNwiA&#13;&#10;/dd14gmtLDu2+sILL7wE4A1veMMbsLKygn6/jyAIlk6cOHFsamrqiaIohoBtZWUFW1tb2NnZQY3K&#13;&#10;bHl5GTMzMzhMDh9ORH57ocQv5jL/kCiKxbe97a1YnpuHjBN0NjaxsbGBubCOIAiQJ5mjiwQOrCqt&#13;&#10;hp62ksYKxhlqtRC1GjtGiR7WZy4rR0xwh+651qen9wMW7U4b7d4A3AtRFAUCxvHggw8ib3dQiyIE&#13;&#10;QeCtnjl7qNFoPNNoRNje3L4EXOV53hJCIJhA3JxShiTpI03THCW2rPqltTft3LFpmm30+n0szUQw&#13;&#10;Rg2jJayq6ToyD5cZlEqpwWAwWM/zfF8j8qGIq5NajmnoXIP6BpRQcM78vScghKDf7yMMQ/R6PfR6&#13;&#10;PczMzKDVamHfvn3fRSn9XiEEkiT5RDXXTeQhHTOttM7zfL3X62F5arm6MGAtwjAA5R7iQYyd5k5v&#13;&#10;Y6PtbpMQhPUG8jxPut0OKi40pXRYv9TN/QrGaG32apdYeytA9cvSXvbhUUqpHQ1SCyEEWq3WaHd/&#13;&#10;DSAzDviq8ziXuzqXJIkAUY67Ae3SCm1JwBkeL5Dlg1ipDJRrZaGdzg2cqG6VtUioBmMG2ubIi64u&#13;&#10;RPICxjWEhiH8KrPJ4FrF5r8FdtlZ2gKoihVvbm4iSeImMCloc8+1WgCklGi32x0A8U1gzGmUGxLP&#13;&#10;81Sj0egMEyaMgZSyyiq90fNPbH4IhGEoKKEXAdef0jRFv99Hvz8YgqMqg84thqiET8O9uMfzfTQa&#13;&#10;DVBKcduhwwPnpSRgjC0xNkFdossYIWQfyvAkAKBMDJmo6DshEEJAiMK02+0sS1NsbKx3jbHFJIu6&#13;&#10;NWVZm6p/E1ThXg8gdHamASUNFhcXD8LaBcoYhCiwf/8yEPhYXV09CaBdZQ0PhaCduv41rz8uXF3d&#13;&#10;P6EExpiulLvCq3V8C6xsr97c3HxiZ8dVWlhZWam+Uy6EeE0cx0NKBwBsbGyAEILFxUUcu+NYGtZq&#13;&#10;6PX6OHP27I9vbmw8FtWiX3zt3fcuvvOHfxhSSJw6dRrrGxvq/IULf/ncyRe/ut7aBo9CNOM+jjOB&#13;&#10;DpsGIQ0YXQNBCAKKnm8wqLlsxzskw73Kv8f3AXADcIMABlw7CKewW+WylGt001NuwIiHRS+6uMQj&#13;&#10;7GMR5o2HecVwwGtA9BNYYzA/NY1TL56ExzkWZheOxnGMzU2n51t2i7JaC1BkmVK5ACvLFFytl1JK&#13;&#10;EccxkiRJyxaNKBK3ABWkaXqx2+2Cl3SbYfjwUtDm4zLrrTFG9nr9M3Ecl4DZfWQ8Wc0OxwXhe0+g&#13;&#10;tXYAPM/x3d/93QCcNuhDDz3ET548+UvEjc9vZFn28LjT4XpMaYksy871er0ydA6XXAYCISRQJl7M&#13;&#10;zMwkYVQC6TI5Ic/yTqfTcfMZIWBsTJ+NOIF1rc3lv8ZXQdtl7ZUA2oYATWuNOI6f3tzc/K0qRDaJ&#13;&#10;EbKbv1Geaz3LsmsKFBpjkGX5QEODMWZgd4MUp/ThwoOVqzvP86ZQ4sUbu+NvqV0mPFpll1oYa7C9&#13;&#10;tWXTHOeBK4K2PW8SjH8XUip0Op0dAOImBu3Bqq1CiIwxtjn+/VU/X++O80ZMKyDLMpNm6ZpUasjZ&#13;&#10;KkOaAErAaw2sKaUPKIPHPTCwGiEAHfOHSyHQj/voxwMA9gVbluFijO1jjHnkOjxspRFCSJ2g9PJV&#13;&#10;/41l9F7NKKElf0zHg3iQGFjs7DQlAD3J89XaKaQbY0aglVIwRgMGxrq9GFMzdeR5fiyO45AQgttu&#13;&#10;O4wDt9+ORx96CNvb28/7vm/Gn2V5UxMtToSMj2sH3CihsNY29e507YPXPNkNWLUp3N7efvYb3/gG&#13;&#10;lFI4dOgQjDEQQmB6evqYtRZSSkxPjyLgURSh2WzizJkzW71+H/v378f9990/89r77ltYWJjH+vo6&#13;&#10;Tpw4YZvN5rNPfvPJXzv50snvHQz6PxQE/j8NgqCo1+swxmBrawtSKjDGxjiVpiz35viVfhCgXq+/&#13;&#10;NggIQwlyLSwmrXyshUSz2TzbbrdBKUVUi0AphVIK995zD559zkXtrLWoRREajcYhAFhaWiyvtRu0&#13;&#10;5XleCDHZhotSiiRJkKZpTEA0wZin7RawqNI0Xe33eo4jbUYZ8JXm5JhdPheWEPT7vdP9fh/WWnDO&#13;&#10;3XdB6HCdqE5lrWWXG5FVnz9x4sTw9w984AM/euDAgZ+UUqIoio8JIW6syDKlMArIc3Gu3+uP5swh&#13;&#10;d1QBJeeyyIssz3OX4qwkIBVykV/sdLqKEuq+Q8p2OT+01jBGG1wmPHorQPXL0V4xoK1KPIjjuLW9&#13;&#10;vf1MlXGICeJIeyf/Mjzaz/P8PIiAe1WB/vHanQTGSgg5iIEClEltoWCsBAErPXIWFgaEShCmYJFC&#13;&#10;qP4zCvEAMLuTZOy49lPp3fv22RXCoxi6sq2x6HS7EmXJm8uANos99BdCdoe1lFIYDAbb2OVmvG4b&#13;&#10;8o/yPG9jzPU+DsA974ZLbk5sWgHdbo5+v39eFIXTWPM4wjBAo1Ev21LVHXXfN2MUfuCj5tUCY8eA&#13;&#10;RdVu7nhid95551ljrS3vaYEyFkxSmmjcCAjdFR7FaCMxSXi0uh7nLLdlh9RGW8roRKCtFJ8eecnI&#13;&#10;kJtW52DB0uIcrLXYWL1w2EmbsBEZiRDs7Oycdm3e7UUY1+ObpP3V+SgdJgS19G7UdsNadpNYt9s9&#13;&#10;e+rUKXDOcc8995RCtBarq6tH77jjDkRRNAyPAi5LdmFhATNzc23P92GsQa/fQ3NnBzvb22cuXrjw&#13;&#10;0fWL6287sLLyppmZmV9O0vSxXhajm8ffPLN+4RM7cQ8H7jqKx1KBF4IGhL+AwmuAGh+QBB2uUAQW&#13;&#10;niywYDWOafbafaC3IwTgKTBoUGhoAAZkWJsTcHMCg3N11xhzPIVBfp70M0QSmDEMU5JgWlGk3T7u&#13;&#10;vv0OMGOxtLCIA/v3Y/XC+cNBLcTOTnN4XrfgE1eUPRcZCgVe1ju1V+nylFLkeYYizxN3qnEKwc1b&#13;&#10;UYhTcZIYSqnbdFSeNnKJZuJlJ2tKKZI4ORXHMUwJ2qq6nkrp4fpVzQ97ceb09LSroVza0tISpJRo&#13;&#10;tVr//bFjx5Dn+dk8z/9gHChV7Zpo00oJYIGiQCdJEgfsAZR7PARBCFiLVruF7Z3tLpQactYAwACd&#13;&#10;OB7IEadtJG5OgGrsa1wu6e5V0HZZe9mDtmrHXXXQPM/ZYDAIxrw7N9QzrMtiOj3B56CUrsquKPfe&#13;&#10;JZ+qQkLV5583mCQ29Z1lFhZZmsYA1q/4kUsmr2oScZNdmT16I3UOx23IP6rVaq16vS4rbTZjzHAx&#13;&#10;/3aER4FhptemMba8vstsrLL1KuBqbOltohQe5/B8PwTKFH63agEYIeeZmZnTgBUAQAiZpoTMXK+f&#13;&#10;jbg4R7Abj1cVOiYAbe7a8Dw/Z4SZwEmFWUbZROHRystmqgxaOG4npRSUMb7T7CDup1g5fCgEITBG&#13;&#10;43u/7/tgsgxbm1vI83xHl8APGC1Ek2bHkeH/qt9J9XvPGDMO2m5Yy+5qFobutEqpzX7fKZPecccd&#13;&#10;CMMQvu8jDMPa6dOnkaYpwjBEo9GA7/sIggCtVgsWVhZFgUEco91uq1ar9Y96vd4bi8Hgn6ose+Sr&#13;&#10;X/5y1mu1UU5BqAU1DLL+v7148aJYWFhAv98fJuiMUwhs6eWp5knP9xqc87dXfXDSyUlpDZ/5aEw1&#13;&#10;zoS1miYAhHQVVcIwRLvTQeD7GAxiLCzM4/jxr+F19z+4kqXZbhoFRoBca52bCZOICCFwOmhKVl/s&#13;&#10;rQRtGrgghCgIpbsn9kv7flnZdrdRSiGEOJ3nhbXGVYlgjJbPXu/d1A2Pr86+t77uzs4O5ubm3nzv&#13;&#10;vfe+o9lsoiiK/6iU6lcb42ozUF372jaMCDWFECMKRfkv9z3A88AZQxCELQDw63VgtCFuFkXRrx5H&#13;&#10;laAxyh61sK5Bl1WLf9UutZc9aKtqr41PTEEQIAxD7K3VeDnjnDux0zJuX50zTVMwxra2ds4hrHEQ&#13;&#10;YmGsBmM+YB2fpsgFBoMOpmcDQSkwiJuqkDEoAZQy0NoiCHxoLSFVDiH7SPImCMvPBHTPnso4/a2h&#13;&#10;w+uyfq/LWyUt4XmevVHvktYWtVqNqNJDKYUA4xzE91EUoly4Pbzw4osdRpyIZTU5+COxRQwGffie&#13;&#10;77yfpcgmYxRFkUMIAaUkXnxpbTA9PRmFqNq1VYt2EAQoimJh//79IIQgSZL2mTNn1J7kk2+bsK67&#13;&#10;FlBv1Le63Q6iKML09PQwPGS0HvbLKmSVJik8z4coihoAiFyC+p7zDFIKoQQ8yvDVr351U0rVMUaj&#13;&#10;Xq971tqGNgb0Msk3VzIDQzjnHuPDShLwuIcgCOBKll3dLKr6qSa7/fajmjEKn3smDEM5iafLDwJ4&#13;&#10;JQjxPK/kHCrUoogcOnRoOD+1Wq3I8zxo5UJ5tFarQPdgfCEqRT4d0Jigrwuhhirtxmgo40RO87zo&#13;&#10;+74vOOeIogj1KFoeX+QYuzVTZ9VeAKnWWuV5jnvuuacEGxKEkLDSmyuKAlmW7eJjGmsTA4ulfUsA&#13;&#10;oPYt7ftya3un43zau5lCGkCvSGGZ92xOzDMvbVxAvv8gvrjexykWIQkbEAOFqWAaXuDBBgScKkzV&#13;&#10;PSwKBTSLN0ILgFkYGIQsHHLZxtFINTU5jSACqxWYxUbE/cwDBTdAQDhqlGNlfhG2kIg8H51mGw/c&#13;&#10;fz/iQbz/2B3HvKFMRHkNzlzt4SJJe1m7h9C7emZydbCUEkEQFBYGBAQGBrXarcHgocd3Tp061R30&#13;&#10;+4jqznPOyv4HAHmWoV6vQ0k1BG2hH8DCgjGXCEUZW79wYa0IArcmxYMYjvLAhyFSz/PgB4FlZd3X&#13;&#10;8bn/tttuG/4cRRGste9fXl7mm5ubcnNz87NxHA892ZX81fjm9ao2AqK99Y11QygB5x6MKIDAB0Bg&#13;&#10;nbQHtrd7oEEAkSSAlACjYECxtnZhkGYZGKXI8wJhLYQps+Z930ev2zMeIDU0OOUlXw5OFPNVu8Re&#13;&#10;9qAN14Y2V912KaWGXpHx3XtJdD5eDQY7dqnqZ0cop6CEDIjzMitrLLRxnBH3qrL/aHU9K6V82tyY&#13;&#10;o+3b753TGoS68HOe5xBFcU7bS/kJY7ab6EEc0KpHddTCEI888ggIsJYmCWYX5q+7OTMzMwiCYK5U&#13;&#10;AgeA1rWO+VabdTzGC8YYbeweD9auuOToLUIICCU88Bm4X/L9qtADAG00jLG5taZvrSPuE0Lmxs8z&#13;&#10;iRE3B3hVBrDjlBEM1eqveTyp2pYIIbRSGtoYY4yRkx2P3RQAMgyZU2OMX2EjQshUtQGr7lG56GVR&#13;&#10;eSwrG09ImMQu91Gt1UBK2ZVSuhCOtQvWWj46/8Snv6aVC3xeFIWpeD5j9zN3tWOLIt/O89xmWYa8&#13;&#10;KFgcx/OoJMmu0EhjjFJK/YEQAvUows7ODjY3NxBFdQAESZIgqkWQ0oFDrTUWFxZweLF+J6amCEow&#13;&#10;X+hre6od+cOgyIvtPM83lZSw5fxXFAJCSCjlFvAqIUdrvaC0jkbn2H071thYKjXRprUk4kMqtUuJ&#13;&#10;/AbLvV1iuVRJnudrcRxDlX3FWjvyDBLiZC2sKVBSQ4ZXrqRHjFnTWu/s0kEbeqbcEdZxXvXese37&#13;&#10;PtbW1jA7O4swDLG4uLgYRdHfO336NIwxnwXw9M3d4fCC3aIopDEuJu3mCzdwCSHQDgAWl3muUkrR&#13;&#10;U+XYHfe4EeKkQrI8t7L0tBmjXw2LXsNeCaANuPrwnshftRe0lRPt16UeDIxxau+EWMBWXPjInz8A&#13;&#10;ACAASURBVLWKi6RgIfqWABa5sihKjwZgdCloSS04JwDNIWR3kBe9Zw1i7A7e+igr+7jXdXjarvde&#13;&#10;r8eMUqCEgHkcvW4PSZJsoGz1FbxZu7ZPnh+AEAqpJDjnePTRRxEGaCntNMkmsSAIMDU1hdnZWczN&#13;&#10;zbGZmZlDtVqt8rRs3twd3rwZAyilLiilsmrBH4lUlmZHYRtScj8YZV4hNJQwMIV0u9fSpqdmMDc/&#13;&#10;J7XWzTL0wQily+WpJjbq4l1BtWhWnDJKKSbhx1WTsCjEIE1TI6WANtpqrcXkWWoj/hwpO7Y1hmil&#13;&#10;PMZI2d2JNqV3yVpTOpsJAPDKG1H1t+sHbXboGalAqBBC5Xner74vSumUq4s5bPHE57+WldfmQghS&#13;&#10;bX6qduEa3E4NdKXVWrpFk+dZNl820L2q0Hr5MgAKaMQq/0xXZH09vYIXbYiH+gO0phqokymoQY4p&#13;&#10;P4ROE8Q2QV8PcHstwt0Li3fXpKojSVHAIIXcxeAdPZsRebV6pTLPBnl6JtMSmhJIYpDIHMUghkpz&#13;&#10;WKXBrJNboZTOU0b3V20ekieMq9sLpaVJcrCrkdmqZwuCNE0gCrGrZtMtFNfWRVGc6fZ6Q35mOcCH&#13;&#10;4chSSDtBRQ2pwFp1AmOSoihOJ0kyBtYr8EarTR+Ge76x267XXUSi2+2CUoqtra2fWV5evm1mZmZ9&#13;&#10;ZWXln9/03Y26eSeOY6mVHoY4h3FOSly0BYjtpc9VpWm6kWW5+x5L70VFW8qyDKIoLFxNEZjxNPJX&#13;&#10;7bL2SgBte8k5e2fbG+odSikURbEmhHjJ7fhHHa3KgnMhMAmlVc8Yx4MDHKGWMQbGOYxxg4AyCmss&#13;&#10;ikKczvN8RwOYIDq1127Kq3gjpsrwHhjD9s42BoPB+WFjLl20L70+Y5BSYjAYwMk5SKDUVcuSyaoZ&#13;&#10;l4WQ0e12sbOz43W73fkqjISbq6xwS8wYQErZEVK2xsOW1U58t75aBdoYGGPUq9TK3NZ9+JnBYIB2&#13;&#10;q62V0jtDvgoh88D1AQrOeUAImau8HE5yZDIvW9laEEJQFEWaZVl1Za2UmowwOOK1DCdzEMAYQ6WS&#13;&#10;XGuLsqZct/p8UQoNT01NgRAyTKncGw6ddGEeAbyR7ImBEULIFqUUvu8hDMJ9QRBEFCX36xZ6A8pn&#13;&#10;3WCMcUopms3mOOjsXPlIgHMec+6pMoxLrLX7AACUgPgeKGOOCzm+ybNACRL+2BiD+fkFDPoDdHtd&#13;&#10;RLWoDHdbSOkoJaIo4Ps+oihazrLs0PXcWyVhoWGsEOKsMQaMM7Ayi5BzD0EwCo9Tx6NjWuuZveca&#13;&#10;o0LEFSn+2kYQxzGgZFK9Q0FvJWgDJWQtTZJdch1VPyo5a1BKbaOc/4ZfbRlN0crYPM9P9/s917cq&#13;&#10;TztBeY+2isyokZfO/dPpdLC46PKuDh061ADwTzjnaLfb/+G5554bzsU3bKN+2O92uz2p5CiZwSn8&#13;&#10;AowhyzMASLGLluGOHQwGnSSJh8/G/UtLp4YFpbSqBgg6HhN/1S5rrwTQttf2doerzr4Vn2QvabPk&#13;&#10;tWkhB6e1rjxtAEBdATxSgTYBrfPCTZpSU2bAOYPHffheUA5Op9WmTQqhBielidWlLWUYcdr+1uzS&#13;&#10;i9tRNYONjQ3EsRh6ti4zMVrs8RyYMiTAKIPWGmEY6KzAxsL8DLyqJM9VrMquqkxr7QGYHks+ueqi&#13;&#10;9+0wYwChZCGFuKj1WNFkjEAKsDsDkjEKxrk33FlzBhYEVVkiaBh0+10opeKqBA6ldOp6JT98P+Cc&#13;&#10;c+42wNX1AcBOVjHEIS0oJeVYYodVWolJExkc/coMs+8ICLTT06MVrYUxFgPu++52OoAFlvcvY2Zm&#13;&#10;Zg7Y7S1z90BudmG2ALYqPmvgrME9fh2AdjIr27mwtLTECSE4d+5cxWcDruFpU0a3tTHCAgiDAFLK&#13;&#10;RoXQaJnUMTRKhtNIpgS6Rfqpi6nFwp0PYHVpFida24hIhIVoBuiniJQGagS9moIfUNzJI+82BIeI&#13;&#10;0pCBB0lHuezj3rZxL5vlDJpQaMqQE3M6IwbKZ9A1DypgmG40MFtroBHW4HMPsBZSKTKukTfCOMZV&#13;&#10;SJAqz/sx+ASeNsCJqcM60F/x2m5VeNSjgB8Ez+RF4UAnpaCMDpOLGHX1rpVUxej5uGsbOO09Y4As&#13;&#10;y852e71LdNpK+ZlSz0xrR+AfXZ9Sil6vBwDY2dn5/te97nX3tNttub6+/qmZmUtw7/Xb6Dmpdrvd&#13;&#10;V1KVbTKAcTJFoBRZmoFQFJWXsbxRWAC9Xr8/iCvQVgE1F00oywyeCzmLGRjYDXgqXmn2SgRt1+Vp&#13;&#10;q0JFlxMmLIoCQogLozJZAOzIz0HKYyljpYeN2kq2gLLh3wAAWmlIpaCVeqlK7L4VOkLfanOgCYAx&#13;&#10;2NjYQJrjYvW3Kyyau94UooDncdTrdTSbTayurmoAvX6/BzkBUTYMQ0RRhDAMh5yO2dnZ2VqtVoXL&#13;&#10;ejd1g7fArAUkpJZSbow8bWQYInAfGr0Icf2CM1ZXTlMBkO44j4+E1QkIlFLdscywpfHOPEl2WBgG&#13;&#10;Afc8UoVhqrYYY6DVtZMZbJX4YExmjKk8DFZrrSfhZbpwSSnku9vTRpRUwxk8DMMt5zEiuLi+Dpkm&#13;&#10;OLByAEtLS4er0mTjNmlt4WEbyhuvRi8Fhe97RZqmriyWNSEhmJrohNdpQgjU6/UDt99+OwDgxRdf&#13;&#10;hBBiok1HkiRJnmd9KSUY58jzPCq/QGghSg/mZcah0iiK/K9brdbZKIpQr9exubmFNE0R1WouQcLj&#13;&#10;w6QOSgmiKCL7lpZeG0WRSwqYwKoqJIwzaGPOCyGgy6xIxhiSJEHJx4MUokxMYkW9Xt8hfHQNirG6&#13;&#10;p1rHaZKATNC/jTUu3MxZzCm/5aEGxjgopc8mSSJpGYqmhA6Bi/O0FZBKJlVVgPGBVvW9PM8v9Hu9&#13;&#10;UZh+7HhrMfS0XXJ/xoBzjqmpKSwtLf39CxcuIM/zL1lrn9vFAb15k91ut1ttJoYSJNYOPW2EoEJm&#13;&#10;wJgXdDDobydxUm7wSYnr6PBnSmmbc64YY6Pyjq962q5or0TQBlxHmHBcQ2rvbh4ApCpe1FqNhaQI&#13;&#10;YJ23gBKKWhQiDL227wOck9RtnOyQz1aFIpQSkCqHseqFivqgx2u87drT4m+rU1/y3CrQaZRCs9lU&#13;&#10;BrgAXLF51SZ8zFxKPqGkCm823/1fvX1LKgATZECmaYokSZz6dp6jKIr5LMu8fr+PVqtl8B3AaXNm&#13;&#10;oZS64HQk7XAzOs5sG/d0UQfcWFTznLguc+VthHReXcDt1LXWWxVoI5TuGw+hTuIRCoLQ9zinZEw0&#13;&#10;1ZHBJ8suGwpFWwwAwPc8UEKN0aaYODwJYFgRgjjYZ40hSqvhql2v10/VGg0Ba7G2uopet4v5hXns&#13;&#10;27fvwSo7eVyL6nqEk8e9ctV3UMptfHNnZwedTgdJnHyzKIr1camWW6HNXIHL2dnZu+644w5Ya3Hq&#13;&#10;1CkAQ9B97qon0Foba2PKKOpRBEbp8njDKu2/oVEyDJVqrbqtfv5Hq1sdiKiB81xjZ7MFpgBPWkxR&#13;&#10;D7lvkdoCzfY25HYbiwVe4xEGZQpgjC4H7B7zladNaA0BA02BVMsnekVa9GWOFBoFc9mVIkmRpymy&#13;&#10;JEWe5VBKPk8oWR3POq8oBM73qHtFlutJYGNVAYX7fmt0Prsr+etmrJAKRVG82Ov1NvRYwppjMzhv&#13;&#10;kpQKWuvNCmTaMXdZNUaLongpSRJD9oA296+tMrvz0ZHOOOfIsgyc8x/Z2tr6ifvuuw/dbve3CCH2&#13;&#10;VnkTS9ODwWCj6vuVLqfjwVKIojAEGCV7jIlWp5lqleHTPREGx2kriqKvlLJGlyDwbyGf7v9P9koF&#13;&#10;beQKP19i4xykvbUNGWMwWp+3VfooIaWzxKLKggvDEEEQtDwPYIwJ50RwC6KUqnSHW1eDTRsN2JfI&#13;&#10;cBH/zrehtpPWSOIkB7B2jUN23VZVZkYIAc4Z5ubmT//qr/5qN/AZ/BtIy9darxhjvHLCEiiFfr8T&#13;&#10;TBuzOixLU1kFUnY9FlJx1LwskzAKgLaAkMPsUQaKKKhhLHsUZE+ppUlAG+c8YIxRSiofWQncjIE2&#13;&#10;E3jaKsBISK+ScSnrLg4mWzRKT9ue+7fWEmPMsMpUrVY7VwvDTWMtms0mBnGMWljD1NTUfYyxhaot&#13;&#10;wMg7Pqld7jExxuF53m+12+1/0Ov1fjlJkr+b50XbDL1W1wcMr2QV/aJer3/X8vIyrLXY3t4u20UA&#13;&#10;4NRVT+B5Mgj8bvksEIbhbBRF4L4Pyjl2E8P3ELyNAfL806trq7pKQGm1WhBCgJVhYUKAIi+wsbGB&#13;&#10;1dXVVrfT/d00TXFdMpLGZYcqJU/nRfH5oiiGMkTT09OI6nUwxiGVQhwP0O50/k2r1VJFOoYBxttt&#13;&#10;bSGVMpPsXN0G2RjO+YXqWduSJHkrxLUtgDzL8jiOt1ykpExYIyNPeqlFuEPGjhoC3bLzaY2zQoj4&#13;&#10;0uzREiBZA2Nsgj2mlMKP/MiPBGma/ssHHniAnzlz5msPPPDAX/q+f0t1KAkBiqJoVdmjI690SY/Q&#13;&#10;2qDSWisBWTWrSaC7O3u03LQSgjRNkef5QCgNBYXxSMQrFp1cw172j8XzPCKlrGLnFVfESikRhiGM&#13;&#10;5uAsQi2cBmc1AD5gfXg8grWe+718GcOhFB3+rjVDeIyvPtr5c/JS/mdIGo+hLf8Ca90/wpmd/wtr&#13;&#10;nU9gbfN5BLUj7UH/IKamfgBnWsfZ8xufQQ9/gc3i0zitfg/9+b/CKfEZnCv+Is8b66cH6GJ+ZcX5&#13;&#10;2ywFLAOQAEhBkIFCgusA3DjOl1IK9VIjKMvcRDcmeXFLjDGCLMssZ4575vk+tFJQSsMwHy0V4MWm&#13;&#10;aPeBfg6AMzL0C2ohoOG2YTuJTnppAa5jsCIBEQpTfogwmML6ZhfrO4Ozr3vz201ufYisAKwCrACx&#13;&#10;AgQSBG7S0BTQY3N2NSFLKed938fc3Bx6vV4eBMGw7qjWGrOzs5ieni7L9Nx899eEQIMDtg5mGvDA&#13;&#10;3ctocA1EXkXk60L6Gxf65nlkNgbRxyDSg1B5BEamoXMOzzYQ2GnwtIFps4wgmw5rYAgMwGj1UiBQ&#13;&#10;UPCRFBZBSFuESnDP4ujth5Y+/C/+F0KI83NMTV0hmjcWio03SIBkmmq7jQKbUEEMSRWknkcUHgbT&#13;&#10;ETwVIpAefOWBqwZgGtAUkNRA+QVaySn42WLqWQKTpZgNOILZllJhC4JpWBPBF7MIi1mEksHXgKaO&#13;&#10;68SQgyFGGPXBox0UZA3Wa8LzJKTImG+BwACdC+cG3e3t5247uISkyPCnjz6F3I/wlre8ZSlJkgcB&#13;&#10;R1eglGJ6ehppOlkSC+C02spvEw7n50iybbz40jeKndb5/2d989SvbTdXLxZigJEX3ECpa3sSqzCg&#13;&#10;U7rnl2RUG2OwuLi48Pa3v/0NUkqcPn0aJ0+eLK+h09e85jXPj4fMqkWt6u+QmU66re3OzgYCDsCI&#13;&#10;KI27UCJFvcYBLQCrAWvALMBhwEtqG1UW/8cv/eLX2PbFJ4oLBiy6Hx9ZiPAn3/0G/N7KMv6V4vjf&#13;&#10;vtHB+fvfix/8d59C930/UvtmtjUQlqA+exjQESSXkFxCBRqqZmFqFMavFlwKWI4omIURBhENbW99&#13;&#10;+5+n282XRLuNOe7BJxnibAvPnn8adM7HE6ef/ehA5L/fb8ZgCEEtBwVHDIqcelAeAyI/2W63NGUM&#13;&#10;GaeIfYp2jaBdIxj4BKnnJoZIWkTCIO90RN7vbnfiPoJaAA2AKQ2S3zyoEWBoS19tD8S5bm5hginA&#13;&#10;byARBoVhUISj2enBWDIQw+imCzhQWAih4YUR2hKtF9vxxQGfQ8amUSQEPp2BFRrUSCQ2BRpESwpI&#13;&#10;C0zxOkJXXhlf//rX33nnnXe+8cKFC9jY2Pjd48ePKyHEZJxOQ0EMLTmJDndZCIBIgGkg4ABlMAzo&#13;&#10;afQ20xgJt1DTBIkvkHkEYBapKIzQyGEAKO0iMNaVOSiAjWcunLV0fho5tSiMExcH5dgkB9Hn8/2U&#13;&#10;MQjkAO2D0hgUasjmdK1SkCigkMNcVVHq5W8ve9BWucSLohjuPCo9nDRNQSmxSisUeTHcqVtYaGUw&#13;&#10;Can7jjvuOF8Uxe+ePn3KrK2uQkqB+fl5RPU6dpo7aLfbH//Qz3zoEYDg9a9//dM7Ozt/sLCwgCzL&#13;&#10;3MSvNS6srQEWdmNj4w+/+pWvdOZmZ3eVrJnEKuXyim+gtcbCwsJ1Pq0bszJ7EKIQF1GWI7lKBuOu&#13;&#10;mFu1szTGIEkSCCFeqMJl12NVKI8QMjOWsdUBEFtrUavVALjUeKUUZmZmbmkG2ZVs/DaMMesumjXx&#13;&#10;vV3TFbC9vd3u9/swxuC5555b/PznP8+ttajX6xP1IUJIRAhhhAy9dddl3PPKWolk+DCdF1k6EfoJ&#13;&#10;bTwo4jJYCSUgjIGCU6DdThFF9Lm1NUeZfOKJJ+D7wBve8AaysLDwAwDQaDRgjBne961OGLgRq4DW&#13;&#10;uN7jOIiTUqLZbD545MiRpQMHDuDrX/86tNbwfR9JkqzFcbw64syO7me870ZRlNfr9ap4eHjgwAEA&#13;&#10;LsPYXYeCUcc2UBJQrlwkCAE+/OEPmyAI/l8n2CvgBz4e/uu/xnPPP4/Dhw/jIx/5CD74wQ/i0P33&#13;&#10;44d+6IeiQysrbwGAZG/fsgA0YJXZ5YXzg2C4OerHfSirzuV58VM729v//oUXXrjQ6bRx+7FjeOMb&#13;&#10;34ivPvyVzz/00F/9jwsLi7Aw0OZK4XmbW2MvU9TpMp+0BlqpHEDb/f6tiF9YWGv7Uqrh/OsCL2WF&#13;&#10;G62ssWZn+Ok9XsoyhC2UVGelFM7DWfKoxzzZIGQ0d1a1egGAMfaTxmnftYwxX7ylt1ZtbC2glNys&#13;&#10;MsQJoa5yAwA4flu1Ly8/v+se20VRqCpKQKo/k6Hw++Q7rFcNL/tUjbL0C0nTtNK0sUEQYHp6uiTZ&#13;&#10;WgIox8GwBA5TEBgocMYrAc8r2hf+5HcSyvDLH/jhd/y9d731++qy14XRBkGjjrWdQ/hXv/0f/vS3&#13;&#10;f/d/jkG38Ok/+jcDkaWPvPH7fuiD+3wPKysr2OjnUAT42Mc/Jg4cXP7VI0eOGAm3n1/cN4/mTnss&#13;&#10;oFhh7HEmibOiKIbAreJ3DXfjt8auQDZwEhGDwQBxHK8B0BUP4wq2K+bmatG5SajdbiNNsxYw+eTK&#13;&#10;Ss/fsDWEHPA8D1mWQUrZe8c73qF+7/d+D0IIHD16FOfOnbsuL8y1rfoudre3eljaAJaUyQhaXih0&#13;&#10;nmmb1y3LYbXEIGq6yhLGwuMBuNGwRAIQUNR6ORgU16ORqgCYOhhcZtjsbNphjOn5+XkGYOqZZ57h&#13;&#10;AOTCwoLLmruGMWrnGdWMUg0Q6byZVpScFAZCNAANEAUQC5AqtOO+d8YbsHYW1tZjgxosNKTkENII&#13;&#10;aSQsVTB8AKpLPg/LYamAoaVklbwLRkm4yo0KlhYAiUFsk1LMBQoGUUBQZAPcc/f9f/P4iafAAoaH&#13;&#10;H/5LdDop3vSmN+Huu+/++UcfffS3oyjaissstYorOmlliG+VXQ44jpeL8jwPhJB3vfWtbyUA8IUv&#13;&#10;fAFKKYRhCCHE11qtVjFeoqvi1w6V8rmHWljre56HWlTDvqWlg0EYsMGgrweD3pCHS4jzDu5uG2Bp&#13;&#10;E697/Xd9vH1x++cKRV8LW8P5foLvfdNb8c/+p1+CV9fod9rQ/XO4+94lLEwFP3BhA78vZA0BDVCo&#13;&#10;K48lCwNZJIAp+yFxY6Idn3lSSv3fAviJO4+8/dPtToesba5jbm7h3M986EOqN+jD9wNcUhS+TFqB&#13;&#10;sX1pdAqlo+mCQlHAEAtDypAdsfAMECgCZglUqlNYlhNYGEVAQOEkf686T01s1lhobdaKIgeZnhqV&#13;&#10;ZHNcGIhCKK31UOR774ZWl2CmKIrzSZJisRaAaVfWzhgL6g29s04YT2NIXWg0Gnd5nvdeKSWEEJ/W&#13;&#10;Wg8ljvbOjVdsP64QaLYAKAOs23wVedHutTugFuCEwDIObQis1lAua2k44Zjd99gcDAaFUcpzz4UM&#13;&#10;w/ZlqPzitwZMvzztZe9pW19fR1EUtqxpCSmlTdPUVjtfjI3aSjeosknCZ57HYDTs+fPni8FggEa9&#13;&#10;gZWV/QAInn76aRy+bR+/cGELfuQjTVPMzoRhlqVgnGEwGIAxhm63C4CIk6fOdTQAzoDFxVkH2CYw&#13;&#10;zvlw5x2GIWq1GjjntzQ8isshxfJdxig6nS66ve4aMOJhXMH2FIwf1Yrc2dlBlquL5RuXvdxe2xtu&#13;&#10;opTO+b571tba5q//+q/Lu+++G1prnDt3Dr7vY3Z2Fo1G45rnvhU27syTUm6LotjRRmOsxuXV7Jqo&#13;&#10;e2Fhoa2Ukr7v4+jRowszMzMN4NKahFcySimnlIKW2VwjCZLJJlFjXGF2rVQ8fM8aWGvFJKXChokH&#13;&#10;FsPdeZVIwMAjYLRAUUq/6vtsZ6oxhZMnT+LhRx7B/v378a53vetgGIbvieN46FGtSmJ9p9l4qF5r&#13;&#10;DSll4x3veMd73/KWt2BrawuPPvroMDlhZWXlz9vt3XPAOAgkhIBzjovr653V1VWIokCe57Pnzp7l&#13;&#10;g8EAnueV11EAIaCX+TqMMXj8scfjra2t/1RxvCxKHcB2GzLLhp6jQ4cOYX5h/n13Hbvz442g8a65&#13;&#10;+bnFMPDhcz6eLAhKAc+jCAPXfYUEajWOIHD3nmUaSgEzM1NnVlfXFCUEC4uLOHbs9kMb6xehhFOL&#13;&#10;CcPantaSqtGF1jqTE3hytdbIsqyP0sOvlQZFVT/11gAF6xKCtpMkBaXMgeMyQ9JogyzPlVK6N/75&#13;&#10;S7iFAIoiP9vtdkvpEAJb1ip2xegBY0xeLUkV5Jydnf2HnPOZoijSoig+Pg7SbgX9Y1wyJs9Nt9lq&#13;&#10;lXxtClZuBkrPurbjRd93exN7nU5nUGWzDrO9y0QEIUQ6PlZfBXBXt5e9py0IAttoNJAkSVVvzZYD&#13;&#10;GQBgrAClrkKBtQKEMlCq3Tiild7ClU0qABTZ7XctbjfmyfzO9nm0Mwa/FmHpYITuU9t2bh7o9ATq&#13;&#10;DSAXOT279jSWZ+9Dpy0g7RyCKAIhavsf/oMPJv/uP/4B9i3PYW2zA+67cMZwQ3gFDZCxwWmrRWt+&#13;&#10;fv5yu6ybGQ1XTOshlKHdbqPb6V4Eqp3UVc8zOracE0oStDK7Egeuv7mU0gXP89Dv9+F53vqBAwes&#13;&#10;MQZzc3MYDAYQpazALfPA2PEf7K4/VJ42wPWiXBV5KgerAoOj2utBQwyPo9Bg1r0ABW4NqAUn4IAd&#13;&#10;kzyzBIABLzm/zWbSjKIo73a7oda61mg0Zre3t3e63S4ajQYqz9OVjJEwoohAEcKCg4CDWDrGe6u8&#13;&#10;a7ZMUiAlx5iDABAmRyYHyFUxcCwdHwYcltYK5k1BCw8Ujr/mngqHARnKNxg7D20FYDRgJEAECDwQ&#13;&#10;MgdKZjxmU6SFAy4nTjy5PT07/aUk6/+sFgpf/OJn8b73vBM//dM/jS996Ut///jx4/+37/sGwHB8&#13;&#10;/23b3ioqlQdwbJH6Hz7wgQ/cGwQBPve5z2F7exuUUqRpun3gwIE/3dgYaUNXC/h4lmyeF6CUbleA&#13;&#10;uxAiiOOYAhhyeI0BmLXgjELBDDcS1gJhHejHbdTmFz9Lw9r/urT/aKQLiUeefRqPn7yIN0wdRmN6&#13;&#10;HpaFaG43oft24Y651/zjeRn9Y1B6rovZM9qKp5TWj2krU0vMFOHmIOW4j3ADMPPQmfMvfYYY2tNG&#13;&#10;gXNAGQAMmFtq9ERLylqj7hET4Km/eebovfffz59/5hklpACkhcOZ1QRYgTZrtVK5LSRCGcIQQFMC&#13;&#10;TS1MueHghoJrCyIkioEYwPjKxU8sfOpDmWrs3bwshgNtaidJYjBKIbQGo07PTxuNLEv7Sqnm+DGX&#13;&#10;8/EJIS60Wi2QI7eVyQeunzDqQuxCyHxce9Znwb5Go/FzWZYhy7JfL4rim7dso1I97rFpzRS42G22&#13;&#10;lAfKeZkBq0EgtYKUskBZ1cAdv+vuZLvd7kopVyjGs7UdRUmUiuoY+9t3ArXhO9Ve9qAtjmN0Oh1w&#13;&#10;zqGUwvT0NI4cOeLqXdbrkFLKqakpZHkOUUhX9L1UoZ5E9Zw7nqYqCtFL0xS1KEKjUYchFGEYAgTW&#13;&#10;8xgAjSQGHnjN4tQ9996LqUYDaAD7D70OX//GE/B9//H//J8/kwPA+noHjWkPcTzZhFJp9URRFLfb&#13;&#10;7SFvqwJwt9Au/0AYRafTQbfXWweu6Wnb9ZeKs8EZR7/flwCa5R8matD4JOX7Pq3Co1JKRFE0UMrx&#13;&#10;TMb5XbVaDXEcV8XlJ7rOrTBppSlEcU4b/f3O0XbNiemarqo8z/P9+/cPCCGznU6HUUqHGaSTSHZQ&#13;&#10;SuuVDpchBMSOy49c+ztwcjUKSqsEGEkzWGvlJJIK45NzWUWr1Kmj4JzVysgMwsBHUggcOXzkMy+c&#13;&#10;eulnvVoNf/5nf4bz58/j7rvvxnve857vP378+LuEEF+65kW/jVZx2KqN1Z6Q7eLrX//6X/jRH/1R&#13;&#10;xHGMz33ucwBQlbH6k7Nnz+7sPZfv+7vDpNZg/9Jy9+DBgwjDEL7nz6+srDS2d7Z3oVZtjEtkYQSM&#13;&#10;WRjjNhSl8wu9Xu+FEydOfOkND7zx/T5hOLX2Ei6sreHvvPuNYLUaZBzjpZMvwfcD7Nu3jP2Lt8HA&#13;&#10;Ht1s0qMG6h3GWgeJiHGbXWZgqcbS/vn/epD1fqKfdN+nUgjPB4LAXVtKqedml5AXBXa6bdRqtSNr&#13;&#10;a2vz4HzbYwyyHJtVfjUlwy20VkqnUqlrhoq01kizbFRCCuUm9xY7YbXWF9M0NZRSqo0BhwtLG22Q&#13;&#10;Z3miNQQFHV52vAoKZQzGKCitzzWbTa2VYlS7+vJVlRIpJYoCRXU8A0NUj37G87zlwWCwnabpvy0r&#13;&#10;wAztVgA4U/VVJ5TX7XZ7klLqMFsJrkpPWw5Ao3q21WB2tyg6nU5bKomAAmToaXOSTSXgexWoTWgv&#13;&#10;e9C2f/9+PPXUU6jVahgMBkiShFy8eBEf+9jH8NnPfhZSFg9Mz0wdCwLvzPa2448Rah2pdoKRrQqg&#13;&#10;5jPd7xH19LMXkfbaoJTCr0XYafcQ+rNsfbOLeqOG5eVlyFzPnjrVxDPdF1Gv19Efytkj5AAAIABJ&#13;&#10;REFUfB3H7rwLh4/cFp9a3cbSYg1bzQxxLLG0bxo722WY6yr0C601lpeXl3zf/28eeeQRxHGM48eP&#13;&#10;Z0VR9ADsv2UP80otoBRxPLBCYmuCc+xCEkOirceRZ3kfQJsSCl3xV651MqWGi5jv+7ysEQmtNer1&#13;&#10;+urW1qhJvu+Dc45x3tOtAW0WpAxXVI/I5YeVRqo9vUJuBluCdiHCDVjjYSadBucMhSxgqQ/BBAw1&#13;&#10;EMaCwNIQANeOOO5glAWQQZSc3+n6vLLWdj3Pu61Wq/Esy1YIIU9aa4c1LK9qJAxAfFjiwxLqXtTC&#13;&#10;ElMW9lAADCzRjpsHAlOqmhsCkKgLUztvtb8tjcrglm6DXBkhDIFHOChCVPjT2hBGA9q66h7a70DZ&#13;&#10;HCAWlmoQrsG5ALgCuOVGaufJMAacEzSmGl9hhDzlB8GDq2fO4pOf/CR+5Vd+Be9973vx+7//+z//&#13;&#10;/PPPD0HbpJyeb7WNZB30cCGt1+uIoujHfuEXfuHA/v378dBDD+H48ePwfR9CCLz5zW/+4te+9jUA&#13;&#10;LtQ7HlryPG/YbwkI8jzf6XQ6kLIOqWREYFdcAXKDpaUlpGmMJMlgNECpBeNDRQZkiaNjWCJBauaL&#13;&#10;PdV/fz2qI4WHz/3lCRy593uQ9QcoBhIn/uYC7OAoumkAz2oQSrA09SAsdXOmZRqWKChSQJMCihZI&#13;&#10;WgnmotvftbRAl558/vGLslCglsBYiU5PqsI29eFjt+PAbYfQivtTc8tL+5576qltqRR8z4eWAgQA&#13;&#10;g6vwYNwg0FTpTCsF5VtI5orQuP5ZjT8CVuZEZEIOAG6rEUnhg8CBolvhaQMAY0ya57kilPiVNl7l&#13;&#10;NSqESDSgHVg0VacYzqacc2grYa3tOP1ayahWIGU1BBCnBqAVsgqlco+TelR/PyEEQog/ybJsWM6u&#13;&#10;8u5eT993fq+yaSibZuFCSRbgYGDQiYgTwwkDtIXRGpQRSK2hlc4AaEpcDuoeeosZDAZtpTQC31Xp&#13;&#10;qGRRSsrSq6DtOuxlz2mTUlpgFEKcmpryKKXNhx9+GJ/85CehtP6uqFb7g6hej6pjRjyra4O2IOQo&#13;&#10;hF48efLk0ZWVFXz4wx/Gb/7mb+L73/b92NzchJLqEKWANQaPPvIIOXtu7a5er4ef/MAH8Bv/+l/j&#13;&#10;N37jN9BsNnHixIm3/9h73jHb7mSo1dxudAjYrmHWWkxPT/+K7/s/+8gjj+B3fud38OUvf/m/NJvN&#13;&#10;T+796EQnvA4jQDX4BCov2dVt10xSaYyBMSitBgDkJFyoyxnn3CeELFQVLMIwPFmr1RCGIer1OoQQ&#13;&#10;SNMUU1NT4JxPRNS/1aadrt+kH7+mq1QpJU6fPt3qdDpYWFggQRAsVuefJBGlzB5FlT06CdFu3Dzu&#13;&#10;gTJqKCXpuPdASqknqWgBjDwpe9oFSggLmZO1EVJBKYvz5851kzj736t7/PSnP412u437778fb37z&#13;&#10;m3/c87y3VRnjwQRl0L5dVoqjDn+Pomh6cXHxl973vvcBAB5//HG0220EQYAwDP/4x3/8xz8fRW5K&#13;&#10;Gv8eXYmzCgBb3HnnHT9YiOIfbW1tgVKKqUYjkEr9odb6M0tLSz+9uLg4F0X1sXbs5ll6ntsQCAEE&#13;&#10;QfDH586d31RK4U2vfxMeffRRfPSjH8Wv/dqv4VOf+hSee/ZZHDl8GDMzM2hMNTA/Pw81BkTHK3yU&#13;&#10;2Yx47LHHBKX0o/fd99qt6SlXJtZICWhAFKI7OzPb6vf7WFtdxcr+/f5zTz11oLzTUkja/bzHtDGm&#13;&#10;+/+xd+ZxctVV2v/evfaq7qre0+mkk+6ksxMCYScDAgM6Cs4ouL24IaPMoCDKCCqKCorjqIML6Kjg&#13;&#10;KCIgOq8C6ihqcBQChCVrd9JJel9rX+/+/nHrVjoYII6M73zUw6fo9FK3bt2693fPec55nueYbNa8&#13;&#10;mcviwp/9TyQHjuOWLcuyFiZNvl2WbVlzgLFwPmzhLoiiiKwo4FKoVCumZdsNcoIftsciKfmXiSRK&#13;&#10;J6uadorjOI5lWV85mmPPS/TGvO16Q4sl0zSLPiGkIUjtOj4D1D78xo68nnVdzx1tbq1eyByub/+S&#13;&#10;uL1o/MknbT4SUyx6162u62IwGLRc16W7u5tEvJm5+cwaRdaifjvHrusvSaJ61G0Kgm/6LmLWJDpS&#13;&#10;i1+++aSXdb3l7e+mffFKosluLnztpZy+5QIWdw8MuI6GUZHobF8Wfvn5r151xhkXcPH/eRdqKEn/&#13;&#10;8Sfy1je/lY72ruW/+c2jZ2oqVKsQi8ZQFr78i9znLctqDYVCdHV10d7eTiQS0QFxoTenbdvuwurr&#13;&#10;90uO/CH1w2bIgGc1ZdmMjIyY1C13VFX1iEfP2fW64KOt12q4rothmkihIIIA6akppqam5gHDtMwj&#13;&#10;7ywvEo7j0NbWRnd3d3xmZiZWq9UIhUK1FStWDFWrVWq12hEJWrFYPKbW4bGFz6X0NeAdwD78cfl5&#13;&#10;kOght3l9fjJbm0CMF6i640SCeVxrgqI0QTWVZap5nmx7mWLKIKtVYg42Ep4yoFbfuqWAFQYrBIVC&#13;&#10;wW1vb58TBAFN07Btu3GHPpbPt8zMk4fmn3p4x8FHRoemHrNqygRztV1UlYOM5h7HDI6hBw5hBEYp&#13;&#10;MISSzKA0Z4h3G+TsfYzMP0G6upfjT+vNm2INR7JwJBsxXCZXG8UNpAmmcrihMWIdBariEFJ8ikhb&#13;&#10;AUsbwY3voW1FlpL0NBnzCZq6C2Sqe8hWh4kkHVNUa7gY+HnLxMQUruP+0DZ5RFFDbN++nTvuuINM&#13;&#10;JsPNN98sr1mz5pOGYaiBQOB5WcKBQOClZla/YPizaOAh/5qmYRjGBz7+8Y+vTCQSHDhwgI9+9KNI&#13;&#10;koRlWeXm5uZrr7/+er1SqRAKhRrzeb5ESKVSYc2aNZuam5vvnxifeBiEl1cqlYZTw+zs7LJAIPDq&#13;&#10;Uqn0nT179jwmisJbg6HDi4koQjTqEXFsHWLhEAigBK3Zmjv7gBAs4aousWQPodBaehb9LYJ1Gu3N&#13;&#10;r6BWXIJdayWsNTE3nUaWZILBgDdfV60iCALDB4YZ2rePbdu2PenibtlzYO/Vd993t1UoFgiGwgQi&#13;&#10;3ina3NxsZYuFqunapDraQRJRo5GlaBrg+XZ66byNLErYlomkBkALMLrvQMm1Haohm4JYJS+UyVOh&#13;&#10;IpuUJZ2iU0GMqJTMCplivrQQSzJNi7pnzUvy+QYDQUzTMAXBc3VRfBFf18W0THRdTwvgLmTvNoSr&#13;&#10;RYFauYJlWRiGns9msxnf4UWWZRKJODVvvXQbkh8ipFpS/xiPx6XZ2dmf6Lr+m4X7o2na77m2P0+4&#13;&#10;oAWC4IJjWMhQE2036y1CDugmhmEQj8cpFAoG4IiiCIoMoogc8IqmaFiiXCoXC/k8oVTKc6iQZZxi&#13;&#10;kbm5OUdRlJznwXrYheV/I4nof0v8ybdH+d0yzWWB/pVt2yiybKqq6gqi4KkbCF4D3wOPfjf8IVFw&#13;&#10;aY4mhBX9K16eTCYJBIPE2tvBspg+eAjLsli/fn3/k88+K7a3tTuTM5Ndx204LjUxMYplWTS3t0Gp&#13;&#10;RD6f56yzzuKxJ58476kde/4DYG6uAALIKuDWxTWd+lJTt8kSAMsyfLaZ61fz9YHniuP8jtDRf7+M&#13;&#10;cR3X8QJXWFjVueA61Gp6jrrPZ6Pafs4m6vtn+XZFkiiCaSIqKpgOjuNMyQIWrr+rL45I+S2wehs0&#13;&#10;1dnZqba3t7N3797ZrVu3jvy33+9LGS6IqoosBFAldVc2mx3bs2dvd0ptZXByiKVLlyJjMTg4iBWV&#13;&#10;UTSb+bmxgiiKO49l86ZpZkRRxDRNRFFc489vHkt7ZL4w//NCofrzqJJolQl0pKfyi42q/renn3zK&#13;&#10;pRuP28i+fbsolfLoRpVoPObs27fvYCAUKTyx88F0d1vPQbml9qxl2c+4rrs/EAA1oGBZJqIgfrVa&#13;&#10;reQf2/PYyUFRWamXKyt7l/ZSKOXRLQNXDnozhcYsoVCoODk5nTnplJOzD/zogWk1KD9VNfOPptqi&#13;&#10;WwvVAoqkEIkFmc8UcBxQVdVxXeVTzcnkabmsIbz3ve/l3HPPpaenhyuuuOKUD3zgA/80Nzd3YzKZ&#13;&#10;JJvNHnED8Ib3vbax34r8n4xQKESlUmmo/09PTwNsecMb3vDeiy66CMuyeP/734+qqjiOQzQa/Xap&#13;&#10;VNrt73OlUmnMXvo3tI6Ojjfv37//Vtd1I7ruEgwEzFQqJVmWJVqWRTAQGLRsK5rPVzpjsVhftVr9&#13;&#10;miRKa75z97fe94bXv9Fub29nbGwaVfWStkKxgijBxGQOTeM7+4aG3rJ24CQxHhc5eOggq5ZuJpiI&#13;&#10;IJgekqrrBmZApauri7xRIl/Io+s1xiYPkS2kqbllepcvJldW1I6OlidzQ2l0DFRFq3sMTyJqEiMH&#13;&#10;R4z1qzbu3L9/eCAUiyCpSjqZTA7lcjmqNR3bsYlqIWzLQpRlTN3CrtVAAt3Qy7IsUzINgsEAputQ&#13;&#10;Knlks3A4jCJ6s4G2bVOpVIpwuHUa0DRM03PN0K0XJuocS3jnk4soiq6iKJ4DRP3+UCc9VY++kgkN&#13;&#10;lqXrOug6luu6Jai77bgOjmV7Xqau67guJgIEgsELJVH6O71Wc13Xve25yP1Lyb7U6wVDsrmZSibj&#13;&#10;2rZtFufmCDsmcipFenIe2VUpFotlwLEMA8/fTMSq6YiAadrokJ2ZnaUlEcGqlYhHw4jNzbiua7mu&#13;&#10;+/uJkv6Zx59D0na0aCQvxYKOZUoIqLi2AogEAxGv134MlPJicT60dl3/5o7OFLPZSaJJhemZGeYK&#13;&#10;M5zz8rPZvWuoR0RXZ2dGahJu96rVy7VoXCJXm8eSI0TFKMFggotf+yZ0U/yrbU/tUQKaapZ1A0EU&#13;&#10;sWqHR1dBaPzn14iSJPkVuuDPzNSlACzLsv7wq1cSwXY8eaR6UuiKbl1CQEJ0HBzLolwuFWURUw6E&#13;&#10;PLcBvKRNPLwu1QVGbcd13Eabx9QNlHgcu1jCMIyqKIKMjOlZdL5o1FELLMuiVqvFVVVV8vk8iqIU&#13;&#10;uru7zXQ6/eIb+YNiIdJ22NrFPfwr7/ey4rGspOrQdO7ASXPpA29fdvY5H9W6Kwwd+r/MGGVi3W2s&#13;&#10;3LSBJ554sjZpHXrV1ddc/ciN77ser8ao+0tIIviG1AJAgVqtlvH1+URRXNLT08Pw8PAxoYm2WqRk&#13;&#10;FdGd6VnBZlYwxWc6mtq0C950+aV/e9GFDA3uoCkZIxaPcsHLX5598sDglu/fd9/U61//fXvXzF6E&#13;&#10;rErJqKHLs9RMqDkmODBa2nNodnb4FmyH9nByw9rNPY+9/bLj1GhCI53LUNYNAoEIN37kM784NJZ5&#13;&#10;ZzQaS7csPT5XeeKgNTmfx8ZiIm/h4iAqMulMgXBYoVQ2MU0Hxyo/JMqh30iSfSrApZdeyqOPPsrr&#13;&#10;X/967rvvvvf99Kc//X46nd6x0IfUFyv1448hLXAUtE/u7e391NVXX60IgsBXv/pVvve97wHQ0tJi&#13;&#10;lsvlL/pyLX7yXZ/XxDAM+vv7jxsaGro9Go2q5XKZgBr+ua4bNwmCcL/runFV00i1tHzIssz/isej&#13;&#10;/7J///6LvekD4ao3vvGNj3d0tn1nbMyz4zUMkFAQgK7OGGMTaVqTwV9rmrpPxFkRkIPU8iKOFcc2&#13;&#10;gli6QTio4LpF5qxxFNFAl7MMjXgG965sk1oWo72rm5aOJIMPbF377NDT68OxwOPJSJixqSnm03na&#13;&#10;u2JMTxdQFNntXrT8nYIqB5YPrPibvYOD9xaKxV9UC746hid7YdgGgu2RDuozbUSDoYImySQkF8Os&#13;&#10;YBs6AdfEsVyciomqBlFFwNEJaGIZwURwJQQEKmYFs36e/qEhiiJ1md+gqqqSpmk4polh6LiuhGma&#13;&#10;WJZVgMNJY+O5gtjQdHNsFxGQJEnw9fcc28F2HURN9s9VW1IgFo1eLUqSXCyV9lmW9Z9/UNK2oJt5&#13;&#10;tO5IQAtgmCbFbA4FUAXRCUoKoiNCsUw0EsGQZWRFLvLcFdt1EUUP5FAU8tFolMTibihkMUoFSuPj&#13;&#10;uF68VG2PP4v4k2+PHiWOQJvqNjOuIIjuQq9FHy1SFRVVUdFUFU3VjngENA1VUtetXbu2vVAo8NnP&#13;&#10;fpbrrr+ef/70P9eZYC6SKHWkmluWSaLMhnXHdQRDQaGpqYmbb7qZy9/xDq679lru+vZdzM/P09nZ&#13;&#10;uRw4zt+HWCz2nB0/jLD54ctX1Go110/YfLTtJRnCrh+HOrromRC79Z8LAqIkYpoWhmE4tnMYyVDr&#13;&#10;Gk3PlQpyHM8RwL+Z2rYF9YRDr+mmYYMkS8fMHq1UKkiS5DtfpARBEAzDYNGiRXOnn376///FoK59&#13;&#10;ZRs6rq5TrVYpVkuTFaPy2zVr13Lbbbfx7W9/m61bt/Kdu+7iU5/8JH993nlOaXb2wI033HBMH6Dl&#13;&#10;zcz47bFF7e3t2rG2RyIR7+9E6fCcTTwRj7a3tyOHwwysGqC1pYVSscjJJ5+cFmHmyiuvtMtGGRub&#13;&#10;quGhVrlsznuyRGNVMW2v6EmX02ZzU5N76qmncsYZZ/CKV7yCS173Os455xz6+/vHa3ZtcC43N3/v&#13;&#10;PfdYuq7j4BAJeO27SCiIXU8+y2WT7u5ub3/lkNO9qPtT0WjUVRSF7du3c+uttyIIAp///OcjfX19&#13;&#10;9wCr67ONRKPRxs2s7gfcGO7/n45IJEJdhiaQSCS+9IlPfOLE1atX87Of/Ywbb7yRpqYmADo7O7+R&#13;&#10;zWaf9VE2RVEIBAL4Nny33nqrnMlkbgbUaDSK4zh3vv/aa1/puM4vBocGy+FwmHgsxtjYWESWpMkb&#13;&#10;brjhjUuXLn2raVqVWs0kEY9/LBqNplQVolGvdaVICgIiY2NecTMxWdVdeKBUKtHV1cXs7Azj42OA&#13;&#10;57LhzYjZ5HI59g/v59kdOwiHw2zceBzr168nHImwe/dunnj8cb1QLHxt0/HH78kXckxMThEKeWvC&#13;&#10;9FShcXufmJhIt7W1PvWys1+GpqpiOevJu2iRMOBSMz2k5whSmCghCKLx7DPPkgg2oQU0gsEAXU1d&#13;&#10;tDW3eZ+3FiMeibNzxw4kScxAnRiA4yVsL1GI9flnRSQRCoUURVGRFblevrmYhollWUcwef0VvDG/&#13;&#10;JTZICWI0Egn40jC2Y2Oapu/lC6AHAurqSCRyouu6FAuF75mmWX3uOv/c4uQPiZruqYzUhekFx3GU&#13;&#10;arXmvxCapvlkMkvEc0hBqrdIVQVZktBNyOVw5+bmsLM5qsUiqqoSaWuj7hBj/0Wb7djjzxVpa5wh&#13;&#10;3YuWIxJ047FEKRJKUqvVEAjUuUoihvnCJ1NvR+vp5577V4qonEU2n2bF6j4sy2Lv7r20ptrJZgqa&#13;&#10;adTOsR19Vy6T7gyFApy+5TQGNvSxfPlyrGmXXC5P34Z1rF2/Wf7u9370N7uG9m4DlXy2CgQ4jLJJ&#13;&#10;Dar44cTNa+8YhmGDl4T6N6OXhBnZGHAFQRDchviq49YrKRHTcYhEIprLQmTheTuxzxHXFcATGUVW&#13;&#10;PCa5ZVov9PwjQtM0VFWlWCwSi8Va29vbcV2XwcHBmYmJiT/KYITn23cEX/Qw0iap3vyH64LoYLhl&#13;&#10;X9S8EGtxrFpoXM7MHGRFaCWBQglxeoZlRlZaLKNUXJ0M4IiCh665MjjiYYtM//VFMe1LS7iu26eq&#13;&#10;asp13Ylj2fd82QYFdBdvNbAdRrOj2tfu+ze+fs+XmJ2dYMuW07jsHW9nqjJ+oCJiDk1PEokJFIoO&#13;&#10;kqCBY6NbHstNVEAMgCsq2BWT5liASqEk2lJOcJQ0ueo0oWiEQFOSmdwYrlqpCBJYtku6PEc4EMMx&#13;&#10;TWwsXASKlSpNTTGqtSqSJDE2NgYoREJRJiemfxhLSF9RVfVy27a55ZZbOPnkk9m8eTPf+MY3Vn7w&#13;&#10;gx+85+GHH35VpVJpmK77grN/rIQtHA77bGWpubn5K1dfffWbLrnkEvbv38/tt9/O9PQ0vb29WJZ1&#13;&#10;QFGUD/v7aJpmY5ZNkiTK5TIf+tCH/i4Wi50HUK1Wv/izn/3sPS972QUWENiwfkM+l8t1Fgp5li1b&#13;&#10;phwYHuZ1r3udBXyjd9nS8MT42K2lcmmZMWG8XdMCnywWvRuvKDtge22sqKYgiSITw7l7pLbMu3ua&#13;&#10;LWn1QAemfoCCVaRSrHJgZDeSapFsCeOEqvT3pFAUhUOzzzA1OekA2w/OjfxMK8h3t3S3PPNfT/4a&#13;&#10;SQJJgkrFQlU9hA8gFJKolE1ypeKUoEgEwqEwkoQUCCI2EGyhIYbrYAMCkqIyNjnxvTtu+8qyu2/9&#13;&#10;1Gl9y/tSoVQCKRCgYOhIogyuwBPbHs/aJf2R/NTELyXRxrKt+vak+tTpS5cotLameuPxuOR3EPzy&#13;&#10;2rItbMf+naTNPbqkVKS9o6NZlmVE13uu4zgIhytfIRQKvU1RFE0v6cVypfJ1UzmS4OInbH9oErSQ&#13;&#10;SYpjUyoVCYDU07koFe1ZAsVZ7MlJzIRCrqxTLpcth7q7gy0gKmJ9btlGA/r6Wpq6ujqRFIVSqYQi&#13;&#10;xZDDYZ+w4i701/1LAvfC8eeatDVianKSQyOHtLZq27srlUrBwREr5YpgYyMheagPCD7C5OL63nGO&#13;&#10;i+sMrBp4bXtbG0pAoVwrkk6naWpqontxN6lkB8uXL6dSqbwupIWUQEB79Zlnnw2YJApRQqEQWlcT&#13;&#10;Le0d4LokU0laWlouZWiv1ZRocnXTqptgy64syciCjACia7s4pscwUkMhNE1zBEHY2PC685AJ0TTN&#13;&#10;l8AR/TB7SJYkZEnyFlSPFQWSgiSJLFu2rENga5frugcAfN/J586TiqLkNvz5HMcbmNVrKIpCR0dH&#13;&#10;D3vH60O6MseSuC30lHVdNxkKhXwz+Nzs7OyLPPuPEJbpZbyyDKaOLCs4pokA6dHRUUtRZBkEXMti&#13;&#10;ZmaGkYNjPProo6okcaEiKF8E80V1O4LBYE7XdYLBIOl0Wsjn86Hfe5C3ztCPx0MosnLm0OAgoyPD&#13;&#10;RMIKDz/8FMv7l7N7927CIYRASHXn5g3CYZVyyavy9RIgglMFRwLqSVG+UEIB0cUVgsEgsqawb3g/&#13;&#10;z+z8v2x95Dfs2bN7U1dXS3smk592HRm9ZpJqSjGX9YjIiXiMTLZAS2szs7MZBCCVamFuPoemaPT2&#13;&#10;9l775JNPHt/e3r5penqayy67jHvuuYeTTz6ZL3/5y6ve9a53/WDr1q0Xm6a5S5IkQqEQ+bzXfgsE&#13;&#10;Ascmi/IHRP1zUJcvX377P/7jP77pyiuvBOCGG27gwQcfJBqNcuDAATOZTL5rcHBwBrwbrz8LFwgE&#13;&#10;aGlpYceOHUIikXibYRgsXbp0X39///svuOACS1VUDNOw0ul0cfHibgKBAGPjY1EXz29XFEU+/7nP&#13;&#10;3fbWt77l0nA4tOnQofG3Xf73b/3S7bd/vZBIhPAxoFQySiZdRABqlv74ykWrvrN///439ixaw7PP&#13;&#10;DDExMUMoEqGpqYlYk4YgG9gI3hymZc5NTU3d19raeteZW878raqp9uDgPsbGpohEAhRLNer5Fo4D&#13;&#10;4bA39+g43kk3OzuXy2VzdHd3t+166inBtky3WtUJaAFc3USRFS8BsL2NCALk5+d++/ADD1wkOvrn&#13;&#10;V1296sqVKwfIFItItTKLFy9hamKKR37+8P1UzLfjish1mRrwkHwvebcwjT8MjPfEb2V6e3tf29TU&#13;&#10;jF1v4zZ8oB0X1z3S4dxvk9quf1C875uTkVOWLl0aVxQF1zC9Uv0ws1sHNoZC4dc7jkO5VLrPcIx9&#13;&#10;lsXvJG2+ht9LEfFYglKhCNiIsLFUKjWVDxwgHJWRFncjyQECVhZVVW1VBqN+j3TqrhaqLILl0NzU&#13;&#10;3C6JEiTitAiLwLaojY79TjfIZ/7/hYjw/PHnkLQd7extZAOaGkFVQoGWVMfN8XiKYDDotRzrpuLF&#13;&#10;YtGryRZUMIcrGRfB0ZiayLG4v4f+FRvI5OcxTBlRjGAZEjPTBZoTnSe2JFtPnJmZ5ultO1i3cQ2J&#13;&#10;RJ3ZXnQ9fQ8RQqE4/X2ruxG0j+QrZebTGSLRGKIko0gKiigjIOBYDrbpDZobkndzy+VyjZaoaZpH&#13;&#10;0O9fihAF0ZVlWZIVBcE2cOtMHwERNaCybt26cDweOnc2X7lNFEUs21e8P7wNz7xacgXxsKm9JiuY&#13;&#10;uk48FmflypWbH/rV4301h33P/9EdGXWPRkRRRNO0jlwuR7VaRdO0iXK5/Ees2o62yAh1BVMNLAME&#13;&#10;19NjEkENsmrv/mfUcklnxYbNcGiSu953E9WJeVYEI8LKtaf884+efDyow8czjuXplgnelxjQUn+F&#13;&#10;QSAcDk/pum4lk0nZsixpZmYmDEfqez1vhMNQq3lCV2KQUKKrTXTccwKxLpYPNKMq4MgHuOa6mxAQ&#13;&#10;2pav2iBvf+JpE1el7MvpygLuQqa/ICGICVwMHFw0IXhKPqvJ+WyQrhVL2PH0E9zy6bsZHJog0aQd&#13;&#10;b1vGP9Z093rd1AGVTLaMi0JLcwuzmUkUWWFuNoMoQCAQZm5+DlDQTYPJycn8xo0bL9q+ffuDqVRq&#13;&#10;7a5du7jyyiu544476O/v5/3vf//qtra2n37/+9+/uFqt/nqhU8JLxyB+/qhWq9qqVau+ddlll/3d&#13;&#10;O9/5TgBuvvlm7r33XkzTJBaLEQ6Hb0qn0z8B76ZlWZbf7qdWqzE2NsaVV17Z3t3dvWlmZoZsNvu9&#13;&#10;n/zkJxVVVX1ZDEvX9bI3JqAhQFskHKZSLSPLMq/+27+1TMO6v1wubWrvSC3/4Q9/eG4yGbsvnS4g&#13;&#10;uh5SnE4XkRCJyAmicpOTCib/tTUmXByJFJXlKwV0t0o44ZLsaGbw0BCPP7WTrkXN29K5yncFQfpe&#13;&#10;xTZGDk2Oc+jeb3sosADReBPFXBFQSTa3gCuQyWaomiKaFEO3dQIxBcuxhienpwiGQ0lcx128ZAmj&#13;&#10;ewaRJAmdGo5lL0DcHCzDBFkAy2aDppp/07uKM07egunazFfKtHZ3sWP3Hr6RbCkezE2iKg627eBJ&#13;&#10;nHsuHlgvjai24zq0JFP/sGzZslcmEnEMo4amyJ6Zuuh1JXxNYF/a5ojZNn/oV4KWlpYrlyxZIigC&#13;&#10;ODW9Lnsj+ppvgUCATweDgbZKWbeLxdJtcHQttv/uTNvRIl/IEQ9FWdq5tLcDezXnAAAgAElEQVQj&#13;&#10;rn330MFD6i2f/BRnbhzgrMsuA0HyEEHbscR6C8Hbbr2wdxxkOGN2bvaVd9x5J+u29bFx7QD9G9YR&#13;&#10;CGh+cnaYbP8XyY8XjT/HmbYjwnYcLMtG1TTa2tro6uqiubmZWCxGc7KZZCpFyn8kkyQXPpqTbNv2&#13;&#10;OLfddhsP/PBH7N+/n9nZWebm5xgaGuLBhx7kPe95D4IgsGJFP7Is8+EP38Cvf/1fbHt8G/sPDFOt&#13;&#10;VDi0Z4jHfvEbbv3XW/n+/fdT03VCoRADAwMkk0lSyfrrtyzYl1SKZDJJd3c3ra2tDfcD27Z9mRNX&#13;&#10;kqTnXor/7QxGEISgKElJya8g3QYzChSFpUt7icdjb8CD8I+6DU95X4w09Ivq0L9l2USiEXoW94Ri&#13;&#10;sciVvw9d3TCMBlXcdd1mSfKq6FAoVPpfA7M7bgOx9BX+o7HQK7LZrHjTTTex9d57eeSBB8lkMqxf&#13;&#10;v4HjNhzHipUr6OjofBeH87OjRl3qo2BZlhUIBLBtW8lms+1wjN6D5bIn1AXg2NRqtRMnRkaTIyMj&#13;&#10;2LbN7Owsq1evYmRkBhewTBPfxDLSlGjsA3B4NXGchiG0JmrIinz6o48+Kvz0pz+hPD/P3OwsmUyG&#13;&#10;E05YQ2/vMizbumjt2jVBgGS8GRubkBZiLjN3xPYdF3TDIBGLN3Z/amqK7du3j69YseKq+fl5MxKJ&#13;&#10;8MQTT3DVVVcxOTnJueeey2WXXdZ56qmn3g1cahiGEI16KPcfIWnrCIVC33rve9/7d5dffjmKovD1&#13;&#10;r3+dW265BdM0fVbo92688cZPPveJ1bp8Rt3phG9+85udQDQej1MqlYbAO/eDgQCSKFEqlYqeZ6VI&#13;&#10;JptVfVasYRgkm5uJxcJ7KxWDmZl5Jifn1ubzhzUguzqTAGhSgErdAF6S5GfL5fLeYqFIb28vqWSK&#13;&#10;kdFRtm9/ytq+feev2ttjb/na175+eqVY+5dytjzi3/yVundzrClBMZcnlogTDoVJZ+ZJZ9O0JlsJ&#13;&#10;KBqWbbNm5Rq1o7094DjOq5599lkmJyYHlGjs0695zWvEeCpFuXJYpsfFRZHqpH/L81JFkqiUjdjo&#13;&#10;yAhzU1MoqoqqKszMzDI9PY1hGgVZ9tQA/OIxGPTkRKh7X74EMRCJRD7a2tomBIMhfx1CqK+TdR3L&#13;&#10;xPM+u74PoiBcHIvFzkolU96YQ52sJQhCfYRYkFVNaq8XYnebmNteip1/sUg2JSlWihw8dOjars6u&#13;&#10;zhNPOAHLsrjvvvv45g03MDs8zPDwMOMT40trBpLvoKAGgoiqiuPAxo2rPviys1+Wymaz3HHHN7jz&#13;&#10;zjs5uGMH9aJaBdr+GO/lTyX+5JE2x3HccDjc0GlTVRXTNF3LsigUCmiqiyCVyebHqdRUqnoEQfCq&#13;&#10;JAeVSu2F2YfdKzv45bZfsX3vU6RSKWKxGJZlMT8/TyaTIZgIEg6HGcuO0tnfwfj8ONde/wHa29tp&#13;&#10;bW1FFEXGx8cZGRmhXC6T7E7gyFUEDHIeCxLL8tap33FTlMA1FdLptC/3QCwWIxgMMjMz45qm6QaD&#13;&#10;QUzT9LTTDrdOUVUVy7KQRO/m6nkcyyDUTwmhrlUnRcC0ibnNZ7mZtp7hpysM9LYgyjKyOIfuGlSq&#13;&#10;Wdas6OL973nbae+8+hNXlyqlz0QWLaU0PQtaEPQa2DVWLl8StQtzZw3ueIY1a16NLGdxZI3ZXIU2&#13;&#10;TC561VkcOrTzH27/yg8O1eAzYU2jrEsYyNhIvlsljmviuCbgEI54n62iKILjOO2qqlIqlXBdd+6Y&#13;&#10;kKY/OLz9UuoSSnq0/mMbMFxSVhjREpgNSWDXQDaRJbQPGtYZx0UjjD/yW/b+x4+QXYktsRS9w/tI&#13;&#10;xFMUZZE3dCY75iZG/mWbxZsqCshhsIqQcSAjAyKopkK1Ws2Fw+GaaZoB27YFWZabkskkx8ScrQMO&#13;&#10;bW1J8vk8kll6DVRJNkWoVqs0Nbfx9NODrF+7gUOHDjGwYjHPPrULsKkVMoBFY667cahd6pJ9JDq6&#13;&#10;IsFg8NTFiwf4wKf+la3PeiBq1QlSczwpi6bWxQODBw+9WtLkb6fLMyBD1TZBclFkmZquewmo6+Li&#13;&#10;UKkVWDjUJwgCk5OTP29vb39nsVi8PZ/PSw899BB79+7lrrvuYsuWLQwMDHR985vfvOPOO++8cNeu&#13;&#10;XdcBe/wWpD/n5rdkfLR9oRyIPxzuE30W/r0vO6MoCrIsU61Ww+Fw+IotW7Zced1113WtWbOGYDDI&#13;&#10;u9/9bu66665GwqYoyr2f/exn33jdddcZwBG2an7B4V+vra2tgbGxMTEQCJBKpeb9a960KtiOhRYI&#13;&#10;5AyzQk0vIUlEDVNveM9ms3lEUZzBA4bE7u7urrGxMYLBINVqlZHJNIIgkLcrjfczK8zrJavyHWrS&#13;&#10;2n07D1EqlXaUSqWfViqVexxD2ja5v8C5p15Iw+zCBlwZqaQSIkQwIxEliZ1zqWASEEGUq+TThwgB&#13;&#10;KyVOWmru/NeRuVJwaXvrmtXdYdIVPWAuTl7zuU98ZFss2nQvCFhIh4ktro2qBJFNHblisibQdvn5&#13;&#10;Cf3i6a99k08c3Mq7rvwH+jefiJXOoMwN01RKC5NRMEoOGhAFtKp3fCfigGMj2WodrfILvMOIuaJI&#13;&#10;mKbt+aXWx2yDIYlqxUZRwDTpOqMv/p0TT1zW3BkXKBfTlMoWZTeIGkxSMw1+8Iv/wg4GTq7m04Ia&#13;&#10;jLqyVPd7zYEcgJaCgwUnHr96yZf+5ry/olbKMp2ZQ1I0wvEEmVyBwWf28PjTQ3R0LsM2heJ8OvtR&#13;&#10;U7Sfu7v/rWhyNKJSnFGpCIgNdm6vmqCs56lm54WVizv/5ezXnvuOUnmOp/dsY50r8uamtUw+vI+f&#13;&#10;PfAe3N4uTolH1hjlTPwgbgbXwtZyODok4U3LHOfs4IER2qwqpw8MMLbzaR752AeIRCIYsynpnE0b&#13;&#10;XrH1iad/rYtg4XUUujp7mJ2casw26o0ZRAcEB6V+ffxxJlP/d8WffNImCIIoy7K4AB0SwVuY4/E4&#13;&#10;6fkCek13atXqk1NTkzXXdUUPrbIJhULuAhHOhbBN49+OW3NN08R1XTEQCIjhcBhJkqjVam61WnVl&#13;&#10;WXZrtZogCILHHCwWcV1XHB4eFqLRqKBpmlAsFoVisegAbiAQcPL5PIZhUBeJfe5bchd8dV2PDOBq&#13;&#10;mrZaUZQW0zTxH6qqyr58AIAsyw0I67AZ8QsfP9s0iAfitCVbLzx46JD4zW9+k9M29XHGqX0kkkHP&#13;&#10;W88wCAkCF5x/PleNzd/8xTvuni5Nz3ybSAxKJcJtbYQFC0PXN0eCwd4HH3yQ/PQIF198MZZg0rNm&#13;&#10;NbmxUVxR5IPXfxBX0D75r7d9Vzct8wsu8hHtBBEJVZVwRM+vr1wu+2iE7DhOU11g1p2dnZ34Yw2b&#13;&#10;v1A42B5tRKxLdrgQjbE0okSWhENhotEobe3tJGNNmPkqc3tGmZlO09y7lJ6eHk7T9DdO7t91YCjN&#13;&#10;DVZ9bszTBgAsD0mZmZkptrS0ZGq1WiKZTDIzM5NIp9PHNLOVSHggwMzMDKtXr160a9euV2zZsoXJ&#13;&#10;yUlSqRS5XI5QKEQikaC7u9s5cOAAPqJzjESX1blcblE9SeGRRx5B13UCgQA7duxg5cqVqKpKOBz+&#13;&#10;sCzLD5qmmTUMg2q12kBzFxrfB4PBxuv66LJ/XVWr1a+Fw2ExHo9/sVqtKjt37uSSSy7hM5/5DGee&#13;&#10;eSZvf/vbOe+88y68/fbbz/y3f/u3r9Rqta8B+3wShyB4xtx+C1UQhIZ+mmmaR9V08xO/OgEoZprm&#13;&#10;hevXr7/quuuu23DKKaeQSCSQJImzzz6bxx57rCHyvHjx4nvPOOOM/3P99dcbc3MeorjQVq1OKmmg&#13;&#10;yIZhOB0dHWQyGWzbbvHPbT+p0zTNLpfLiKJId3e3Njc31zhmuq6TSCRS1WpVSKVSzM/P5wOBwBHv&#13;&#10;c+EA+ILXvTuTyXSbpvlQtVr9Wa1Wq5qm2WjJCYLgaTY28h33CJanjYOFZ0MmSZIPNhNUuGJlX/Lj&#13;&#10;q9esSbRnSuwbn2LPnj1UHBFVDbJ48aIv4Sq/zRar4wgyoVgUy7YxCgUM00AGFrd0v2Vg0bJbj2+S&#13;&#10;FMuukQ4KDA0Nkc3nyWYzjB0YQ1HV14qm/kkbjq6yDA1E+Gjh1NUEPAtE71jZlo2mQSKR6Af3O2ec&#13;&#10;ecb6JUuWEI0myBfKuEjUTJOnt23j0ce30bm4m2A10tfZ0R43TXLeNQvJdkjPgCJz1sre9m8NrBxo&#13;&#10;rlarWI5LLBajapgcOnSIx7c/RTZfJJfLkVQ1HOx7bcva97w7/d8I0zZBlYkmU4iiRH5unoyeAaxA&#13;&#10;d0v3l6941+Vv/us3voLW9hhP3/d9ph74GU89spVNx28iKsLTxTTzc5lgLEYyHCBTngHbO80/dN01&#13;&#10;7/rIZa+8UIzKcPfnP01m+iA9S3oIYpDNZmhtXc1Dv/jpqb/e+p/iCVvOccLNCcqZHBOTE3Q2t5HO&#13;&#10;HIvJzp9X/Mknbfl8Pu+6bjkUCmm2bSPL8qQoimWfTh+PQ1t7W3VRd9er0pn0VLlc9lqMtkWpXPIE&#13;&#10;YF8gtID4O1pM/jCl67oNg2eo+8fVF7xKpeIvwI3nLUSGdF3Htu3Gwvt84YtJdnR0fEdRlEt0XadW&#13;&#10;qyFJkppMJkd9hLGuAj/ta5o1WkONNauumC5Y9Yf//lRKlZImkjhp1cAq5qZdbvvCb9m5rcJfv3wz&#13;&#10;GzZ3IGOjZww6k0kuf/2rlLnJwTvuf+CXq1ubwp+b0Y1ZJVeiWHaoEVn7mtPehpaLcv+XJpjcnmHz&#13;&#10;m6tsTrSitXQxOT2FogX5wE0fk2Pdi2+9/kOfXhZPBj5k1WqlWrXScBZo3DrrYnCSJBEOh6VQKBS3&#13;&#10;vFlEo7e3d358fPxFj98fHu6C/3NkSg04foXo+okbqDLL0pGQpjgiA+EWbMumapg4OLhNQQRXRhds&#13;&#10;zLkcy5Ukm9VFH7ar43M5+IImJcjIGjXs+mc0z+bNm81Dhw4VFEUhHo8zOjrankgkyOVyL7r3/t9o&#13;&#10;msbIyMjfLVq0qGl2dpZ0Os3o6CiLFi0CoFQqkU6n3UQi4f4+ybDjOKuamppEQRDo6OjAnzkcGBjw&#13;&#10;hU+94kGS+gOBwJ2KorwdmK2rwBOLxfALj4X/9pHEhUVN3bj6q/F4PO04zlcMw0ju3r2b888/nxtv&#13;&#10;vJH3vve9rF69mptuuqnpkksuufYLX/jC3+/fv/+RoaGhO0ul0q+AuUAggOM4nu6Y6x6RmPqaiP6Q&#13;&#10;uSAIhMPhILBJEISL+vv7X/6a17ym/81vfjMdHR04jsOvfvUrLr74YvzEbMWKFVQqlTsvvfTSyz/2&#13;&#10;sY81Nl5vezZe67mzSn19feNPPvlkoa2tLT41NXVyKpX6+vz8POFw2CfjfG96evo8y7JcQRDuqruP&#13;&#10;NJLeQqGwcc2aNcLOnTvdvr6+n1WrVcbHxw8PzD9Hv66eKB6cm5t7lz8nu3Cf/OepVRsBqKgiRAR0&#13;&#10;xUYXauQFF1zbs/ysOYgG9MCyEzr52JlLel53WrSDkGtTCVrsMuYw8yIhLUVk0SJ2JUKpX06NnzRt&#13;&#10;1e6rNkPF8I5L28YWluZ1SRotXH9SqPCRi5YgLHd15uZm2f3EMPuefYL9houmhkm0L+aMpqbl+2en&#13;&#10;V+UdntBFMEVI+h3xGuCAs0AizPMwBn/xs23va7Go09bagW4YfOX22+XXXnzJy4Na8rOvfvWrl/a1&#13;&#10;pSiVSpRLFjVdZs/gAXbs2osaCLH5hL8mGAnz7K6dqezc2CLRlXOdHe2MT47T1bY6IrvT13aQuGr9&#13;&#10;ulPCvUuXY+Og10yys0UG9+1j/8GDqMEgrhOhKREgFEyQz+UfcEwZkOvryfPmo8cUNdHAkk3AopjO&#13;&#10;gw0pkUUDodgFtmO+8paPXPnyUy88j7HSGCFJ4pQLTsZtjfLFn/6U3dVxfiiGWPuq8zhLPl+76oOf&#13;&#10;6kJiX6o7lQqL2keu/scrr7js0ks5OLSbeCLIOTffQHVuim998V+Z2P4MJ510Mm12Jyes37B+y5Zz&#13;&#10;OoCJciZHIB7HyFSZy8w1kLa/xOH4k59pGx8fn6lUKp9WVVUPhUJpVVVvEgShatt2fbEzEEWBSCSq&#13;&#10;1GpVdEPHaSxOLrZjv+DD8RmQeJWn3yLxF0EfMfPVuf02i49WLAzLsqhWq3XGqNio8l/oAV6yJ0mS&#13;&#10;7CMTruuiKEpLOBy+MxAIbK+jHDtkWf6qqqoEg8FGG/XFQq9UiIXirR2dnd2BQABDNwiHwwwPD/OZ&#13;&#10;z3yGO++8E13X0UIhpsfH6elZwic+8Qn5zW9+7QcOHZx7uCWV6jMMAxWV4/uO75YkEV03iMXiTExM&#13;&#10;cM011/COd7yD0ZFRlq1dx8z0DIZpcPnlf8/HPn7de2zb/pFlWSt/Z8fqaJOq+u0N3iGK4qLBwUFm&#13;&#10;Z2cFWZbV//mE7fcI2/YYlV6re5GP3EiiRKFQYHZ2FtOyaG1toa2tHV3X2bt3Lzt37UIURZa0tN7a&#13;&#10;0dR6W1NT8+EPrT7b9apXvUqYmJgwM5kMTz75JKIonjg9PS0+32zhcyMSifDpT39a6unpecPAwAC7&#13;&#10;d+9GVVU6Ojo8/TxdJ5fLkcvl2LhxY+N5iqK8wFa9mJqa6pYkCV3XqVQqtLa20tbWRqVSobOzs7H9&#13;&#10;ehHxN5Ik3a0oSsIfxC8UCo3rpFAoNPxE/dZvvUBpvF6lUiGXy90fDofP7e3t3d3c3EwqleLDH/4w&#13;&#10;ixYtYtu2bcRiMQYGBvjud78b//KXv/yKf/qnf7p306ZNT4RCoS/UarUthmH04fE9hIXbrrdMg4Zh&#13;&#10;dLuuu0kUxQ9pmvbYxo0bt95///1Xbd++vf+aa66hra2NoaEh3vnOd3LWWWdRrVYb19rg4OAXR0dH&#13;&#10;3/apT31Kb2pq8lFGSqVSIymKRCKEQiEURSEYDPpF2aSiKEN1tO+85cuXB1VVpVwu+0XYA5qmbbJt&#13;&#10;+4SZmZkHs9kslmURi8W45ZZbpObm5lfNzc0Rj8f39/X1/XJ8fNxfN35n+NtfR3Rdx7dUOtrAuyB4&#13;&#10;5ABJqDvQ27bXR/TNwl0HRAFNIxyJ8JamZh7t7Ox8XWdHJ7IsMzs3h2XZLF68mDVr1rC8r4+2tlYS&#13;&#10;iTilcmkxAPFI4/VmDs71F4uF75944sBHTz/jdEGuy0cEQ0F6e3tZvryPpUuW0NHeTjwep7OjU5Jk&#13;&#10;Bo56Yh4lF3jucZAkqaELODM7QyGfb7rmmvd9O5VM/uD8889f2tffx/x8mmKxxLPPPMt3v/tdnnrq&#13;&#10;aXp6eli+vI9MJkOhUGBubk4cWLUq7DgO4+PjBIJq5+Dg4I+qtdoH3/TGN4X7+/vJZNIM7x9m9+7d&#13;&#10;PProo4yOjtDV1eXNWDc1kYh7iHipXDp8Ub8EDEvL8RiscsyzFpNVYfXSpb3/tXr16ttXrVr18rm5&#13;&#10;OagXUIPPPEN1do5arUYymUQURUKhEJdddhmFQkGQA0S0hLJlfmz+t8cdd9wVF114EYcOHaK5ubkx&#13;&#10;VhCPx+nvX0FfXx+PPfYYr/ibV9DbuyxgOaQAAvEotXyeBVbgf4nnxJ880pbNZgE+GQgEHnBdt2Tb&#13;&#10;9kFZll8pCEK9mqxRq1WRZVGoVD1M9/e5FGq1w6iDX4X74rFHG4R/rnG0f0NaSNP2B/yPxR/R/xvD&#13;&#10;MEQ/Yawnf+VcLje5fPnyl1UqlWW2bR8olUoZHxX0WyMi/lC3izeYUm4gWgCi6qCocqJcrqklOYxg&#13;&#10;p+jsaMIxDdIHDvAf36ryna9+nfZFKc48+yR6lqsMDj9D7mmJ81edt7pQKD8SVSuf6e7pv6M1vmRx&#13;&#10;bkJHtBQWta9GEEU2d7yP4eG9XHrRV+jsbmfDxrWsWa9huzlqs70sa/3rM4uV8mO5YuYrxWr2NtMq&#13;&#10;DBtOGUwvITNcg7a2NizLOh1Q2traAFTbtjckEontx4I2/WHxnLPFfu6PPUFPLBsET8tMEVHz8Thm&#13;&#10;KIE9OUmToiB3NSMrIsV8GrNcJeCYLA2WWBlvJprqolITOZQtX75/vrD2x/rMDc/Az6rVeUzgG9/4&#13;&#10;Rktzc/PKUqnEK1/5Sn77298OBAKBQCKRqDyf/6YfwWCQUqnE5z73uUszmcxxyWSSs88+m2w2Sy6X&#13;&#10;w7IsWlpasCyLpUuXivPz84Lfdj0WxE2SpPD8/DyxWIxcLocgCDQ3NzM5OUkymSSRSDTIM/Vr4K9c&#13;&#10;1/2FZVlXC4Lwi2q1ykIfUf81/Tky/1oSRRFFUdDrAsayLG9vaWk5d2Ji4nO6rv/d4sWLGR0d5cwz&#13;&#10;z+Tiiy/miiuuoFarceKJJ3LiiSfyjne8Y/Hjjz9+xWOPPXbFwYMH84VCYUbX9eLIyEjVdV1bEAQh&#13;&#10;HA5rbW1tkSVLlrT09PS0JpNJTj31VFasWAFAJpOhUqlw7733cuutt3Lw4EHASywty5reuHHj+7dv&#13;&#10;3/7v9blaFpIF/PBFgBe+32g0yo9+9CN71apV9+zcufOEaDTa/eSTT34EuLZxFjoOBw8enAIaSXGx&#13;&#10;WCSfz/PFL37xDYVCYa1hGGiads/27dur7e3tTE9PoyjKUSUWGiSjFwjXddHFkJc0O1VwbDBdgqLB&#13;&#10;Ipd43OTkHs2+aENH5PRFrYmBgFlBK+Ro2V8lokaJKzYT9hRNTWGaazXSs+PUSgmaHIVQtbgoCrzm&#13;&#10;tOPF//zPX52UqPL6C/u7LllqmsnA4B4SE3vo6exCLxTRNI11ppdAhGsipi4xl51iLFeg1aQlU1cP&#13;&#10;cgSJWh1YC9UkDGwsjvYeBUAiGIgyNjZD//J14Xyu8NpFi3qutW1nRWtK4cEf/ZonHhsipttkczlk&#13;&#10;WWXJ0hNIplqxbBfLdWlrbUfWVDasi0n/8dB/hBZ3boiNTh56/eknn/NP07NTPYZh8NBDT1MqlZhL&#13;&#10;zyErConmJkwnTEvLIjZs2MDDv/wFM3MZREXCEV1KRTN62IXxDydaaTIYhglps1kWOKU/5F67LmQu&#13;&#10;3hixaGpu4uEvf5JeYZ51//AmmC2CVeM/H99KOSxQNHJ0nnIOdtlhiZZiWYkPnZTsXn7aOcc15w/O&#13;&#10;8oPXX86b3v0OEovbmazlaFkzQH7nbrZ++8esj7SxOb6KlSecxPztX1JW9PV0PDs88kwwFKSWL1Is&#13;&#10;lYipEXTjdya5/+zjTz5p86NWq+3wF0dFUUTfVDeRSFAql4RQKCRK4mHEzHEcJFn6vQbZ/bbj0axz&#13;&#10;/ETO/9nC8BE6f/H0F9BjYbf56FwgEJDD4XBDQT2bzdrlcplyuZyt1WpP+FICfqiqiiAImC8ylhQI&#13;&#10;Klim2VkqldTY4jgoAa9lZFkMDAxQqaQRhA5qdpn/+MEPSBenaOmI0dKRIBaP09rW2TY3k70lO5u/&#13;&#10;YmZsZ7xvyQaioTi1OvIyU5xk9erV5PNZRsYP8dhjj/Hotm1MTk9RNXTO2PJXFCvlWCY/f02mMPu2&#13;&#10;fGH6++nC9L9l85Xf4jhomsZZZ50l79ixoz0YDLJ69Wp2797Ntm3bCnUV7/+v4Suj10WXQANV0wx/&#13;&#10;qN11vRtkTa8h295MVTAYojUawm51KVmAJBMIKHR2xAh09Jyi93T/xE6P3jFRrFypu0L5wIEDlaVL&#13;&#10;l9YSiUR0//79qKoa7u/vDwwNDb1o76RarbJs2TLNcZyrBgYGpKmpKXp6erAsi9bWVubn5xtJViQS&#13;&#10;Cfz4xz+WANMfYn+x6OzsDM7MzJBIJAgEAoyPj9PU1ERLSwuKohCLxRpotN+6lyRpg+u6D0mS9Nl1&#13;&#10;69Z9Yn5+vjQ+Po4sy42ZsJaWFqanpxv2Tv41439fLBYZHByc0HX9tW1tbW8eHR39SFdX1+KZmRm+&#13;&#10;9a1v8eMf/5hVq1Zx5plnctJJJ3HKKadwwQUXcMEFFwDEy+VyPJPJNOzWPLmaw49Ge1BVGRkZYffu&#13;&#10;3Tz00EP8+7//e6PlnEqlyGQydnt7+7dDodBHtm/fftDf1gL2aCMB9b9fmMT5kjaO49DV1fWVwcHB&#13;&#10;SxVFWVMsFt/f3t6uXXPNNe+7+eabzXQ6TTQaRZZl34eXlpYWisXi6+bm5m61bVvq6uqaVlX1SxMT&#13;&#10;ExiGQSgUOuLYweH5toUkC+CIebeFX23H8tY6SQQH1LBC36K2t6+Oxq5N2dbyFckEPUGNeEBEquSh&#13;&#10;mCdsWyioqJonMGvbNqViCcMQUcIqTaEEwSDdi1ulSx999LG/X7Wq76QTFnXSh0BHsciyjk6iVhV9&#13;&#10;Pk1LSwumZZK2ymTSaVwnSDDQRDAQpDMcQZ4ZaxXFI6WHni8WrsvBQIBoNNYVCcfeMjw8fMnGjZtW&#13;&#10;H7/xBPbt249l2Rx33EYG9w6Snhph06YTSKVaOTQ6xvj4OKnWNiRFY2pqimgiztTUlCAjf7ytra25&#13;&#10;uTmxMqAF6Fveh+O6lIdmaGlpoaWtBcd1CUfDiLJEuVZmx7M7GBwcpGJXaU21ooWDqIqSFKQwhmli&#13;&#10;vdjifQxh2SAI/NX552/+6pvf8sZlp/etIL1zD3v/70/J5mZYt349w8PDrJufx7UsBEHk0KERJFGs&#13;&#10;o7w23737bn77yCNcd9VVJ4YMm+2/fIQT1q5jZPQg1157LR///Kfp3LweDJOdO3ZiWRY9S5ZQKhZB&#13;&#10;kli+vI/v/+ThhKRBdmoWJRzBzNcwjJdGluVPLf5skrbnLEziYbsngWIx71arZdd2TFhgVO6Y1ovK&#13;&#10;Joii3GhJ+uEnaJIkNTTEFiZs/u/qhIXGz325CsdxGrM0L9aCqnvb4TiO4EsE+DcVOOxQ8NxK2kf2&#13;&#10;nBcR6qmUTPpXdOW6mtutUi0vG6USHckWCpkiufksAWUpqqahBiQ6O1bTnCgjYBExIixKhZibn6S3&#13;&#10;xcVKVXpGJoYhnGeifJB4c5RER5x11tmM7BrBdps4rmsFouySzmRobV9LczJJaapCyEmiue20hqtN&#13;&#10;hlZ8azE8/3+ywfn7i9Wpy3dnHs0NDw/LExMTrf39/f7N3wXSL4kjxIuGc+TRO9xZBxcMn9/k1AWx&#13;&#10;TCgV9G3DQqb2sBIPNMe7GB8bZ3T/HJGYzJLmKKtSzciuizGfIRhQqBbGwZZJqjHCWgixGRFReOuv&#13;&#10;jdzQf03xKV3Xq4IgZGOxWEssFmN0dDQ8OzvbBGSO5R0IgrBkdna2P24fllsAABrZSURBVBQKNSyV&#13;&#10;YrEYs7OzxGKxhoDxzMyMevbZZ/Pzn/+80ep/MRHMarX6ne7u7pOq1epGTdOkSqXi7Nu3T4zH46iq&#13;&#10;2mBb1y24Gsixbdsa8E+VSqXzxBNPfMvU1JRTLpfxEbPp6WkSicQR86SGYTT0zfzvZVl2bdv+xqZN&#13;&#10;mx4aHh6+NBgMvqVcLq/I5XJs3bqV3/zmN7S1tdHX18eaNWtYv349AwMDtLe3EwqFSKVSDQRd13Uy&#13;&#10;mQzj4+OMj4+TyWS45557GK7LHoCHXEajUYrFYmF+fv4/Fy1a9CXXdR8eGhoC8NmlR5AOFoafsIXD&#13;&#10;YWRZplKpNArHxx9/vNDT0/PO/fv3PxCNRmPZbPbdX/jCF1aGw+HPdHZ2PrZr166CpmmcffbZibGx&#13;&#10;sU1DQ0P/EA6HXzUzM4OiKFZra+s/PPXUU5ML1wa/M+DHwhk3v0264Dxp/LuhVSkoGKLk6fzZsEwO&#13;&#10;vP7ccOtXzkh1CH02dDsCualpitUCoipixWNUVThgG9Qcm//X3pnFWHKd9/13lqpbd+9lenZySHEo&#13;&#10;iqJEC44YipQjyaZtEjFgOZBtGXlIXgLEyIOeAsQJ8hI7edBLHMQObBAxIkRAHmIrsS0DISIZjkTK&#13;&#10;lBeKikxzKJHDGc7aw+nt9t1qOUseTtW9ty+7p5ucYSBS/QF3eu5SVafOqfOd//m+//d9qnmEkYeO&#13;&#10;UMQrCyTtRfojS3vIL3zu5N2/+LEPfpilQnH2vGHJGhhr1jffZLtrWLjnHr5/7QqqVUc1l1HeI2yN&#13;&#10;1Ne4OTasK08EiSYkfQVBUWZL0whiBF6X2Xj8rI6U1OvNM5324tcajfb9v/LL/5hz537AjdUeG2sj&#13;&#10;fvzHH+HKpes4m/DEkz/PhQsXePXid2l3uiwdPY5FUBQFK8eOc+HSRS5fucrP/OyTj2dFzunTp7h0&#13;&#10;5TKdzjL1ep2Fe7pIJcmLnK3eJluDMQtLXayQXLx8iZEd47EcO75ClET0Bxs1kxY4N+ZOxE4ueWjX&#13;&#10;+ScPtI7ctzK2qNU11MYGatyn6Qturt/gB5de5w9/+z8zGo25du1Nvv38y5wWcHTlBP/x6d/h8U9+&#13;&#10;nN/54hc5dt99cH2Vz/7kj/H7X/4SkV6jMFd45dXn6D7Y5Dsv/F+ee+EbDFXBN777bVavrfPXv/qr&#13;&#10;/NF3/oKlhUb9+qC0LmdhTbTYQ07bLvIjA9rKoupEUUQcx9J7T5qmtNsd8iyXxhgLkNRqpOVDU+3a&#13;&#10;byVujy3cLNl/tibo7PcVZ232M9iZX+sglr6Sm6Jm33c6HZHn+WRhqAIiZkHiQWqT1hLY3Nxcs4PL&#13;&#10;7tGPPkRLN7h27TqrVy7x4IMPko4s0hh6mxtoKTi6ssx4tM3166sMRzWENGxsrXPXmWOcPnWarf5N&#13;&#10;RsMR3cUWq6urXFv/PmfPnsWTc331CromaHc6ZEXOmzdvYp1DKkWUKOpJnbqS6JrVCPvLKh7973gQ&#13;&#10;/95LL70krbX1Y8eOceHCBYbDob/33nv7lXvqh0PK3FAeNjZ48fzN1Z9SG8PP33/iA3/v6tWrRy7Z&#13;&#10;zf/ZaPGI79Ufr/d75EC+vsmxpSVGvW0acQdczFp/xEakGGcp/X52X1FIarVacfPmzb5SilOnTtHr&#13;&#10;9eJardaaTSGxlyilOHny5Oi1115Lx+NxfPnyZc6cOTPhZgohuHnzJq1Wi0uXLr349a9/Pet2u2xv&#13;&#10;bx9ofhRF8fxTTz31E88888xHtNYfPnny5KsXL158YnV19ddPnTqlqsCCqn5s9ZxqrXHO8eqrr34m&#13;&#10;y7J4NBqlwA6yfmXRqoCeMaGCSMXVcs4RRRF5nnP58uXVzc3NL37mM5/53Rs3bnz23Llz/2hpaekT&#13;&#10;GxsbzatXr7K2tsYLL7zAcDiccG/uuusums3mhN81Go0YDAaBeF5a/GYtjkePHmVzc/PVdrv9lVOn&#13;&#10;Tn3p/Pnz379y5QoQonSNMZP2t1qtSft3o1EIISaVG7rdLr1ej42NDXq93nMnTpz4vPf+S/1+/9jF&#13;&#10;ixefBJ689957f7C4uLi2vr7Oc889dzTLsrP1ep00TanX64OPfexj/+z555//yokTJ7h+/Tqwd/Ll&#13;&#10;Coy/rULkQX3S7/cfHQ6HYjwekzoYlRS3dqtN1IjYlBmj8QAZRxw5coSxHzMajTDWE2nP+vo6r11d&#13;&#10;Y8Oiz9xzBmss3YVlfO8mq6urHOvWWb7rLgQbbG5u0mg0UY0Ep6DX28YNR0DC0EvUwgJSyEwItwuH&#13;&#10;LZQGrAqaz+894ij+RL2e3P/II4/w+oXXqTcabG1t8alPf5o//9a3ue++sxw/dpzzr59HycB901HM&#13;&#10;YDik1+9TS+osJzXG4zEf+tCHWFtb4+57znD9+vVJipk33niD49ESW1tbJI2Eo0ePhkhO4cnSjK2t&#13;&#10;3qStCwsLWCxpOu4Nh3eOq5sBdy8ubed5zpf/65eRG+scjzSN9R5JXVBvJqgs5fnnn6fZaiOF5hd/&#13;&#10;6SnktR5F7nnigbOsr63xL37t11h9+WV+9uOPcHenwx/80bP85E88wIkTJ/iN3/gtTv7JV7h8+RpH&#13;&#10;W8vce+IEenXAY489xqvG8NGPfIQ/f/GvjUpHWAMYw4kTd7F2/cYdu8/3k7znYWyj0Zjs+mbzJ1UK&#13;&#10;ptVqkWXZRDlprVleXn54ZWXlLzqdTjIY9PHeXf7pn/6ZDz799NPplEMzRimJtbdP9nw3pVar0Wq1&#13;&#10;WF5e/t12u/1PAfr9Puvr6781GAy+sL+1qarwXWI+kYH0kycjiQRLrbv0ieUHv3t8+dRD7XobrCNL&#13;&#10;V0mzFNntoERCJBNimihfR9oamAjvPFEc4ZwhcwNS2wsvs03m+sHlwxm01sQ1SVwLVkKkwHuF94rt&#13;&#10;7TFRHFNLaigtKWyf/mCDXn8tHY03/v63zj//Z/V6naNHj/7B4uLi56IoIk3TV3q93sPD4bDYj9N2&#13;&#10;EOB6EKnsoYViR5bxyIZ+LYSf5L6TwPHysbp25AMsHjvW2rxxcfCbT/+H6L/9+r/9zcfP3vd5ff3G&#13;&#10;kWYrYpANQsRlb4RSNeqNLpmBv+m9ufn6+tqTvdT8VbPZ5MiRI/+u2+3+K6UUo9HoB5ubmw8PBoNs&#13;&#10;P05bBcyEEP9cCPFvhBCNykUmhGA4HFbuwatKqSeBv604aFWqjFvJPF9Ka02z2aTdbj+WJMm/vn79&#13;&#10;+hNAbY/D8zRN/z3wL/c6/37jN8sZnf2s3W7TarXOGGM+XxTFP0zT9MfSNH3b5XNKOsLNs2fPPuu9&#13;&#10;/y8vvvjiM81m01S8v/365+0+f1JKkiQhSZLjURT99tra2udu9ftms/kd59wXnHPfmh23OyVNGoBg&#13;&#10;WPM0W5LFhfoHji43//iDtcZDx7XmTNJETArxCgqpCQkmQ7/85er3yPKclS1HFMVEcY00L/h+usnG&#13;&#10;Rs7D99/NStTkQdGh1W5DEtGThpeawZ3+qGmy3d/k6tabbPV6SGNpNlo0lo/hF1fM7/3pn/3SWEV/&#13;&#10;mBPjnScpQloSg8WWFW7npVHv0Gi07o/jxl/93Y9/ojttrwJf5dwJz1UrzhmPR/R6W2xubZKmKbV6&#13;&#10;wtLyEt2FLt/73vdIGnU6nS7tbpd6vYFWupwXnpZKgqfEO5SSOG/Z2FrnjUsXuLZ6lTQdcdeZ05w6&#13;&#10;fYLCFrxx6eLnrl1d/R93avxOAouNzoOnTh///ZMnjzx0tNukqT1RnmFMRi2J8d4xEmAN2AIoQOUe&#13;&#10;XSgGV3t0uh1aR9s0WxGSArIhcTrGe0u73cILGGkNPkI6TWQj2lmopfy/ihv8Te/mjVcvX/rkte3h&#13;&#10;+YnuNJoIuW+eNuZyLIaPIuI4Rms92fi8n+Q9D9rmpSwg/oUoiv6OlDKrIjlLrpjw3gvCGvtZIUTX&#13;&#10;OUtRFNceffTRv/zmN7+hl5aXRbvVFsYYr7SqUoSJmVfF2AeQZUrr6vO9tqKzxzt2stftzPsqBEBW&#13;&#10;v58p8+Fmvq+ggU/T1FprfZ7n91prPwwTq8U3lVIvp2k63/YdY+5ReKQAJQDvRQYiF8gU4aHTWMJl&#13;&#10;DWtHrU8Kox6KREyzltBsFcRxjYvrN5EkPpI1EdFAuTrSJggT4bwrI2kthhE5Awo/IGeAYYT3nrvk&#13;&#10;PTjnsS7DYxGy4hAlSFXDGIFUCqkkQoL1IwozICtG68b1v7pdH1hrrTDGnHHO/ZRSSsRx/Eocx89F&#13;&#10;USTyPJ+9/7fIHtYDMfd/z87xnfWZewDtHOBFGgUGmw8FgnwjD7VrMx2GUIjCKW84PgwOm1eW7vfG&#13;&#10;e1/0VqPHnvqUee2Zr9luOnrivji5LzdDokaMcxZlJUrVkCrBeMUVWby64ezXiBtRmerihDHm5wCh&#13;&#10;tX4ljuP/o7UW1trZJCTVczW5N2ut8EGEc+7nrbVHq01PGYVcgbaXlVLfBCJrrTfGSGutbDQaUz7B&#13;&#10;tF8mfRVFkS/bJ0qwILTWPo7jTGvduXHjxlPA4m6DAGwsLCx8lZDlxbHL/Jp5vncbv7J84yRHo/fe&#13;&#10;V8DRJUmSDgYDZ4w5VRTFPyiKQlduWqWUL3Ovscv5J7KyssLi4uK5l19++U+TJPGPP/547dlnn1VL&#13;&#10;S0teaz1riazavqNtZft3Ew8Tq5evxkRKKcpFKdVadzY2Nn6FvT0mttPp/LH3/pJzrm6tFc45Xy5y&#13;&#10;ouyLt+iEPWT2N9X4inbR9t47NmqpQKReq6JItP3oCeM/tWQtydbOo6pqyKLsDXVfsGQe2xZEOkJF&#13;&#10;MYW1XHAjRqOMQQ+6wD2EpEQGGACvLATr2APbQZmLNtQTTaIihJCkaHqq1j83Hn51JJOsEDHeQVJ4&#13;&#10;4b3HCOOdcEQN5Z1z3hRWWBv0uRSRUCpGivjJKEqOTQFbucH102mkzFYIcvCOIs/JijxUb4g0URzT&#13;&#10;H/TRUURcS4hqMVKGagcBPDvqRGU6FYPSijiJkBLyIiMtxmz1Nmi26jSadbz0NsvS/25MPtBaiTiO&#13;&#10;ESFV0zzHRcz9hd3j6+TiViqEsIWQ7gEhik9HLkdbqBXlyUT4OxbgzPQkmtDviwgSElQt8jpyApei&#13;&#10;jKFRFq1IbXl8dcHy2E75v/NHulxV9m8HpvhaGulIJHWhZCRUivCpES4vaxtrL5zwwgsHOJEEtSZU&#13;&#10;I5FFUfyn8Xj8wng8/pGoWfq+Am0zKTce1lqvCCFslZJjNpt5nuc+y7JxURRuaanLdn9brays1K9d&#13;&#10;vcHK0aUJD204HE5SDOwp/uAll96J7PcQVglBjTGFtTYDqvuNlVLxfrXcrCyDE3xISSBwgEWINMRQ&#13;&#10;iRiTK4qRTi3GCAokKbWaR2nYzKgqIIuKby93NDkoOo/ATerGiMnim8QO6/JgFmd2VVZARE138U6U&#13;&#10;nkUPIkcqh9SFkJKGUkpU929MKCgopdRa66Ryke3Xf7cnJWG7zO/khAj0nvK0ys8aLl2VKNirEixu&#13;&#10;n2pBvx9+kBVi0Sfe9NLsWL1uNsdj1hUQC2S9hfcSNXJ4p7Cdhqwl9Xon367yk5miKLISdGilVDLH&#13;&#10;x9x1cZ5J+RB0sxDTuFchJnNBKaWVUjUAa62Yt2jvJQsLC5MEsfPHCCFcGvz1ew2SUErV2QUkV/ey&#13;&#10;X4R14K1Og4LK975y/xZFgXPOWmvTWfK91torpSrX554PyWg04vTp02p1dbV2//33i3PnzlUuarIs&#13;&#10;E/u1b7/vq5Q21asEbhXPzrpAbtpTlFI1770uQfgEoFdjcKBSZ7eQTl7De89WrWAkcxA5eJdTkGtb&#13;&#10;zYsSrHnAa6TT1EsLdL9TBIUxFNS9R+Pw3jGoE1BaqzwuJVC4TLns6wikYHnLIaWjiD1OWowz5DmU&#13;&#10;6ddEt7NQx0dSujJ3JgaPJdOhoHmr3sB77611wtqyNJ/xQd84McqNcdN99GQvTfVISIaAQysVNpXW&#13;&#10;YN1MPjtVbuvLiFRnfRkUIcvjZ62eIWhJhTrKRJHG48jyjLyokiirRhxHsuIi5tnt6a/ES4zNKYq8&#13;&#10;MJ7MAyoGXQOtQ0UIDygLwpbOAltmdQFi2UEIwXrdeK8yQVnRAB9AnS8NXdWOa7q700TAEgYNatzU&#13;&#10;NdtoCBfFOIdQKYjMo8qixpn2OOEpQRslaEMksTTGvJRl2ZvzQTXvV3nPg7aqPBPMkOv3GbiyBiYA&#13;&#10;OhKk4ymvo9tt0esNqNU0WfbuF5S+U1IBU+DtuUAm9SIrB58rZ+f0rQylpInQSGHwfoAtlU02EydR&#13;&#10;VTqVlV3QV0bBANp8RXIWcnJ+aYcIFQJCBKLMPh8sgBAhaZQTvmpoDhgibZGKCWerCsDw3lcL8YH7&#13;&#10;7fYk9INyQZFXoM1V97c7aJv0VdYmfBkrGFtOd5fpXV3neLPJxnAYQJuEUEvHQ1G6lyIF9Tpsv7kj&#13;&#10;+KRKDDsf/bdn6+eI5tXcqNyjs+71vaKfDyq7AYR9NxV30JW3m+wWTDEDivbl7Ekpy4jfUGFldXV1&#13;&#10;8l2Vfud2pOL27fU87wf63u36qu2SGNDXHmo+rO6eappOaQMT0CaRXlN34bkcdko0sO3R3lUkDbI6&#13;&#10;UAc6AqwPoC0L5wQNUQRSsrhpMGRVrtyd805WXLW4LDYPYPFYTLWznOnWaVL0WYfH/GsnaItEipDV&#13;&#10;fHAgPEI4pApzqTAFeI/zAu9lSLKNRIhwLm8LdFlg3jlHkWe4yvehFfV6Qp5n5OU4Kh36sXosq4wH&#13;&#10;71TUzPyacUDiKoto+Vfbsk+ZLg0CiGnhcPSiHLSZ+oBMOFmcT7t5CtpkcJMCHXIE0BcwnEk1dVD3&#13;&#10;qN1l/lZroZTyQBHu7zV5z4O23RaC2UWlCkDY8/jymXcW4pqgVqvR305J6hrn7J6BBtOLvbuxHAdZ&#13;&#10;tPZaRKuF91biJqCtsihawCArg0s1i6mKahoEGVHiUBryQVz+pMBV6GR28s0658rXLC/YVZO8zKVU&#13;&#10;XgKsKoFkjZ2qIgcKkCWY2AObzacu2EtuG7SJCrSV6WJ8Wf1CEfKzld8nE0uiwgtFHoff62JMLYFh&#13;&#10;qdxOAqKYlARlrQqGLPtRlPsLH1Na527dvDvNqbodmQWEszkJbyX7AcT9LEXz479X/sR3KouLi2xu&#13;&#10;bk4AWhU0ANMSV7eSt9v++WNv17Jwu5Y2531I96FCveaaAVUYknJiWiQFgiEi/E6UwKUyRcsCHUU0&#13;&#10;nUIUofAVQIFE1hKGxYiJ4nCeGE+tfAGsyWqC5GE+RMxsRDWknqBcJmiAUPHFv4XQUlmdnas2/nt5&#13;&#10;3acitcYZxwSliLC/0gFTMhn+mWsJBJIIKQVFOYHjWlCEeW54a+o4gdYRUgSO9Q5+prq9Z9mW+mly&#13;&#10;zUp/qxKkKj0hBAnh8TIkTCYKSry+FfTLWPqwE62OzzwxFWgPUbsmeFsmF9HAEUYooKdgUBE4AIym&#13;&#10;pRsYExRejg/rSwna4tLSZpV4i6Gm2nxWuVjfb/Kejx7dTSnPApUq6eZsvrT5Y6JIgg7G6f52iK5M&#13;&#10;x6V9fT+d5t/dRe+gi9Zuud/elutvwkwSOxhgSoJzYgeZyOPJ8wAg5OQTHwCUnD3XAaQsRcXs3PIE&#13;&#10;n0KkZ6LaK/qg3PfcFTg4iKXkToEWjy27rbT6Gnag04pZ5rFhoZu5bBwH0BbXYDSAIw1NNio7RKlJ&#13;&#10;ZB6U+DaS5JGf+ij2kMoK9MMgswEB/z9dGPPAZh7MV5aqd9quzc3NHVG0aZqysrLCzZs39wVs71Rm&#13;&#10;LaH76Yc7CVB3FSHK18xHM29qxAgEaU1ipSgVqiTOw29yE3LzFdYhsKiJTdqRZaPpIi4VWksSJ4iM&#13;&#10;Q2NCibiJpdEFn6ilLF5P6SPdZdMiBFWi6wBGxI7NxNt5DpyZm19lNOo+JX9xuGAFLO8vz+y+ei0v&#13;&#10;g+mq/q0ndUZp/8Bt3VXKzbKU4eWlxmuN0zqM1XA0AW2+BExUVlNgGsAmgvWz3IwqXyByw343VX2r&#13;&#10;VGBVz6ora8xbYbLY8Wf68Vzt3B8WvfduyHsetO2WxHZWUVXKtHJ5zCu7vMjJMjcFGmL+/Ps0wL+7&#13;&#10;lcD2e/hmM8LPukcPwjcCgsnGz5q5CsAFC9gEF3gEEQKJp4ajDi6kAGsLFUi4aArAOoEvXYVhVw0V&#13;&#10;khMIFIJA6w3XM2KAFRY745EVHqQ0KDfGEyGFQFbjJsZ477AevJtiuorPWPXZbulTdr39213UhC8j&#13;&#10;RsL+WZVa2OJDMe3SdVJxe3x5904HC0G98GRbFpTAqAW2yPB+iZyMWMWQjwELLgefkWAQhSOfHbJS&#13;&#10;oiiacBwr/th+wH3+/udra+4XfXyQ/r3VQrhf+/a1FL9NoLXbJg+mdUXndchB2tdsNid6pqrIUKUC&#13;&#10;uR1L2kGOuV1L6m0DaE2YiBa8iCi8xMsYUfopeziM9iDLBdx4arlnOVydDMcYGDUIO0SvwEaQaXCC&#13;&#10;lgvWFecKLBnbiYNGdV0gS2HsqPmd08EpkFqQWRuoFXOeTVlZrMNunRCvMx8j5oP+v8Uj4OwM51m7&#13;&#10;YADAYPPQvsnwl/oqPFaVFgQvSw6Ym/4urEWBFxGpGghZ2gaqL4MuNWmEELeX/kPGgb8XF5QbSQOZ&#13;&#10;Iw1MNhQJEoiweAy5d1jFBDmMo1I/SMBmMAJtJI1ZREqokOrlVB/ipmlWDMHda2cj7wGDmbhHXWlp&#13;&#10;rSxtjspSv8s9zcy59yPH7T0P2m41KLPgbLfyUaG+J+QFtJoxg0FQvMvLbdbXAzl834wf7ocD0Vdc&#13;&#10;pnnZd9Go3BW+BFiyZH+UG2h8uMVgSwtTRaOJ6vWwyA3MzDdz2s2/9bMA3CQaiUAwyi1I0CVh1/sy&#13;&#10;SskFqxTIMFd9ZcUKAyLK3aHw00Sgu93/uz5pSy+LLP0flTLxlBp6YmEr21NZJWeI4JkpQNdwZTRG&#13;&#10;f7yNQmPsOOxs48B5kbnDmzJJQfnYVUAjcAGn3MzdUl3sJvO/my9fNL8pgp1W3HcS6DHLGdsvD+FB&#13;&#10;27+XzEVw7tjcVIXQq3buZp0+yI69LJVXVUBgMBjQ7XY5SDTbQd2Ts3zC2bHYr32zdZB329TetntU&#13;&#10;lZPWB0VhTVisK2uQrf6RUxenw2PL+eIpF94ciB2oaAfSkQh8uaN2uKklrcKqZppGR5aAzLvwcZHN&#13;&#10;bcgqpSFBew9CTEqlhivsfAaEcBPdMz3HXAdoHeqtAlhHIVzwLFa6cwaMKRkI+N4pvBelHmD6kiBF&#13;&#10;ZfkNLmTvHcZOEweoUO0VDxiK29502mJ6WyF/gCg3lmUflCNQAcV5UXWJLdwUdEqB0gqVCyweVQ6U&#13;&#10;kgTwXsWgSVDGTo6b5EiYuYSceY7kxD0afiPsVKPOy/sRqB3KoRzKoRzKoRzKoRzKoRzKoRzKoRzK&#13;&#10;oRzKoRzKoRzKoRzKoRzKoRzKofwIyv8DcimEcKBk2L4AAAAASUVORK5CYIJQSwMEFAAGAAgAAAAh&#13;&#10;ABHPogXkAAAADgEAAA8AAABkcnMvZG93bnJldi54bWxMT01vgkAQvTfpf9hMk97qAiq1yGKM/TiZ&#13;&#10;JtUmxtsIIxDZXcKugP++01N7mWTmvXkf6WrUjeipc7U1CsJJAIJMbovalAq+9+9PCxDOoymwsYYU&#13;&#10;3MjBKru/SzEp7GC+qN/5UrCIcQkqqLxvEyldXpFGN7EtGcbOttPoee1KWXQ4sLhuZBQEsdRYG3ao&#13;&#10;sKVNRflld9UKPgYc1tPwrd9ezpvbcT//PGxDUurxYXxd8lgvQXga/d8H/Hbg/JBxsJO9msKJRsHz&#13;&#10;S8xMBVEwA8H4PIqnIE58WMwikFkq/9fIfgAAAP//AwBQSwMEFAAGAAgAAAAhAC5s8ADFAAAApQEA&#13;&#10;ABkAAABkcnMvX3JlbHMvZTJvRG9jLnhtbC5yZWxzvJDBisIwEIbvC/sOYe7btD0sspj2IoJXcR9g&#13;&#10;SKZpsJmEJIq+vYFlQUHw5nFm+L//Y9bjxS/iTCm7wAq6pgVBrINxbBX8HrZfKxC5IBtcApOCK2UY&#13;&#10;h8+P9Z4WLDWUZxezqBTOCuZS4o+UWc/kMTchEtfLFJLHUsdkZUR9REuyb9tvme4ZMDwwxc4oSDvT&#13;&#10;gzhcY21+zQ7T5DRtgj554vKkQjpfuysQk6WiwJNx+Lfsm8gW5HOH7j0O3b+DfHjucAMAAP//AwBQ&#13;&#10;SwECLQAUAAYACAAAACEAsYJntgoBAAATAgAAEwAAAAAAAAAAAAAAAAAAAAAAW0NvbnRlbnRfVHlw&#13;&#10;ZXNdLnhtbFBLAQItABQABgAIAAAAIQA4/SH/1gAAAJQBAAALAAAAAAAAAAAAAAAAADsBAABfcmVs&#13;&#10;cy8ucmVsc1BLAQItABQABgAIAAAAIQAaWED6aQIAACMHAAAOAAAAAAAAAAAAAAAAADoCAABkcnMv&#13;&#10;ZTJvRG9jLnhtbFBLAQItAAoAAAAAAAAAIQC92qQsYZIAAGGSAAAUAAAAAAAAAAAAAAAAAM8EAABk&#13;&#10;cnMvbWVkaWEvaW1hZ2UxLnBuZ1BLAQItAAoAAAAAAAAAIQDEkArDEVwCABFcAgAUAAAAAAAAAAAA&#13;&#10;AAAAAGKXAABkcnMvbWVkaWEvaW1hZ2UyLnBuZ1BLAQItABQABgAIAAAAIQARz6IF5AAAAA4BAAAP&#13;&#10;AAAAAAAAAAAAAAAAAKXzAgBkcnMvZG93bnJldi54bWxQSwECLQAUAAYACAAAACEALmzwAMUAAACl&#13;&#10;AQAAGQAAAAAAAAAAAAAAAAC29AIAZHJzL19yZWxzL2Uyb0RvYy54bWwucmVsc1BLBQYAAAAABwAH&#13;&#10;AL4BAACy9QIAAAA=&#13;&#10;">
                <v:shapetype id="_x0000_t75" coordsize="21600,21600" o:spt="75" o:preferrelative="t" path="m@4@5l@4@11@9@11@9@5xe" filled="f" stroked="f">
                  <v:stroke joinstyle="miter"/>
                  <v:formulas>
                    <v:f eqn="if lineDrawn pixelLineWidth 0"/>
                    <v:f eqn="sum @0 1 0"/>
                    <v:f eqn="sum 0 0 @1"/>
                    <v:f eqn="prod @2 1 2"/>
                    <v:f eqn="prod @3 21600 pixelWidth"/>
                    <v:f eqn="prod @3 21600 pixelHeight"/>
                    <v:f eqn="sum @0 0 1"/>
                    <v:f eqn="prod @6 1 2"/>
                    <v:f eqn="prod @7 21600 pixelWidth"/>
                    <v:f eqn="sum @8 21600 0"/>
                    <v:f eqn="prod @7 21600 pixelHeight"/>
                    <v:f eqn="sum @10 21600 0"/>
                  </v:formulas>
                  <v:path o:extrusionok="f" gradientshapeok="t" o:connecttype="rect"/>
                  <o:lock v:ext="edit" aspectratio="t"/>
                </v:shapetype>
                <v:shape id="Image 10" o:spid="_x0000_s1027" type="#_x0000_t75" style="position:absolute;left:5849;width:12436;height:11475;visibility:visible;mso-wrap-style:square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DvnamKxgAAAOAAAAAPAAAAZHJzL2Rvd25yZXYueG1sRI9Na8Mw&#13;&#10;DIbvg/0Ho8Fuq7MdykjrlrBR2OilTT92FbEWh8VyZrtt9u+rw6AX8Qqh5+WZL0ffqzPF1AU28Dwp&#13;&#10;QBE3wXbcGtjvVk+voFJGttgHJgN/lGC5uL+bY2nDhbd0rnOrBMKpRAMu56HUOjWOPKZJGIjl9h2i&#13;&#10;xyxrbLWNeBG47/VLUUy1x46lweFAb46an/rkDXxtMq7r4yoeyG2Qm1NV/X62xjw+jO8zGdUMVKYx&#13;&#10;3z7+ER9WHERBhCSAXlwBAAD//wMAUEsBAi0AFAAGAAgAAAAhANvh9svuAAAAhQEAABMAAAAAAAAA&#13;&#10;AAAAAAAAAAAAAFtDb250ZW50X1R5cGVzXS54bWxQSwECLQAUAAYACAAAACEAWvQsW78AAAAVAQAA&#13;&#10;CwAAAAAAAAAAAAAAAAAfAQAAX3JlbHMvLnJlbHNQSwECLQAUAAYACAAAACEA752pisYAAADgAAAA&#13;&#10;DwAAAAAAAAAAAAAAAAAHAgAAZHJzL2Rvd25yZXYueG1sUEsFBgAAAAADAAMAtwAAAPoCAAAAAA==&#13;&#10;">
                  <v:imagedata r:id="rId20" o:title=""/>
                </v:shape>
                <v:shape id="Image 11" o:spid="_x0000_s1028" type="#_x0000_t75" style="position:absolute;top:2735;width:28363;height:14014;visibility:visible;mso-wrap-style:square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BkcxSDyAAAAOAAAAAPAAAAZHJzL2Rvd25yZXYueG1sRI9Ni8Iw&#13;&#10;EIbvgv8hjOBtTVVcpBrFDxbEg/gF4m1oxrbYTEqTtdVfbxYWvAwzvLzP8EznjSnEgyqXW1bQ70Ug&#13;&#10;iBOrc04VnE8/X2MQziNrLCyTgic5mM/arSnG2tZ8oMfRpyJA2MWoIPO+jKV0SUYGXc+WxCG72cqg&#13;&#10;D2eVSl1hHeCmkIMo+pYGcw4fMixplVFyP/4aBbvFdniV64tbPoeb083W+/o12ivV7TTrSRiLCQhP&#13;&#10;jf80/hEbHRz68CcUFpCzNwAAAP//AwBQSwECLQAUAAYACAAAACEA2+H2y+4AAACFAQAAEwAAAAAA&#13;&#10;AAAAAAAAAAAAAAAAW0NvbnRlbnRfVHlwZXNdLnhtbFBLAQItABQABgAIAAAAIQBa9CxbvwAAABUB&#13;&#10;AAALAAAAAAAAAAAAAAAAAB8BAABfcmVscy8ucmVsc1BLAQItABQABgAIAAAAIQBkcxSDyAAAAOAA&#13;&#10;AAAPAAAAAAAAAAAAAAAAAAcCAABkcnMvZG93bnJldi54bWxQSwUGAAAAAAMAAwC3AAAA/AIAAAAA&#13;&#10;">
                  <v:imagedata r:id="rId21" o:title=""/>
                </v:shape>
                <w10:wrap anchorx="page"/>
              </v:group>
            </w:pict>
          </mc:Fallback>
        </mc:AlternateContent>
      </w:r>
    </w:p>
    <w:p w14:paraId="79B6DD15" w14:textId="77777777" w:rsidR="0083493B" w:rsidRPr="0032015B" w:rsidRDefault="0083493B" w:rsidP="0083493B">
      <w:pPr>
        <w:pStyle w:val="BodyText"/>
        <w:ind w:left="5387"/>
        <w:rPr>
          <w:sz w:val="28"/>
          <w:szCs w:val="24"/>
        </w:rPr>
      </w:pPr>
      <w:r w:rsidRPr="0032015B">
        <w:rPr>
          <w:sz w:val="28"/>
          <w:szCs w:val="24"/>
        </w:rPr>
        <w:t>People</w:t>
      </w:r>
      <w:r w:rsidRPr="0032015B">
        <w:rPr>
          <w:spacing w:val="-32"/>
          <w:sz w:val="28"/>
          <w:szCs w:val="24"/>
        </w:rPr>
        <w:t xml:space="preserve"> </w:t>
      </w:r>
      <w:r w:rsidRPr="0032015B">
        <w:rPr>
          <w:sz w:val="28"/>
          <w:szCs w:val="24"/>
        </w:rPr>
        <w:t>with</w:t>
      </w:r>
      <w:r w:rsidRPr="0032015B">
        <w:rPr>
          <w:spacing w:val="-32"/>
          <w:sz w:val="28"/>
          <w:szCs w:val="24"/>
        </w:rPr>
        <w:t xml:space="preserve"> </w:t>
      </w:r>
      <w:r w:rsidRPr="0032015B">
        <w:rPr>
          <w:sz w:val="28"/>
          <w:szCs w:val="24"/>
        </w:rPr>
        <w:t>disabilities sometimes</w:t>
      </w:r>
      <w:r w:rsidRPr="0032015B">
        <w:rPr>
          <w:spacing w:val="-24"/>
          <w:sz w:val="28"/>
          <w:szCs w:val="24"/>
        </w:rPr>
        <w:t xml:space="preserve"> </w:t>
      </w:r>
      <w:r w:rsidRPr="0032015B">
        <w:rPr>
          <w:spacing w:val="-8"/>
          <w:sz w:val="28"/>
          <w:szCs w:val="24"/>
        </w:rPr>
        <w:t>experience</w:t>
      </w:r>
      <w:r w:rsidRPr="0032015B">
        <w:rPr>
          <w:spacing w:val="-24"/>
          <w:sz w:val="28"/>
          <w:szCs w:val="24"/>
        </w:rPr>
        <w:t xml:space="preserve"> </w:t>
      </w:r>
      <w:r w:rsidRPr="0032015B">
        <w:rPr>
          <w:spacing w:val="-8"/>
          <w:sz w:val="28"/>
          <w:szCs w:val="24"/>
        </w:rPr>
        <w:t xml:space="preserve">problems </w:t>
      </w:r>
      <w:r w:rsidRPr="0032015B">
        <w:rPr>
          <w:sz w:val="28"/>
          <w:szCs w:val="24"/>
        </w:rPr>
        <w:t>finding</w:t>
      </w:r>
      <w:r w:rsidRPr="0032015B">
        <w:rPr>
          <w:spacing w:val="-27"/>
          <w:sz w:val="28"/>
          <w:szCs w:val="24"/>
        </w:rPr>
        <w:t xml:space="preserve"> </w:t>
      </w:r>
      <w:r w:rsidRPr="0032015B">
        <w:rPr>
          <w:sz w:val="28"/>
          <w:szCs w:val="24"/>
        </w:rPr>
        <w:t>and</w:t>
      </w:r>
      <w:r w:rsidRPr="0032015B">
        <w:rPr>
          <w:spacing w:val="-27"/>
          <w:sz w:val="28"/>
          <w:szCs w:val="24"/>
        </w:rPr>
        <w:t xml:space="preserve"> </w:t>
      </w:r>
      <w:r w:rsidRPr="0032015B">
        <w:rPr>
          <w:sz w:val="28"/>
          <w:szCs w:val="24"/>
        </w:rPr>
        <w:t>keeping</w:t>
      </w:r>
      <w:r w:rsidRPr="0032015B">
        <w:rPr>
          <w:spacing w:val="-27"/>
          <w:sz w:val="28"/>
          <w:szCs w:val="24"/>
        </w:rPr>
        <w:t xml:space="preserve"> </w:t>
      </w:r>
      <w:r w:rsidRPr="0032015B">
        <w:rPr>
          <w:sz w:val="28"/>
          <w:szCs w:val="24"/>
        </w:rPr>
        <w:t>a</w:t>
      </w:r>
      <w:r w:rsidRPr="0032015B">
        <w:rPr>
          <w:spacing w:val="-27"/>
          <w:sz w:val="28"/>
          <w:szCs w:val="24"/>
        </w:rPr>
        <w:t xml:space="preserve"> </w:t>
      </w:r>
      <w:r w:rsidRPr="0032015B">
        <w:rPr>
          <w:sz w:val="28"/>
          <w:szCs w:val="24"/>
        </w:rPr>
        <w:t>job.</w:t>
      </w:r>
    </w:p>
    <w:p w14:paraId="774C7439" w14:textId="77777777" w:rsidR="0083493B" w:rsidRDefault="0083493B" w:rsidP="0083493B">
      <w:pPr>
        <w:pStyle w:val="BodyText"/>
      </w:pPr>
    </w:p>
    <w:p w14:paraId="4B13B534" w14:textId="77777777" w:rsidR="0083493B" w:rsidRDefault="0083493B" w:rsidP="0083493B">
      <w:pPr>
        <w:pStyle w:val="BodyText"/>
      </w:pPr>
    </w:p>
    <w:p w14:paraId="412E6F15" w14:textId="77777777" w:rsidR="0032015B" w:rsidRDefault="0032015B" w:rsidP="0032015B">
      <w:pPr>
        <w:pStyle w:val="BodyText"/>
        <w:ind w:left="-284"/>
      </w:pPr>
    </w:p>
    <w:p w14:paraId="006AFD74" w14:textId="77777777" w:rsidR="0032015B" w:rsidRDefault="0032015B" w:rsidP="0032015B">
      <w:pPr>
        <w:pStyle w:val="BodyText"/>
        <w:ind w:left="-284"/>
      </w:pPr>
    </w:p>
    <w:p w14:paraId="4E1B6787" w14:textId="14259252" w:rsidR="0083493B" w:rsidRPr="0032015B" w:rsidRDefault="0083493B" w:rsidP="0032015B">
      <w:pPr>
        <w:pStyle w:val="BodyText"/>
        <w:ind w:left="-284"/>
        <w:rPr>
          <w:sz w:val="28"/>
          <w:szCs w:val="28"/>
        </w:rPr>
      </w:pPr>
      <w:r w:rsidRPr="0032015B">
        <w:rPr>
          <w:sz w:val="28"/>
          <w:szCs w:val="28"/>
        </w:rPr>
        <w:t>Some</w:t>
      </w:r>
      <w:r w:rsidRPr="0032015B">
        <w:rPr>
          <w:spacing w:val="-15"/>
          <w:sz w:val="28"/>
          <w:szCs w:val="28"/>
        </w:rPr>
        <w:t xml:space="preserve"> </w:t>
      </w:r>
      <w:r w:rsidRPr="0032015B">
        <w:rPr>
          <w:sz w:val="28"/>
          <w:szCs w:val="28"/>
        </w:rPr>
        <w:t>of</w:t>
      </w:r>
      <w:r w:rsidRPr="0032015B">
        <w:rPr>
          <w:spacing w:val="-15"/>
          <w:sz w:val="28"/>
          <w:szCs w:val="28"/>
        </w:rPr>
        <w:t xml:space="preserve"> </w:t>
      </w:r>
      <w:r w:rsidRPr="0032015B">
        <w:rPr>
          <w:sz w:val="28"/>
          <w:szCs w:val="28"/>
        </w:rPr>
        <w:t>the</w:t>
      </w:r>
      <w:r w:rsidRPr="0032015B">
        <w:rPr>
          <w:spacing w:val="-15"/>
          <w:sz w:val="28"/>
          <w:szCs w:val="28"/>
        </w:rPr>
        <w:t xml:space="preserve"> </w:t>
      </w:r>
      <w:r w:rsidRPr="0032015B">
        <w:rPr>
          <w:sz w:val="28"/>
          <w:szCs w:val="28"/>
        </w:rPr>
        <w:t>problems</w:t>
      </w:r>
      <w:r w:rsidRPr="0032015B">
        <w:rPr>
          <w:spacing w:val="-15"/>
          <w:sz w:val="28"/>
          <w:szCs w:val="28"/>
        </w:rPr>
        <w:t xml:space="preserve"> </w:t>
      </w:r>
      <w:r w:rsidRPr="0032015B">
        <w:rPr>
          <w:sz w:val="28"/>
          <w:szCs w:val="28"/>
        </w:rPr>
        <w:t>experienced</w:t>
      </w:r>
      <w:r w:rsidRPr="0032015B">
        <w:rPr>
          <w:spacing w:val="-14"/>
          <w:sz w:val="28"/>
          <w:szCs w:val="28"/>
        </w:rPr>
        <w:t xml:space="preserve"> </w:t>
      </w:r>
      <w:r w:rsidRPr="0032015B">
        <w:rPr>
          <w:sz w:val="28"/>
          <w:szCs w:val="28"/>
        </w:rPr>
        <w:t>are:</w:t>
      </w:r>
    </w:p>
    <w:p w14:paraId="14BDDEF4" w14:textId="77777777" w:rsidR="0032015B" w:rsidRDefault="0032015B" w:rsidP="0032015B">
      <w:pPr>
        <w:pStyle w:val="BodyText"/>
        <w:ind w:left="-284"/>
      </w:pPr>
    </w:p>
    <w:p w14:paraId="67892A38" w14:textId="77777777" w:rsidR="0032015B" w:rsidRDefault="0032015B" w:rsidP="0032015B">
      <w:pPr>
        <w:pStyle w:val="BodyText"/>
        <w:ind w:left="-284"/>
      </w:pPr>
    </w:p>
    <w:p w14:paraId="0C5F8581" w14:textId="77777777" w:rsidR="0083493B" w:rsidRDefault="0083493B" w:rsidP="0083493B">
      <w:pPr>
        <w:pStyle w:val="BodyText"/>
      </w:pPr>
    </w:p>
    <w:p w14:paraId="47916913" w14:textId="77777777" w:rsidR="0083493B" w:rsidRDefault="0083493B" w:rsidP="0083493B">
      <w:pPr>
        <w:pStyle w:val="BodyText"/>
      </w:pPr>
    </w:p>
    <w:p w14:paraId="3078D51F" w14:textId="77777777" w:rsidR="0083493B" w:rsidRPr="0032015B" w:rsidRDefault="0083493B" w:rsidP="0083493B">
      <w:pPr>
        <w:pStyle w:val="BodyText"/>
        <w:ind w:left="5387"/>
        <w:rPr>
          <w:spacing w:val="-8"/>
          <w:sz w:val="28"/>
          <w:szCs w:val="24"/>
        </w:rPr>
      </w:pPr>
      <w:r w:rsidRPr="0032015B">
        <w:rPr>
          <w:spacing w:val="-8"/>
          <w:sz w:val="28"/>
          <w:szCs w:val="24"/>
        </w:rPr>
        <w:drawing>
          <wp:anchor distT="0" distB="0" distL="0" distR="0" simplePos="0" relativeHeight="251661312" behindDoc="0" locked="0" layoutInCell="1" allowOverlap="1" wp14:anchorId="48F34C7D" wp14:editId="38CA20EA">
            <wp:simplePos x="0" y="0"/>
            <wp:positionH relativeFrom="page">
              <wp:posOffset>445033</wp:posOffset>
            </wp:positionH>
            <wp:positionV relativeFrom="paragraph">
              <wp:posOffset>-619037</wp:posOffset>
            </wp:positionV>
            <wp:extent cx="2342337" cy="1673098"/>
            <wp:effectExtent l="0" t="0" r="0" b="0"/>
            <wp:wrapNone/>
            <wp:docPr id="12" name="Image 12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2" name="Image 12"/>
                    <pic:cNvPicPr/>
                  </pic:nvPicPr>
                  <pic:blipFill>
                    <a:blip r:embed="rId22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342337" cy="16730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Pr="0032015B">
        <w:rPr>
          <w:spacing w:val="-8"/>
          <w:sz w:val="28"/>
          <w:szCs w:val="24"/>
        </w:rPr>
        <w:t>“I had to try find work myself.”</w:t>
      </w:r>
    </w:p>
    <w:p w14:paraId="2694CA39" w14:textId="77777777" w:rsidR="0083493B" w:rsidRDefault="0083493B" w:rsidP="0083493B">
      <w:pPr>
        <w:pStyle w:val="BodyText"/>
        <w:sectPr w:rsidR="0083493B" w:rsidSect="0083493B">
          <w:footerReference w:type="default" r:id="rId23"/>
          <w:footerReference w:type="first" r:id="rId24"/>
          <w:pgSz w:w="11910" w:h="16840"/>
          <w:pgMar w:top="1440" w:right="1440" w:bottom="1440" w:left="1440" w:header="0" w:footer="0" w:gutter="0"/>
          <w:pgNumType w:start="2"/>
          <w:cols w:space="720"/>
          <w:docGrid w:linePitch="326"/>
        </w:sectPr>
      </w:pPr>
    </w:p>
    <w:p w14:paraId="351EBCE2" w14:textId="77777777" w:rsidR="0083493B" w:rsidRDefault="0083493B" w:rsidP="0083493B">
      <w:pPr>
        <w:pStyle w:val="BodyText"/>
      </w:pPr>
    </w:p>
    <w:p w14:paraId="7740EB36" w14:textId="77777777" w:rsidR="0083493B" w:rsidRDefault="0083493B" w:rsidP="0083493B">
      <w:pPr>
        <w:pStyle w:val="BodyText"/>
      </w:pPr>
    </w:p>
    <w:p w14:paraId="108C70E7" w14:textId="77777777" w:rsidR="0083493B" w:rsidRPr="0032015B" w:rsidRDefault="0083493B" w:rsidP="0083493B">
      <w:pPr>
        <w:pStyle w:val="BodyText"/>
        <w:ind w:left="5387"/>
        <w:rPr>
          <w:spacing w:val="-8"/>
          <w:sz w:val="28"/>
          <w:szCs w:val="24"/>
        </w:rPr>
      </w:pPr>
      <w:r w:rsidRPr="0032015B">
        <w:rPr>
          <w:spacing w:val="-8"/>
          <w:sz w:val="28"/>
          <w:szCs w:val="24"/>
        </w:rPr>
        <w:drawing>
          <wp:anchor distT="0" distB="0" distL="0" distR="0" simplePos="0" relativeHeight="251664384" behindDoc="0" locked="0" layoutInCell="1" allowOverlap="1" wp14:anchorId="3D5D921E" wp14:editId="49BB4BF6">
            <wp:simplePos x="0" y="0"/>
            <wp:positionH relativeFrom="page">
              <wp:posOffset>777557</wp:posOffset>
            </wp:positionH>
            <wp:positionV relativeFrom="paragraph">
              <wp:posOffset>-577201</wp:posOffset>
            </wp:positionV>
            <wp:extent cx="2342337" cy="1673098"/>
            <wp:effectExtent l="0" t="0" r="0" b="0"/>
            <wp:wrapNone/>
            <wp:docPr id="13" name="Image 13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" name="Image 13"/>
                    <pic:cNvPicPr/>
                  </pic:nvPicPr>
                  <pic:blipFill>
                    <a:blip r:embed="rId22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342337" cy="16730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Pr="0032015B">
        <w:rPr>
          <w:spacing w:val="-8"/>
          <w:sz w:val="28"/>
          <w:szCs w:val="24"/>
        </w:rPr>
        <w:t>“My school had no training in job support.”</w:t>
      </w:r>
    </w:p>
    <w:p w14:paraId="76D4122D" w14:textId="77777777" w:rsidR="0083493B" w:rsidRDefault="0083493B" w:rsidP="0083493B">
      <w:pPr>
        <w:pStyle w:val="BodyText"/>
      </w:pPr>
    </w:p>
    <w:p w14:paraId="40CA3465" w14:textId="77777777" w:rsidR="0083493B" w:rsidRDefault="0083493B" w:rsidP="0083493B">
      <w:pPr>
        <w:pStyle w:val="BodyText"/>
      </w:pPr>
    </w:p>
    <w:p w14:paraId="2848DDAF" w14:textId="77777777" w:rsidR="0083493B" w:rsidRDefault="0083493B" w:rsidP="0083493B">
      <w:pPr>
        <w:pStyle w:val="BodyText"/>
      </w:pPr>
    </w:p>
    <w:p w14:paraId="0E6D57FF" w14:textId="77777777" w:rsidR="0083493B" w:rsidRDefault="0083493B" w:rsidP="0083493B">
      <w:pPr>
        <w:pStyle w:val="BodyText"/>
      </w:pPr>
    </w:p>
    <w:p w14:paraId="13D587D0" w14:textId="77777777" w:rsidR="0083493B" w:rsidRDefault="0083493B" w:rsidP="0083493B">
      <w:pPr>
        <w:pStyle w:val="BodyText"/>
      </w:pPr>
    </w:p>
    <w:p w14:paraId="01C7F68E" w14:textId="77777777" w:rsidR="0083493B" w:rsidRDefault="0083493B" w:rsidP="0083493B">
      <w:pPr>
        <w:pStyle w:val="BodyText"/>
        <w:ind w:left="5387"/>
      </w:pPr>
      <w:r w:rsidRPr="0032015B">
        <w:rPr>
          <w:noProof/>
          <w:sz w:val="28"/>
          <w:szCs w:val="28"/>
        </w:rPr>
        <w:drawing>
          <wp:anchor distT="0" distB="0" distL="0" distR="0" simplePos="0" relativeHeight="251663360" behindDoc="0" locked="0" layoutInCell="1" allowOverlap="1" wp14:anchorId="315DE5A6" wp14:editId="7A3FDD81">
            <wp:simplePos x="0" y="0"/>
            <wp:positionH relativeFrom="page">
              <wp:posOffset>777557</wp:posOffset>
            </wp:positionH>
            <wp:positionV relativeFrom="paragraph">
              <wp:posOffset>-404422</wp:posOffset>
            </wp:positionV>
            <wp:extent cx="2342337" cy="1673098"/>
            <wp:effectExtent l="0" t="0" r="0" b="0"/>
            <wp:wrapNone/>
            <wp:docPr id="14" name="Image 14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4" name="Image 14"/>
                    <pic:cNvPicPr/>
                  </pic:nvPicPr>
                  <pic:blipFill>
                    <a:blip r:embed="rId22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342337" cy="16730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Pr="0032015B">
        <w:rPr>
          <w:sz w:val="28"/>
          <w:szCs w:val="28"/>
        </w:rPr>
        <w:t>“</w:t>
      </w:r>
      <w:r w:rsidRPr="0032015B">
        <w:rPr>
          <w:spacing w:val="-8"/>
          <w:sz w:val="28"/>
          <w:szCs w:val="24"/>
        </w:rPr>
        <w:t>They told me I can’t work in a normal job.”</w:t>
      </w:r>
    </w:p>
    <w:p w14:paraId="6F4A5DB4" w14:textId="77777777" w:rsidR="0083493B" w:rsidRDefault="0083493B" w:rsidP="0083493B">
      <w:pPr>
        <w:pStyle w:val="BodyText"/>
      </w:pPr>
    </w:p>
    <w:p w14:paraId="12F9C479" w14:textId="77777777" w:rsidR="0083493B" w:rsidRDefault="0083493B" w:rsidP="0083493B">
      <w:pPr>
        <w:pStyle w:val="BodyText"/>
      </w:pPr>
    </w:p>
    <w:p w14:paraId="12F30697" w14:textId="77777777" w:rsidR="0083493B" w:rsidRDefault="0083493B" w:rsidP="0083493B">
      <w:pPr>
        <w:pStyle w:val="BodyText"/>
      </w:pPr>
    </w:p>
    <w:p w14:paraId="10507DEA" w14:textId="77777777" w:rsidR="0083493B" w:rsidRDefault="0083493B" w:rsidP="0083493B">
      <w:pPr>
        <w:pStyle w:val="BodyText"/>
      </w:pPr>
    </w:p>
    <w:p w14:paraId="7AFB302D" w14:textId="77777777" w:rsidR="0083493B" w:rsidRDefault="0083493B" w:rsidP="0083493B">
      <w:pPr>
        <w:pStyle w:val="BodyText"/>
      </w:pPr>
    </w:p>
    <w:p w14:paraId="11743B11" w14:textId="77777777" w:rsidR="0083493B" w:rsidRDefault="0083493B" w:rsidP="0083493B">
      <w:pPr>
        <w:pStyle w:val="BodyText"/>
      </w:pPr>
    </w:p>
    <w:p w14:paraId="330AB34C" w14:textId="77777777" w:rsidR="0083493B" w:rsidRPr="0032015B" w:rsidRDefault="0083493B" w:rsidP="0083493B">
      <w:pPr>
        <w:pStyle w:val="BodyText"/>
        <w:ind w:left="5387"/>
        <w:rPr>
          <w:sz w:val="28"/>
          <w:szCs w:val="28"/>
        </w:rPr>
      </w:pPr>
      <w:r w:rsidRPr="0032015B">
        <w:rPr>
          <w:sz w:val="28"/>
          <w:szCs w:val="28"/>
        </w:rPr>
        <w:drawing>
          <wp:anchor distT="0" distB="0" distL="0" distR="0" simplePos="0" relativeHeight="251665408" behindDoc="0" locked="0" layoutInCell="1" allowOverlap="1" wp14:anchorId="7F2193A6" wp14:editId="462A35D3">
            <wp:simplePos x="0" y="0"/>
            <wp:positionH relativeFrom="page">
              <wp:posOffset>795566</wp:posOffset>
            </wp:positionH>
            <wp:positionV relativeFrom="paragraph">
              <wp:posOffset>-533457</wp:posOffset>
            </wp:positionV>
            <wp:extent cx="2342337" cy="1673098"/>
            <wp:effectExtent l="0" t="0" r="0" b="0"/>
            <wp:wrapNone/>
            <wp:docPr id="15" name="Image 15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5" name="Image 15"/>
                    <pic:cNvPicPr/>
                  </pic:nvPicPr>
                  <pic:blipFill>
                    <a:blip r:embed="rId22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342337" cy="16730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Pr="0032015B">
        <w:rPr>
          <w:sz w:val="28"/>
          <w:szCs w:val="28"/>
        </w:rPr>
        <w:t>“I got no help in the job.”</w:t>
      </w:r>
    </w:p>
    <w:p w14:paraId="3C8D4652" w14:textId="77777777" w:rsidR="0083493B" w:rsidRDefault="0083493B" w:rsidP="0083493B">
      <w:pPr>
        <w:pStyle w:val="BodyText"/>
      </w:pPr>
    </w:p>
    <w:p w14:paraId="12CF9E38" w14:textId="77777777" w:rsidR="0083493B" w:rsidRDefault="0083493B" w:rsidP="0083493B">
      <w:pPr>
        <w:pStyle w:val="BodyText"/>
      </w:pPr>
    </w:p>
    <w:p w14:paraId="41F5896F" w14:textId="77777777" w:rsidR="0083493B" w:rsidRDefault="0083493B" w:rsidP="0083493B">
      <w:pPr>
        <w:pStyle w:val="BodyText"/>
      </w:pPr>
    </w:p>
    <w:p w14:paraId="1BC87DD0" w14:textId="77777777" w:rsidR="0083493B" w:rsidRDefault="0083493B" w:rsidP="0083493B">
      <w:pPr>
        <w:pStyle w:val="BodyText"/>
      </w:pPr>
    </w:p>
    <w:p w14:paraId="758F5021" w14:textId="77777777" w:rsidR="0083493B" w:rsidRDefault="0083493B" w:rsidP="0083493B">
      <w:pPr>
        <w:pStyle w:val="BodyText"/>
      </w:pPr>
    </w:p>
    <w:p w14:paraId="1601EB57" w14:textId="77777777" w:rsidR="0083493B" w:rsidRDefault="0083493B" w:rsidP="0083493B">
      <w:pPr>
        <w:pStyle w:val="BodyText"/>
      </w:pPr>
    </w:p>
    <w:p w14:paraId="62AE2AEA" w14:textId="77777777" w:rsidR="0083493B" w:rsidRPr="0032015B" w:rsidRDefault="0083493B" w:rsidP="0083493B">
      <w:pPr>
        <w:pStyle w:val="BodyText"/>
        <w:ind w:left="5387"/>
        <w:rPr>
          <w:sz w:val="28"/>
          <w:szCs w:val="28"/>
        </w:rPr>
      </w:pPr>
      <w:r w:rsidRPr="0032015B">
        <w:rPr>
          <w:sz w:val="28"/>
          <w:szCs w:val="28"/>
        </w:rPr>
        <w:drawing>
          <wp:anchor distT="0" distB="0" distL="0" distR="0" simplePos="0" relativeHeight="251666432" behindDoc="0" locked="0" layoutInCell="1" allowOverlap="1" wp14:anchorId="5C5FB67E" wp14:editId="5EE8ED9E">
            <wp:simplePos x="0" y="0"/>
            <wp:positionH relativeFrom="page">
              <wp:posOffset>795566</wp:posOffset>
            </wp:positionH>
            <wp:positionV relativeFrom="paragraph">
              <wp:posOffset>-436922</wp:posOffset>
            </wp:positionV>
            <wp:extent cx="2342337" cy="1673098"/>
            <wp:effectExtent l="0" t="0" r="0" b="0"/>
            <wp:wrapNone/>
            <wp:docPr id="16" name="Image 16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6" name="Image 16"/>
                    <pic:cNvPicPr/>
                  </pic:nvPicPr>
                  <pic:blipFill>
                    <a:blip r:embed="rId22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342337" cy="16730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Pr="0032015B">
        <w:rPr>
          <w:sz w:val="28"/>
          <w:szCs w:val="28"/>
        </w:rPr>
        <w:t>“There was no-one to ask when I got stuck.”</w:t>
      </w:r>
    </w:p>
    <w:p w14:paraId="4EB149B2" w14:textId="77777777" w:rsidR="0083493B" w:rsidRDefault="0083493B" w:rsidP="0083493B">
      <w:pPr>
        <w:pStyle w:val="BodyText"/>
        <w:sectPr w:rsidR="0083493B" w:rsidSect="0083493B">
          <w:footerReference w:type="default" r:id="rId25"/>
          <w:pgSz w:w="11910" w:h="16840"/>
          <w:pgMar w:top="1120" w:right="850" w:bottom="1780" w:left="425" w:header="0" w:footer="0" w:gutter="0"/>
          <w:cols w:space="720"/>
          <w:docGrid w:linePitch="326"/>
        </w:sectPr>
      </w:pPr>
    </w:p>
    <w:p w14:paraId="026500B8" w14:textId="77777777" w:rsidR="0083493B" w:rsidRDefault="0083493B" w:rsidP="0083493B">
      <w:pPr>
        <w:pStyle w:val="BodyText"/>
      </w:pPr>
    </w:p>
    <w:p w14:paraId="77D93828" w14:textId="77777777" w:rsidR="0083493B" w:rsidRDefault="0083493B" w:rsidP="0083493B">
      <w:pPr>
        <w:pStyle w:val="BodyText"/>
        <w:ind w:left="5387"/>
      </w:pPr>
      <w:r w:rsidRPr="000B61AB">
        <w:rPr>
          <w:noProof/>
          <w:sz w:val="28"/>
          <w:szCs w:val="24"/>
        </w:rPr>
        <w:drawing>
          <wp:anchor distT="0" distB="0" distL="0" distR="0" simplePos="0" relativeHeight="251667456" behindDoc="0" locked="0" layoutInCell="1" allowOverlap="1" wp14:anchorId="28F0AB2E" wp14:editId="33E3C2F4">
            <wp:simplePos x="0" y="0"/>
            <wp:positionH relativeFrom="page">
              <wp:posOffset>594004</wp:posOffset>
            </wp:positionH>
            <wp:positionV relativeFrom="paragraph">
              <wp:posOffset>-467791</wp:posOffset>
            </wp:positionV>
            <wp:extent cx="2342337" cy="1673085"/>
            <wp:effectExtent l="0" t="0" r="0" b="0"/>
            <wp:wrapNone/>
            <wp:docPr id="17" name="Image 17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7" name="Image 17"/>
                    <pic:cNvPicPr/>
                  </pic:nvPicPr>
                  <pic:blipFill>
                    <a:blip r:embed="rId22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342337" cy="1673085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Pr="000B61AB">
        <w:rPr>
          <w:sz w:val="28"/>
          <w:szCs w:val="24"/>
        </w:rPr>
        <w:t>“Nobody</w:t>
      </w:r>
      <w:r w:rsidRPr="000B61AB">
        <w:rPr>
          <w:spacing w:val="-24"/>
          <w:sz w:val="28"/>
          <w:szCs w:val="24"/>
        </w:rPr>
        <w:t xml:space="preserve"> </w:t>
      </w:r>
      <w:r w:rsidRPr="000B61AB">
        <w:rPr>
          <w:sz w:val="28"/>
          <w:szCs w:val="24"/>
        </w:rPr>
        <w:t>at</w:t>
      </w:r>
      <w:r w:rsidRPr="000B61AB">
        <w:rPr>
          <w:spacing w:val="-24"/>
          <w:sz w:val="28"/>
          <w:szCs w:val="24"/>
        </w:rPr>
        <w:t xml:space="preserve"> </w:t>
      </w:r>
      <w:r w:rsidRPr="000B61AB">
        <w:rPr>
          <w:sz w:val="28"/>
          <w:szCs w:val="24"/>
        </w:rPr>
        <w:t>work</w:t>
      </w:r>
      <w:r w:rsidRPr="000B61AB">
        <w:rPr>
          <w:spacing w:val="-23"/>
          <w:sz w:val="28"/>
          <w:szCs w:val="24"/>
        </w:rPr>
        <w:t xml:space="preserve"> </w:t>
      </w:r>
      <w:r w:rsidRPr="000B61AB">
        <w:rPr>
          <w:sz w:val="28"/>
          <w:szCs w:val="24"/>
        </w:rPr>
        <w:t>talked to me much.”</w:t>
      </w:r>
    </w:p>
    <w:p w14:paraId="634C41E7" w14:textId="77777777" w:rsidR="0083493B" w:rsidRDefault="0083493B" w:rsidP="0083493B">
      <w:pPr>
        <w:pStyle w:val="BodyText"/>
      </w:pPr>
    </w:p>
    <w:p w14:paraId="7F8936EC" w14:textId="77777777" w:rsidR="0083493B" w:rsidRDefault="0083493B" w:rsidP="0083493B">
      <w:pPr>
        <w:pStyle w:val="BodyText"/>
      </w:pPr>
    </w:p>
    <w:p w14:paraId="4E0CED2D" w14:textId="77777777" w:rsidR="0083493B" w:rsidRDefault="0083493B" w:rsidP="0083493B">
      <w:pPr>
        <w:pStyle w:val="BodyText"/>
      </w:pPr>
    </w:p>
    <w:p w14:paraId="60F3B156" w14:textId="77777777" w:rsidR="0083493B" w:rsidRDefault="0083493B" w:rsidP="0083493B">
      <w:pPr>
        <w:pStyle w:val="BodyText"/>
      </w:pPr>
    </w:p>
    <w:p w14:paraId="7FE70FD9" w14:textId="77777777" w:rsidR="0083493B" w:rsidRDefault="0083493B" w:rsidP="0083493B">
      <w:pPr>
        <w:pStyle w:val="BodyText"/>
      </w:pPr>
    </w:p>
    <w:p w14:paraId="5E57EF57" w14:textId="77777777" w:rsidR="0083493B" w:rsidRPr="000B61AB" w:rsidRDefault="0083493B" w:rsidP="0083493B">
      <w:pPr>
        <w:pStyle w:val="BodyText"/>
        <w:ind w:left="5387"/>
        <w:rPr>
          <w:spacing w:val="-24"/>
          <w:sz w:val="28"/>
          <w:szCs w:val="24"/>
        </w:rPr>
      </w:pPr>
      <w:r w:rsidRPr="000B61AB">
        <w:rPr>
          <w:sz w:val="28"/>
          <w:szCs w:val="24"/>
        </w:rPr>
        <w:drawing>
          <wp:anchor distT="0" distB="0" distL="0" distR="0" simplePos="0" relativeHeight="251668480" behindDoc="0" locked="0" layoutInCell="1" allowOverlap="1" wp14:anchorId="43BAC9CE" wp14:editId="6FDCC265">
            <wp:simplePos x="0" y="0"/>
            <wp:positionH relativeFrom="page">
              <wp:posOffset>594004</wp:posOffset>
            </wp:positionH>
            <wp:positionV relativeFrom="paragraph">
              <wp:posOffset>-342878</wp:posOffset>
            </wp:positionV>
            <wp:extent cx="2342337" cy="1673098"/>
            <wp:effectExtent l="0" t="0" r="0" b="0"/>
            <wp:wrapNone/>
            <wp:docPr id="18" name="Image 18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" name="Image 18"/>
                    <pic:cNvPicPr/>
                  </pic:nvPicPr>
                  <pic:blipFill>
                    <a:blip r:embed="rId22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342337" cy="16730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Pr="000B61AB">
        <w:rPr>
          <w:sz w:val="28"/>
          <w:szCs w:val="24"/>
        </w:rPr>
        <w:t>“My job ended and I don’t know why.”</w:t>
      </w:r>
    </w:p>
    <w:p w14:paraId="6E85D204" w14:textId="77777777" w:rsidR="0083493B" w:rsidRDefault="0083493B" w:rsidP="0083493B">
      <w:pPr>
        <w:pStyle w:val="BodyText"/>
      </w:pPr>
    </w:p>
    <w:p w14:paraId="1ED6D57F" w14:textId="77777777" w:rsidR="0083493B" w:rsidRDefault="0083493B" w:rsidP="0083493B">
      <w:pPr>
        <w:pStyle w:val="BodyText"/>
      </w:pPr>
    </w:p>
    <w:p w14:paraId="32C92E26" w14:textId="77777777" w:rsidR="0083493B" w:rsidRDefault="0083493B" w:rsidP="0083493B">
      <w:pPr>
        <w:pStyle w:val="BodyText"/>
      </w:pPr>
    </w:p>
    <w:p w14:paraId="6AFC2671" w14:textId="77777777" w:rsidR="0083493B" w:rsidRDefault="0083493B" w:rsidP="0083493B">
      <w:pPr>
        <w:pStyle w:val="BodyText"/>
      </w:pPr>
    </w:p>
    <w:p w14:paraId="665BB78E" w14:textId="77777777" w:rsidR="0083493B" w:rsidRDefault="0083493B" w:rsidP="0083493B">
      <w:pPr>
        <w:pStyle w:val="BodyText"/>
      </w:pPr>
    </w:p>
    <w:p w14:paraId="679DC230" w14:textId="67478A21" w:rsidR="0083493B" w:rsidRDefault="000B61AB" w:rsidP="0083493B">
      <w:pPr>
        <w:pStyle w:val="BodyText"/>
      </w:pPr>
      <w:r w:rsidRPr="000B61AB">
        <w:rPr>
          <w:sz w:val="28"/>
          <w:szCs w:val="24"/>
        </w:rPr>
        <w:drawing>
          <wp:anchor distT="0" distB="0" distL="0" distR="0" simplePos="0" relativeHeight="251669504" behindDoc="0" locked="0" layoutInCell="1" allowOverlap="1" wp14:anchorId="031A7F60" wp14:editId="3E133BD5">
            <wp:simplePos x="0" y="0"/>
            <wp:positionH relativeFrom="page">
              <wp:posOffset>297815</wp:posOffset>
            </wp:positionH>
            <wp:positionV relativeFrom="paragraph">
              <wp:posOffset>89520</wp:posOffset>
            </wp:positionV>
            <wp:extent cx="2933598" cy="2483226"/>
            <wp:effectExtent l="0" t="0" r="0" b="0"/>
            <wp:wrapNone/>
            <wp:docPr id="19" name="Image 19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9" name="Image 19"/>
                    <pic:cNvPicPr/>
                  </pic:nvPicPr>
                  <pic:blipFill>
                    <a:blip r:embed="rId26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933598" cy="2483226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</w:p>
    <w:p w14:paraId="2A2F9217" w14:textId="42B829D6" w:rsidR="0083493B" w:rsidRDefault="0083493B" w:rsidP="0083493B">
      <w:pPr>
        <w:pStyle w:val="BodyText"/>
      </w:pPr>
    </w:p>
    <w:p w14:paraId="22A57819" w14:textId="77777777" w:rsidR="000B61AB" w:rsidRDefault="000B61AB" w:rsidP="0083493B">
      <w:pPr>
        <w:pStyle w:val="BodyText"/>
        <w:ind w:left="5387"/>
        <w:rPr>
          <w:sz w:val="28"/>
          <w:szCs w:val="24"/>
        </w:rPr>
      </w:pPr>
    </w:p>
    <w:p w14:paraId="7E045059" w14:textId="47DF9442" w:rsidR="0083493B" w:rsidRPr="000B61AB" w:rsidRDefault="0083493B" w:rsidP="0083493B">
      <w:pPr>
        <w:pStyle w:val="BodyText"/>
        <w:ind w:left="5387"/>
        <w:rPr>
          <w:sz w:val="28"/>
          <w:szCs w:val="24"/>
        </w:rPr>
      </w:pPr>
      <w:r w:rsidRPr="000B61AB">
        <w:rPr>
          <w:sz w:val="28"/>
          <w:szCs w:val="24"/>
        </w:rPr>
        <w:t>Employment for people with disability can be better by making some changes.</w:t>
      </w:r>
    </w:p>
    <w:p w14:paraId="068B57ED" w14:textId="77777777" w:rsidR="0083493B" w:rsidRDefault="0083493B" w:rsidP="0083493B">
      <w:pPr>
        <w:pStyle w:val="BodyText"/>
        <w:sectPr w:rsidR="0083493B" w:rsidSect="0032015B">
          <w:pgSz w:w="11910" w:h="16840"/>
          <w:pgMar w:top="1140" w:right="850" w:bottom="1780" w:left="425" w:header="0" w:footer="47" w:gutter="0"/>
          <w:cols w:space="720"/>
        </w:sectPr>
      </w:pPr>
    </w:p>
    <w:p w14:paraId="2AB8E0A9" w14:textId="77777777" w:rsidR="0083493B" w:rsidRPr="000B61AB" w:rsidRDefault="0083493B" w:rsidP="000B61AB">
      <w:pPr>
        <w:pStyle w:val="BodyText"/>
        <w:ind w:left="851"/>
        <w:rPr>
          <w:sz w:val="28"/>
          <w:szCs w:val="24"/>
        </w:rPr>
      </w:pPr>
      <w:r w:rsidRPr="000B61AB">
        <w:rPr>
          <w:sz w:val="28"/>
          <w:szCs w:val="24"/>
        </w:rPr>
        <w:lastRenderedPageBreak/>
        <w:t>Changes</w:t>
      </w:r>
      <w:r w:rsidRPr="000B61AB">
        <w:rPr>
          <w:spacing w:val="-28"/>
          <w:sz w:val="28"/>
          <w:szCs w:val="24"/>
        </w:rPr>
        <w:t xml:space="preserve"> </w:t>
      </w:r>
      <w:r w:rsidRPr="000B61AB">
        <w:rPr>
          <w:sz w:val="28"/>
          <w:szCs w:val="24"/>
        </w:rPr>
        <w:t>are</w:t>
      </w:r>
      <w:r w:rsidRPr="000B61AB">
        <w:rPr>
          <w:spacing w:val="-25"/>
          <w:sz w:val="28"/>
          <w:szCs w:val="24"/>
        </w:rPr>
        <w:t xml:space="preserve"> </w:t>
      </w:r>
      <w:r w:rsidRPr="000B61AB">
        <w:rPr>
          <w:sz w:val="28"/>
          <w:szCs w:val="24"/>
        </w:rPr>
        <w:t>needed</w:t>
      </w:r>
      <w:r w:rsidRPr="000B61AB">
        <w:rPr>
          <w:spacing w:val="-25"/>
          <w:sz w:val="28"/>
          <w:szCs w:val="24"/>
        </w:rPr>
        <w:t xml:space="preserve"> </w:t>
      </w:r>
      <w:r w:rsidRPr="000B61AB">
        <w:rPr>
          <w:sz w:val="28"/>
          <w:szCs w:val="24"/>
        </w:rPr>
        <w:t>in:</w:t>
      </w:r>
    </w:p>
    <w:p w14:paraId="7118BA13" w14:textId="77777777" w:rsidR="000B61AB" w:rsidRDefault="000B61AB" w:rsidP="0083493B">
      <w:pPr>
        <w:pStyle w:val="BodyText"/>
      </w:pPr>
    </w:p>
    <w:p w14:paraId="4ACB2CBC" w14:textId="5D85CD10" w:rsidR="0083493B" w:rsidRDefault="000B61AB" w:rsidP="0083493B">
      <w:pPr>
        <w:pStyle w:val="BodyText"/>
      </w:pPr>
      <w:r w:rsidRPr="000B61AB">
        <w:rPr>
          <w:noProof/>
          <w:sz w:val="28"/>
          <w:szCs w:val="28"/>
        </w:rPr>
        <mc:AlternateContent>
          <mc:Choice Requires="wpg">
            <w:drawing>
              <wp:anchor distT="0" distB="0" distL="0" distR="0" simplePos="0" relativeHeight="251670528" behindDoc="0" locked="0" layoutInCell="1" allowOverlap="1" wp14:anchorId="3B0DB4A1" wp14:editId="668D916F">
                <wp:simplePos x="0" y="0"/>
                <wp:positionH relativeFrom="page">
                  <wp:posOffset>791298</wp:posOffset>
                </wp:positionH>
                <wp:positionV relativeFrom="paragraph">
                  <wp:posOffset>10263</wp:posOffset>
                </wp:positionV>
                <wp:extent cx="2448560" cy="4248150"/>
                <wp:effectExtent l="0" t="0" r="0" b="0"/>
                <wp:wrapNone/>
                <wp:docPr id="20" name="Group 20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Group">
                    <wpg:wgp>
                      <wpg:cNvGrpSpPr>
                        <a:grpSpLocks/>
                      </wpg:cNvGrpSpPr>
                      <wpg:grpSpPr>
                        <a:xfrm>
                          <a:off x="0" y="0"/>
                          <a:ext cx="2448560" cy="4248150"/>
                          <a:chOff x="0" y="0"/>
                          <a:chExt cx="2448560" cy="4248150"/>
                        </a:xfrm>
                      </wpg:grpSpPr>
                      <pic:pic xmlns:pic="http://schemas.openxmlformats.org/drawingml/2006/picture">
                        <pic:nvPicPr>
                          <pic:cNvPr id="21" name="Image 21"/>
                          <pic:cNvPicPr/>
                        </pic:nvPicPr>
                        <pic:blipFill>
                          <a:blip r:embed="rId27" cstate="print"/>
                          <a:stretch>
                            <a:fillRect/>
                          </a:stretch>
                        </pic:blipFill>
                        <pic:spPr>
                          <a:xfrm>
                            <a:off x="90906" y="1742160"/>
                            <a:ext cx="2357107" cy="2505837"/>
                          </a:xfrm>
                          <a:prstGeom prst="rect">
                            <a:avLst/>
                          </a:prstGeom>
                        </pic:spPr>
                      </pic:pic>
                      <pic:pic xmlns:pic="http://schemas.openxmlformats.org/drawingml/2006/picture">
                        <pic:nvPicPr>
                          <pic:cNvPr id="22" name="Image 22"/>
                          <pic:cNvPicPr/>
                        </pic:nvPicPr>
                        <pic:blipFill>
                          <a:blip r:embed="rId28" cstate="print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448013" cy="2014245"/>
                          </a:xfrm>
                          <a:prstGeom prst="rect">
                            <a:avLst/>
                          </a:prstGeom>
                        </pic:spPr>
                      </pic:pic>
                    </wpg:wgp>
                  </a:graphicData>
                </a:graphic>
              </wp:anchor>
            </w:drawing>
          </mc:Choice>
          <mc:Fallback>
            <w:pict>
              <v:group w14:anchorId="7B428B57" id="Group 20" o:spid="_x0000_s1026" style="position:absolute;margin-left:62.3pt;margin-top:.8pt;width:192.8pt;height:334.5pt;z-index:251670528;mso-wrap-distance-left:0;mso-wrap-distance-right:0;mso-position-horizontal-relative:page" coordsize="24485,42481" o:gfxdata="UEsDBBQABgAIAAAAIQCxgme2CgEAABMCAAATAAAAW0NvbnRlbnRfVHlwZXNdLnhtbJSRwU7DMAyG&#13;&#10;70i8Q5QralN2QAit3YGOIyA0HiBK3DaicaI4lO3tSbpNgokh7Rjb3+8vyXK1tSObIJBxWPPbsuIM&#13;&#10;UDltsK/5++apuOeMokQtR4dQ8x0QXzXXV8vNzgOxRCPVfIjRPwhBagArqXQeMHU6F6yM6Rh64aX6&#13;&#10;kD2IRVXdCeUwAsYi5gzeLFvo5OcY2XqbynsTjz1nj/u5vKrmxmY+18WfRICRThDp/WiUjOluYkJ9&#13;&#10;4lUcnMpEzjM0GE83SfzMhtz57fRzwYF7SY8ZjAb2KkN8ljaZCx1IwMK1TpX/Z2RJS4XrOqOgbAOt&#13;&#10;Z+rodC5buy8MMF0a3ibsDaZjupi/tPkGAAD//wMAUEsDBBQABgAIAAAAIQA4/SH/1gAAAJQBAAAL&#13;&#10;AAAAX3JlbHMvLnJlbHOkkMFqwzAMhu+DvYPRfXGawxijTi+j0GvpHsDYimMaW0Yy2fr2M4PBMnrb&#13;&#10;Ub/Q94l/f/hMi1qRJVI2sOt6UJgd+ZiDgffL8ekFlFSbvV0oo4EbChzGx4f9GRdb25HMsYhqlCwG&#13;&#10;5lrLq9biZkxWOiqY22YiTra2kYMu1l1tQD30/bPm3wwYN0x18gb45AdQl1tp5j/sFB2T0FQ7R0nT&#13;&#10;NEV3j6o9feQzro1iOWA14Fm+Q8a1a8+Bvu/d/dMb2JY5uiPbhG/ktn4cqGU/er3pcvwCAAD//wMA&#13;&#10;UEsDBBQABgAIAAAAIQCCSvpJawIAACMHAAAOAAAAZHJzL2Uyb0RvYy54bWzUlV1v2yAUhu8n7T8g&#13;&#10;7ht/JE5SlKQ3WaNK1RZ12w8gGNuo5kNA4uTf72C7bpRU6lRt0nZhCwwcnvPycry4O8oaHbh1Qqsl&#13;&#10;TkYxRlwxnQtVLvHPH/c3c4ycpyqntVZ8iU/c4bvV50+LxhCe6krXObcIgihHGrPElfeGRJFjFZfU&#13;&#10;jbThCgYLbSX10LVllFvaQHRZR2kcT6NG29xYzbhz8HXdDeJVG78oOPPfisJxj+olBjbfvm373oV3&#13;&#10;tFpQUlpqKsF6DPoBCkmFgk2HUGvqKdpbcRVKCma104UfMS0jXRSC8TYHyCaJL7LZWL03bS4laUoz&#13;&#10;yATSXuj04bDs62FjzXeztR09NB81e3agS9SYkpyPh375OvlYWBkWQRLo2Cp6GhTlR48YfEwnk3k2&#13;&#10;BeEZjE3SyTzJes1ZBQdztY5VX95ZGVHSbdziDThGMAJPLxG0riR630qwyu8tx30Q+VsxJLXPe3MD&#13;&#10;p2moFztRC39qnQnnFqDUYStYUDd0QM2tRSIHYRKMFJVwIx4kLTmCPkj+MiesCCdwFWBXC3Mv6jro&#13;&#10;Hto9Khj6whBvZNuZba3ZXnLlu9tjeQ3UWrlKGIeRJVzuOODZhxwAGdxcD4jGCuW7q+K85Z5VYf8C&#13;&#10;OJ7gggVQSoaBFvqVM6TgentdOOY2vo2nGIEzktkkTcAmEIqSwTvjbJbEs847aRZn8/EszBgcQImx&#13;&#10;zm+4lig0gBpoQHZK6OHR9VwvU3o1O5SWEcg6xaHx//gmvfBNGiQJIgdv/Qu+AcC/7BsoJ29XmjgZ&#13;&#10;926JEyg22R93S1tzoBK3Juz/GqHUn/ehff5vW/0CAAD//wMAUEsDBAoAAAAAAAAAIQCAJ+EfOkwB&#13;&#10;ADpMAQAUAAAAZHJzL21lZGlhL2ltYWdlMS5wbmeJUE5HDQoaCgAAAA1JSERSAAACBQAAAiUIBgAA&#13;&#10;AEUwizsAAAAGYktHRAD/AP8A/6C9p5MAAAAJcEhZcwAADsQAAA7EAZUrDhsAACAASURBVHic7J13&#13;&#10;nCVFufd/Vd19zszsbJhdNsGSFlAygiALKLgEiSqICAgiAgrifRFU4CpXARUTYgLTBVHvvQKGiy5J&#13;&#10;UFEEwxUEEZUgS86bw6Rzuque94/qUH3CzIK7szszv+9+zpzQ3dXdZ89T9dSTCiCEEEIIIYQQQggh&#13;&#10;hBBCCCGEEEIIIYQQQgghhBBCCCGEEEIIIYQQQgghhBBCCCGEEEIIIYQQQgghhBBCCCGEEEIIIYQQ&#13;&#10;QgghhBBCCCGEEEIIIYQQQgghhBBCCCGEEEIIIYQQQgghhBBCCCGEEEIIIYQQQgghhBBCCCGEEEII&#13;&#10;IYQQQgghhBBCCCGEEEIIIYQQQgghhBBCCCGEEEIIIYQQQgghhBBCCCGEEEIIIYQQQgghhBBCCCGE&#13;&#10;EEIIIYQQQgghhBBCCCGEEEIIIYQQQgghhBBCCCGEEEIIIYQQQgghhBBCCCGEEEIIIYQQQgghhBBC&#13;&#10;CCGEEEIIIYQQQgghhBBCCCGEEEIIIYQQQgghhBBCCCGEEEIIIYQQQgghhBBCCCGEEEIIIYQQQggh&#13;&#10;hBBCCCGEEEIIIYQQQgghhBBCCCGEEEIIIYQQQgghhBBCCCGEEEIIIYQQQgghhBBCCCGEEEIIIYQQ&#13;&#10;QgghhBBCCCGEEEIIIYQQQgghhBBCCCGEEEIIIYQQQgghhBBCCCGEEEIIIYQQQgghhBBCCCGEEEII&#13;&#10;IYQQQgghhBBCCCGEEEIIIYQQQgghhBBCCCGEEEIIIYQQQgghhBBCCCGEEEIIIYQQQgghhBBCCCGE&#13;&#10;EEIIIYQQQgghhBBCCCGEEEIIIYQQQgghhBBCCCGEEEIIIYQQQgghhBBCCCGEEEIIIYQQQgghhBBC&#13;&#10;CCGEEEIIIYQQQgghhBBCCCGEEEIIIYQQQgghhBBCCCGEEEIIIYQQQgghhBBCCCGEEEIIIYQQQggh&#13;&#10;hBBCCCGEEEIIIYQQQgghhBBCCCGEEEIIIYQQQgghhBBCCCGEEEIIIYQQQgghhBBCCCGEEEIIIYQQ&#13;&#10;QgghZP2h1vcFkJdPT8/0g/vrK/YxEhuR9P/Qphs1ECiI/xEAiEDp9LVSOt1kvf9/LcVr93nWtlL5&#13;&#10;tqZ9Wh2XX0gJm1+Hbbw4AFr7tyEIlDZaa9HZpxbKwqISdqlJk6be+tyzz90t/uUQMsYQEdXT0/Ou&#13;&#10;vtrKbayFUYESwEJMKpcBREMDsDACpRRSeclkz6avbUnc0n3EbYGgaRywyqTnCAJIsywjP2f2zp1b&#13;&#10;C4o+wm8z7U+skrRvKlrU8I8RscpCQSklOr82LUEQ6Imdk3+/aNGiXw73vZF/jXB9XwB52ei+VSs/&#13;&#10;sf3Gh+zdXZkKIwaSiXyjOErDoKlUvoMq7YiijfS4bMBVjf2FanifnUOp0t5tj88PK59DpcdnN6GU&#13;&#10;goKGzj93+7206iEs6v37FipQd4uhUkDGLpvvvPmU/t6+K3bd5G0TK+FEGEkACESkJDNOjtz4qZRq&#13;&#10;kK3hUKmMZkfkynvenmujaNM/TrJtIoAqy7uvbfj9TXFtzcqGwLq28veCQAVY3v8s/rn4rt+K4FdK&#13;&#10;gYK/DqFSMAoJgqrZYfo+mBr2wIhZ35czYkS6igcR4IXFf281dSFkTLF00dIoQKR2mLYXJoQTYceR&#13;&#10;rPuEOsJzq/+Jx5b+EUqNz+9gJKFSMAqxAmVsgtjWxpVSAADGJmhtziRkbNE9AVixFDaxdcS2Nm6V&#13;&#10;AoFFYmNAKVoIRgD2rqMQa42SRtfAeEABIhYYp50jGV/09SsBLeU5miFwIwKVglGIbfLvjTvG9c2T&#13;&#10;8QOHQQ+OViMC3QejltbjYqgrbYP7RhMWJnUVeAiglQb06L8/QoZF9YpWXelYWJZ3pRRCVVkfV7VO&#13;&#10;yV0FLbCWc4GRgErBKESjWSVQUDBi8Mfnb8by1YvSCGWHM7k3t+NcEI0bWmUUZR8VnzUqHgJJP1Np&#13;&#10;EoHXjkr3sBYtM6DSthWc4KsA2Hyj7bDDRnvBtrxGWgrI2Ke3F9KVR/gXMqNVgFW1JbjvxdsxMNCf&#13;&#10;yrrO5a6QxTJll2ODnHu75+Kbyi1EpaKfZjoI0swHt11adRkN4i8o/rjrKw7It2uNjafOxc7T31DK&#13;&#10;h/BugLOBEYBKwSgky+UvoRSMifHYsj/htfvsiKlTpsBYC0ABVgrZT4XZpS25j5VK05uUJ6r+a/9s&#13;&#10;pRTE9L1SbgYPwIqBMUV6o2vWeQNtqpwopb2ewCkt2bZKpYInn30Kzz74IHaYtpe/GyHjjkxOfbTS&#13;&#10;6K2twCNLfo83zt8Xk6dMgQKgA41MXbcipcmA1jpXvEuKQNa+uLRCKwKttdu/uAhYNIQ3eP2AVn56&#13;&#10;omtXqXQX8VMQ00Oz+0qv0RoLHWi8+NILeOz+P2PHaXsjCIJWM5+2cwqy9qBSMEppNVBaK+iodOJr&#13;&#10;X7kCO+2w44hf09piwc0LcPYJF+e5zz7pTIXeRTLm6e6GSgZaq8Qigs5qF75xxTex3Xbbj/CVrRtu&#13;&#10;//Uv8a6jznRy3/q2qQ6MAFQKRim63bgoQJI4n5zkNkAp3AmNxYdSfAtC6x2QC2pWIMU/tjSfaSqi&#13;&#10;hGFn/NZaKKWgtUa9VoNY0zwpUEVb7B3ImEe6FTB0pk2SuLgba511TvnFvjxLgPLk3slVIV3iWwGa&#13;&#10;TIPwDAuNxYc8q6NIcx/SzlNYbhTWWgRBgDiJoVTQto8iIwOVglGIMxK2omwylMJ+5/CFbRgzXFPM&#13;&#10;gGSHiyf0Wfciuc8RkDQOwKub6A3m/nWUFBBVvBdrAEjz5QkApSGqqVYjIWOOCV2iVg2j/qqWA2gq&#13;&#10;R5JVBi0P1Lnnz6se2nBoy/iApv2bXP7NEwMFlcpt2uFk7gSxnsuSSsCGBJWCMUmLWXv+Jg8uANCs&#13;&#10;3efvG6OdJdsva6rxHFlAYbndbLtknVN6bN4VKOUUmbIpAnVbgxWbxyrk1zH8zRMyphjqN+/LmfJU&#13;&#10;+VyiGuVUFV1CZknMlH1/t3IwYbk/aNXm8BftWRPzeITSGckGApWCMYIXC9w0E9dKF5KeDcCq7DLI&#13;&#10;uxNfw/caLpkYi92KTsgb6HVDcfJMEcgDnfzrE5vGShcxyRAgUGHrWZACmLBMxgOueJEdZq/Ggdsz&#13;&#10;zhfRwU7etZfcKFKS03ygV8X6CfnR6SzfbzMb4EV5A7wgl2TXVNGHiK8IeGuw+LhAxwRD2AGpPYwA&#13;&#10;VApGJarlgOl5+d3fLARYrJuRp2HBuQLRsPBI2nL70/rW/twq4Dao1FpQDlBusD40CrsAChpKuYJM&#13;&#10;nkaCQAVtr0W18CwQMh7xu4GmPiG3ChQuBD+2yM8CaJJRVZ4IKK9NtyPylq3YfGKRBQdrrUvKRZ7h&#13;&#10;1ECpDxKBNaaY2NBJuF7glGsUUgrUacIT5EzrH2ZZsaxjcPmDrjPI/vnN+i/L43LqGywbE8oBgSK5&#13;&#10;kBeuAzfTaM5HHuJih99MyNhA9Q79U29lSGsYeBs99qqhL2ja348XyM0IRWMCl+WUKRJKKQQ6QBCE&#13;&#10;6BscBAKFIAjaKgB+s41YadEXlBpA+26PrDVoKRiFiPe31Ubno09RzfNtgRQxApB8wM7Mi8Np9Fmb&#13;&#10;eWV2zxpYOrIh4jnbVXILRinqac2gRkBITivLXMaQGUUN7rxGt554CjxUUbRIRGCtIAwDDNZquPHm&#13;&#10;W/DzX/4Czz62EGbVCmDCRMzeYi5ev/feeOc7jsGkiRNhjPEsB+lVM8Ngg4VKwRgiC9VrChL0B+fc&#13;&#10;zGdLA7UOQyxZsgT/fOwxPPzoo1i8ZCmq1Sq2e9XWeNVWW2GLzbeAUgpJkqTBf83+yNaR0MU1ZLME&#13;&#10;1VgAKbsIzwYS21rJrFkggGK9UzL26e2FdA61g7P/t9/cZltjemL2rFoUSsrDfNK2rLUIwxCLlyzB&#13;&#10;e09/P26//id409QIb505CVt2VvDUizHu/Nsf8Imrv4Mf/Nd/4/vf/y7mbrFFkTKJ1I3ZYtpPb8GG&#13;&#10;AZWCUYm0FfhGw777qNEx6GbrxggqUQBjLT700Qvwo+uuRbzoeWwXJpgaaPQbi8vqgtqkjbDHPvvg&#13;&#10;4k98HLu/ZlenGKSav8rcBsNIdDvFoTybyWwgrmRzq3KtAhkiJZOQscfL9iG023Moy0EpW0hKL7MA&#13;&#10;w8QkqFQqWPj449j3wDfhtSufxs17b4nNuqqACAyA7QActvFGWJkYfPORu7H3G/bF//7kR9hnz3mo&#13;&#10;1+uIoqhkMWjKZBjiZinzIwOVglFKK9nJY4RV40BavMg7BmNRiQI89MijOPfcc/HcL2/A6ZtMwT67&#13;&#10;bIzNuiqoKgWrgBdrMf62vA83/OZGvPnOO/CJz38R7z/1FBhj8rZUk9+gmaGsCK1uqqI7XDnkxnag&#13;&#10;YDFcR0nI6Ke7G8oMrPn+rWTMD/YbSnEX6yyHuUw3ZCBAXPBgX/8AzjnnQ9hp6RO45LVbYZLWGDCN&#13;&#10;GRKCLq1x/g6bYcX9j+PsD34Qt//ydnRP6CoHFqbnLGcmtL8/yvzIwEDDUUpb2VFFBkHJ35g+W2tR&#13;&#10;r9cRhgH+7+57sP/8+Zj1p9twzV7b4OS5M7FZZwWJFfQai/7EYmoY4qCZU3DFHlvjktkRvvD/zsDH&#13;&#10;P/lp15aIq6jWepIx7PWrhgP8e9IqGKJ/4M+WjAOke2hNephBFGiO7m/bVIvsgOwzKxZGDMIwxP/e&#13;&#10;eCMevmUBLtttLiZojYE2nrxYBHVj8eldtsSMh/+My77yVWitkSQJjHFVGovsB/+GyPqGvesoZHjR&#13;&#10;8YKE8mOK2YLWGkuXLcf7338GDpeluGDnLRAqhd7EIm7wKyYi6DcWfYnFoRtPw2e3nYFLLvw4Ftx0&#13;&#10;MwKtvYCkLCc5W+hEmjqkcgqkF42czWTyWQpQt4NukaSmOxMMn7tNyHikeYBuJYv+58ORpRka49IO&#13;&#10;f3r99Th0egcmRyHqw4T2GAChUjh6kx7c+atbESemlAJZDD60AWxIUCkYQ2S+v0YRy2YAxjihDMMQ&#13;&#10;l33tclQfvA/n77AZYmORrEEHsSI2mDdtIj6zzVR8/GMfxeIlSxFFEZLEuEAizyeYp0NKOX2p4cLK&#13;&#10;77NgJkYcETJ8SmLzAfm/pi1p0aBW8thKOShWTnUiHYYBnnz6afztD3fhTXOmD6sQZMRWsPnECXj2&#13;&#10;8cexZMkShGGRrigNpo5hJztKsWMYAagUjEKGlAzPfZDt7YRew1gLrTX+8eBDuOryr+Dftp2NSOlh&#13;&#10;llwpUzMWx2y6ETqfeAg33nobACCO6y4oUCto3dqvmdVg9983vs6vWASRrjaVOM7uh5DxQG/vMD92&#13;&#10;KQ+kkuX5Ky82AFl/kMb9K0C7Ska5Eu4vq1ykIBYoAGEY4vEnnoSsXI5NqhHMGoqhAOgKAqxauRJL&#13;&#10;li5FEIQuldlkMQzZGYCgRd/R1BhZ51ApGJW0ng14m0vk8p8GC/1kwc8wccVy7DZ1Iur25ZniLYAo&#13;&#10;0Nh1YgV3/Pa3LVwE5YAnfzbSMjjSWoi15diCzOTR/ubYPZCxjwvSH1YxyHfPrHN+VH862y+seFlK&#13;&#10;4LDB/sUpUuvCpMmT0NFZRfwyxE8BGLQGYaWCzq5OGGOK4kctrqBVcDEZWfg/MCppXfmr5aCbKgSS&#13;&#10;CIJU4P7+0EPYogPoVAqvJONfBNhto4n4x733YPXq1QijqDjPGvgvswIoRRXFbGayxoWMqBSQsY9A&#13;&#10;6WGs6o0LFYm4kuP5kgSZlU4BChqQVNbSz7WnY0ta/dS3ImTEcYztXvUqdM/ZHA8s70VlDYsPhRp4&#13;&#10;vq+GKdNnYqOeHiRxnJdFTq+w2Fk5pcBbOo2sB6gUjFKGFJmmFCQLUQY6dP/dy5etwEZdFYRavyLR&#13;&#10;i61g68kTsOi5Z7B85UpEYQhYVdQjadFflF0Eypuv+NuLjiK2dZiWsQXpdIeQMU53N4Z1okvJwpYF&#13;&#10;+6Y+AlUoDW5O7rQMncYWuP3TmgHS6OHPlHebv+6eMAGHvv1Y/OipJYCSYQcPBXeu255fhl3m7YXJ&#13;&#10;kycDcAu0ZdeqPZejU1KGmhgI5X4EoFIwBmkwyDXVEQiCAEbSTuIVnsOIoFrtQCWKIGKh2lQUaleV&#13;&#10;sFhLHXnn5Fc0dJkHraKp810IGdMMG1MANAXr+snIjUGHSissXbIE999/P7TWELGw1pZcfDZ15YlI&#13;&#10;7tbTSrtMI2tx4nHH4a+VKVjwzBJ0hxpDhQFMjgJc88Qi/KxexQXnne/WSQhD6CCNYWjoNEoWxVbt&#13;&#10;0oAwIlApGJWsoXRkwUPKxRJkWn9Pz2SsqsVrHCzUSKiAJ1b2YbOtt0FPz1TEcQKlBVorN7Vp40bw&#13;&#10;yW0CeadWsnkOcUvUB8g4IXW6D/WLL23LU3yRDvgCayxqtRqUUnjo4Yex//5vxF7z9sDPf34LlHJ1&#13;&#10;A8QIYF0Nk7xuQGaQUyqdzWvESYKtt9wSl3zxMlz4yFL8zxMvIdIaEwKNilYIlUJFK3QGGpPCALc+&#13;&#10;vxRffXIFzv/4Rdhhu1cjjmMEQQAdaCjdKsAY6bot0nhn6Q5cH3UkoFIwKmku/9sKF9grqWDrvGjI&#13;&#10;PvPm4em6YNCYV7QuiVbAb15chT33m4+OagUmMciFeKjMgiHiDUSk1P219EKozFzK6QIZB6zCsD/1&#13;&#10;pirB1i0/bIzAmASJSVCtVnHbbb/AwQceAJm0GQ456WM45h3H4dvf+iYqlQqMSWCsKSwLKg/1SWVY&#13;&#10;Q2mNMAphrMVp73kPrrjuOlyJaXjPHx/Bj55ejEdXD2BRPcYTvYO49fllOPvex/CpZRpf+K8f4IJz&#13;&#10;Pwxr00WRoIp+oSkgWkprspD1A8scj1LaCk7ThvIgba3FMUe9DZdfdil++9IKHDJ7GgZaFAlqR6QU&#13;&#10;XqrFuHtAcNq++wKAMwdmpx9qcSRVrOveesa/Zt2BEtoLyPhguB96tiJqVifEdwUYY9HRUcUDDzyA&#13;&#10;495xNKZsthM+8a3r0TWxA729q3DG+8/EnE03xeGHH5FXJtXpSqm5JObW/KK6obUWJx57LPbfd198&#13;&#10;6rOfxRW3/BzJwqVQSQ0WCuGUqdhxvyPws09+CjvvuL0ria4VAq1TK2Lr+7Kl6oatvow0SpLCv06h&#13;&#10;UjBqefn6dBAEsNZi1swZOPXMs/C1c8/G/rN7EGmFeA3SEAIASgOf+/szmPv6/bHfPnvBWosojLzA&#13;&#10;obRT8QZ+v2BKts/Qi7IMdS1Dr8lOyHjCX73QV5WtNejoqOKf/1yIA+bvh613PwhnX3o1Ih0hXl3D&#13;&#10;OZ/+MqZOm4oj3/Jm/OJXv8b8+fNRj+uIdOSsBQ2LIrkX5aJkG8+ejW9+7WtYdtFyPPvC8+jt60O1&#13;&#10;UsGsGTOwycYbA3BZC1prwKbW/9xAoHwfYnqeYScnVAdGACoFo5RXMihmSkFiDE4+4Xj85IfX4IN/&#13;&#10;vhef33UrTApU2zrmgLMQVAKFK/75Am4eiPDrT16MaqXiVj4LI/hrrgPNikDj8s15T9NiARYB8uWZ&#13;&#10;m2+a/QIZJ0wC0D9cppF7ylYtzeSuWq3igQf+hiMOPxTTt94V53z+SkycOAW1wTo0AF1LcNy/fQyL&#13;&#10;nn8Ghx1yMG68+WYceOBBiOPYWQyUTpUAFCFMSuUKg0pdeQoKU6f2YOrUntJlGWNcXRSloaTIhHAT&#13;&#10;/dT52RAaNXxRBjISMKZgDKHKf3J8v30WYTxzxgxc84Nr8OJ2e+KMu/+Jh3sHMDEM0KEVIqUQKCBQ&#13;&#10;ClWt0B1qLI4TfPyvT+J/6t1YcOON2HuveUjiBIEOikFeyu6DVkZ+AVpaCUSKGCIRQairRXqSf490&#13;&#10;HJBxxHCDZOa6y5QCAIiiCA888AAOP+xQzNhmD1z0jZ9g8qSpGOyvw1iFutXoG7QwscLpF34Tbzj6&#13;&#10;TBx51NvwnauuQhRFsMa6kuhZEaRUIWi6sBZxAdk2pTS0dg+lvf3SSMisaJkfkOxnTpD1By0Fo5Sh&#13;&#10;Ag39wbV4X2jpoQ6QJAm22Wor/PE3t+MdJ56EU276KY6aVsX86ROxUUcF3VGAxAJLB+t4aHU/rn5+&#13;&#10;NZKttsf1/3kl5u35OtTjOgIVOIF3JyudO+ugsowHv+xqXqwoy41WCkorZNZDNwsZwpRIVZaMB9I6&#13;&#10;RO02KxTuOkAQxy6o8KGHHsbb33YUumbMxce/+b8Qq9HbNwgjAQyyKH+FwSQGggjvufArWL1iKU57&#13;&#10;73sxd+5czN9/fwwODiLQQeugQFXIvDMC+D2Me6+9YzKLQhYj7DsA/UqnrWueNnwjZJ1DpWCUMlRF&#13;&#10;w9bCVfjwlNII0xTFarWKG378Q/zqjjvx7auuwkX33QNZtBwVG8NAwUyYhJlb7YGLv/B+HHLAAZg4&#13;&#10;cWIeR+BbBbJBHv5zdubGXGqlXA50dr1ZgFGpVMsQSo+lE4GMfbondOtkoHllEjdJV1Bpvj8AGONk&#13;&#10;+f/+709425FvQffsbfAf3/wZ6nWLgVoCi6A4Pp38G6sBkyAxGh/47NWYOmsO3vLmI/CzG27AAQcc&#13;&#10;6FIItaf458eXg4mbV0pFyZWYlV72c4tECndC7nK00tR3kJGHSsGopY3weFF4Ki1ZmnciRdYgAOfv&#13;&#10;k1TbP3D+fjhw/n5Yunw5Xlq0GP0DAwgCjenTpmFOGjQEpFq/Vnk0clYSNTtHI40pidkl5opEth/K&#13;&#10;/UE7N4HreF5ZJUZCxg6psz8VhCiKcMcdv8WbDtofu+53JM7+wtVQ0ST0DcYQUXlqspNbABC4Aqca&#13;&#10;Siy0DXDav38WSAZx4IEH4dZbb8XBBx+MJEly616erphZBmwmz+mzSlOlsywI5V+tyi85tx6m15Il&#13;&#10;Ido266OQkYVKwahliLmyKr/OhLgp2C/bVVRaQRCY1tODaT3loKGsqEluSvTTgtJ66arN7KF8Xd75&#13;&#10;Gy6zVK4VCnqI+xP1SlZsIGSUoXpFobP5Yzj3mlibLzP+17/+FSe+81i8avcD8d5PfBO6MhkD/YMQ&#13;&#10;pV1pY2jklcUA95zWItBKQSsLJAonf/gS1Pp7cdJJ78aCBT/FvHl7IY7rCMPIqxPSxlJpgSSJUalW&#13;&#10;UKvVcP7552H77bfH+953epoiaRCEqeXBurasX7tkuBokLF40IlApGKW0XDM9/aMatIKyMgD4gico&#13;&#10;v7emwZefzRDSUOFMOcif892GDhNqGefQwq2Q7c05Axnv9PZCuoYIrBVYdE3owqOPLsTRRx2JqGcL&#13;&#10;nHfFDdBBFf19NSitXZVRqLwccS6v6bNWSNdDACSpo7NSxTmfvxIfP+XNOOotb8aNt9yK3Xff3VkM&#13;&#10;vHTEViuhWmtRqVbQP9CPd51wIq7/6QJACQYHBnDWB8/OL0ApBVGtKp4KuLzB+ochW6OUNkG/Ta+G&#13;&#10;2qv4qFgMRWlVfmSGgSzH2J8tpK4D1dCWq04CLyDJmQZz82DaueRBhllnk1+hhRHT+i6UcrMeQsYB&#13;&#10;SunUatYsDZVKBXf/6U846IA3QibMxAXfugmCCIO1OqA1Aq0QaIVQAzqV30C7h06zi1Sq9IsACQIM&#13;&#10;xBZxLcb5X74WG231WrzpwP3x+9/9DmEYwhiTV0UFUGQXKAVjDMIwwPPPv4B3HHMMbvz5L/GZa+7A&#13;&#10;8R/8NM47/6P4yle/jDAMkcQJ4jiGNRZiyoqBDprjF8rfhSjOFdY9tBSMecpVwhqDhFQx1S8flg/S&#13;&#10;2aBfxCfAqylQWAjSUGlVFB0rzQQa/QVDBB9aY1E3NVix+XLP3p40JJBxhG35Yw+CAIO1Ot514gnY&#13;&#10;bd+34qwvXA0VTkGtVkeoNbRGIdx+OmD+XAQHF9ZDpxzUYwuE3fjIFdfjm//xXrxxvzfkBY4GBwcR&#13;&#10;BgGULuSyXq+jUqlg5crVOHD/N+KpF5fjK9ffiy22fhV22uMNmDhtFs45+1SsWL4CF110MZIkhrEG&#13;&#10;GhqB0shsk6HWCIKoiFVqYKhMDLL2oFIwCnl5ktFi8PX8eI1jdYakFdKygCE/dcivMlJazz3d5hcs&#13;&#10;csc5cda6/QxfKYUgcBHSYRi0HfW9sieEjGm6u6HMYJHo56MA1AYHsPO8/XHWJd/ChAmTsbq3lq4v&#13;&#10;4Fn+4I+vxTLJvtxnir6z6LmsBDtYQ9TRhXd/7HIM9PfhXe88Drf+4lfYcaedkMSxszIAMNaiUqmg&#13;&#10;t7cX7zjmbVg6qHDht3+Gjee+CktXDCBBiH2OPAUvPfs0Lr74Ykzo6sK5553viiQhtUx6hcyGXdPl&#13;&#10;ojZmE7LWoFIwKlEt9OiCJk9d03oEhVypYqdSBkHLTAK/bT9OwfqKgXudDfB+EaPlK1Zg0UsvYenS&#13;&#10;pVi2dBlWrlqJer0GEacITJ40GTNnzcTCRxe2XDClOIdak/WgCBndSLcSMS0VZGsF1WonTvvolzBl&#13;&#10;+gysWlV3qw9KWbbbdxQCKwpKFRYCALmLQSkFU69j8qSp+NjXF+DLH3knDjvkTfj+f/8A8/ff3xU3&#13;&#10;EkEYhnjyyafx9qOPxIsrE3z6u7/E1I03xbIVNVgETsnoT/D2My/ClJ6pOP+jH8IzzzyNr13+dSRJ&#13;&#10;4gIlWZBsg4JKwShkuGC+Vnv7WQEqrV0qDYpAqQCRHziYHeNlGWSdiE1zIK21CIMwtwasWL4cS5Yu&#13;&#10;xUsvvYQ//P53uPN3v8dDDz6I5597DrV6HUo5T6mV7Hj3rJQGlMUWk3dBmFVLLN2NLSkhhIxl2v3S&#13;&#10;BQKlNRIo1GoAUnnylw+RUm0S/2hnS/AcfaUaAkq5wEQFBW1d5sG5l/0Xzjvu9Tjh+GPxx7v/jDlz&#13;&#10;5iAMQ6xatQonnnA8Hnn8OVx67V2YvvGm6F01AKVDaAECBQAWSOo4+vSzYOqDuPxL52PTTTfDueed&#13;&#10;D2MMrLEI0vVQjE2Qr5jEmgXrBSoFoxA1VJp+g+NNUv9h005Fa23a8WYbaVxCphjkjofUFBkEAYIg&#13;&#10;QH9/P27/1a9w5ZVX4oEHHsCLL76IWr2OjTeZg932eB3efeqpePV222PmjJno6OxEGIWw0JB0Lfe4&#13;&#10;XgOUxc033YAffvXGln1Cy1RHQsYiaUpiS7OYCMQKEmNhJJULBbeQoFIuniBdoyBvLtf9xYslyv9k&#13;&#10;M4A8g0krACpwRYzCCBd/91Z88UMn4qAD5uO++x/AwMAA3vrmw7Hw+eX41s/vx5Sps9HXX0cQRdCe&#13;&#10;u1FBIVCCeHUdJ511Hno22gjnnX8qRIDzzj8fgAteTIxx6c9rMeNTdQAAIABJREFU+WskLw8qBWOE&#13;&#10;xtTAxq25la5UNKg57TezDKSNuc88k6R7L84ioABJBLfeeituvvlm3HbrrXh04UJs8+rtsM/8A7Hz&#13;&#10;rrth2223w84774JZs6chgBP/2ADGAHECJNadTisgDIApncDzi17Ej3FjkcXQeIXKsN8gY57eXkgn&#13;&#10;2gfQSPqwaSxAY7RNgwEwfdE6KqcIE1JIPQrOCmgBKwr1wQRdXZNx1meuxKdOfyuOOOwQDNZiPPzY&#13;&#10;s/j8f92CmbNmo291DUGQLo9s0z5DCTSQWh8s6v0xDjv+FCx54Rmc/+//jmpHFR9M0xXjJAGGWynx&#13;&#10;IgguXoMvj7xiqBSMSdo64+EP7qVc46zimNtQOiSz5Lm0oxBKKTzxxBO45pprsGDBAtx7733Ye5/X&#13;&#10;4/iTT8Fue+yFPfZ4HSZM6kLdOBm3iWDFqgRZxLMLZgKM15lpBYRaYaBDoz44mMdcN1g9aSkgJCX1&#13;&#10;AnoBwPkfpA4GZFlDCoVJPpPpcmPFoZLJmRegqJSgNlBDz/TZ+Ng3rscn33cEJk+ahMuuux1bvGo7&#13;&#10;9K+uI0EAY8tByVmzCoBBABiBDMQ46awL0dndgw99+MNQgKtjMExFQ9VqFkPWOlQKRiM21/dzCldi&#13;&#10;Nn/wKEmoH3PsLWiSWhxdH+I6ATeDV7DW5jnJL730Eq699lpcdOGFGKzH2Pv1++LmX/4aB+y/LwTA&#13;&#10;YAz0DwpWrzLpqTKfpcolOkuBcisxuktxedPDyHzmwmDPQMYLeUR+i+EyzehR2Ru0kX94WUaqSdUu&#13;&#10;dpDiZfbKGRddzRKNAPWBOmbMmoNLr7sLXZFGR/cErF4dw4iCsU7Jl9IpnLwaAbR1VxdbgY0N3nr6&#13;&#10;WVi1agU+ePY5mDSxG7M3nZ3XTWj5VZQXRyHrCCoFo5CsqFArBIBOC4AkSZK7DZTS0EpBaX9gFeeD&#13;&#10;hLd8aW6xV66UauoqePHFl3DdddfiC5//AiwUTjnzgzjplFOw6ZzNUA01lq02sF41Mh2oNOwgC0xM&#13;&#10;oxNSsdaeGgOvSJIBkBgLEdt26NegWkDGAQqu4le7+bPAU7VRHoizQMN0tM8zEZQGPHkv+xu8pyxG&#13;&#10;IXc3ZHVNFeJagmq1GxYKvb0JrGivZDGKasWqkHulnMIAOHeEtQlqSwzeduYnUBscxL+d9SEcdsTB&#13;&#10;6Ojoap+MMERhI7L2oFIwOmmZk6cAWGOw8LHHMWeTTdHd3Y1qtaNlA8ZYVwI1sxQgC1ZyWQlJnCCK&#13;&#10;IgDA5Zdfjosvvhh9ff347Je/isPeegym9ExBEgO9gwa9MGl1tKwbKl+biFfsKPurMv9moSwIAGuc&#13;&#10;m2IoO6JlXDIZD6yCSFj4+lvih93kgUPNq45KJuVZ9pAqt5hZ7/K1TdIBOIsHyOTRIlXeY1MIYWpV&#13;&#10;RBrwKJlFMndneHFMWXwytHMhDiQ48dzPYMacLfCdi0/HrInbuMJIrYoX0XkwIlApGIUI8kVHS+gg&#13;&#10;QBwneOdxx2JaTw+mT98IM2fOwsabzMGcTTbBFltuhblbzcWrX70tNtlkk3KbXuliEUEURVi4cCHO&#13;&#10;P/88LFhwI04+7XS8+31nYsddt8fqVUBvn4sR0CgsE2WzodcmitgEZLuozIqgSgrAGjoHqBMQgkxe&#13;&#10;4QXleqLhWeqUL2Z+gbH8b6qkt/Au+MsgQyG1CHqf5YHI4hZHQ2MbvoArZOENWrl6C/19CQ449n14&#13;&#10;4akH8X/X/MT1G1o1KwZiPT8IWVdQKRiNWKhWAXdiLcIowhEnnY/OSVPx9JOP4oVnnsDff3cf+lf9&#13;&#10;GqtXLoWN65g5fRr2eN0eOPLIo7Dbbrthiy3nosdbGVEpheuvvx6nnXYaJk6eigW/+A3esP/r0dcH&#13;&#10;LF9mXCSxVk0zDZWbC4HyuJ2um5Buy/oQlfct5cBGSj0hjnZLiGeIZLN3f6CWQgPP4gS8AmZFXZKs&#13;&#10;UkERUJDFGGVxRlm4IrIxOp/pezbBXGHw3JKeJSJvXYoJgfbaN8YCCth29zfiT9ddD2mTgcCZwMhA&#13;&#10;pWAU0nLZUjihDYMIexx6PLbZcUcMDroNJh5EXOvDYN9yrFq6GA/+5U+4///uwEc/+XnYwV50d1Yw&#13;&#10;b96eOPbY47DLa3bDVd+5ClddeRUOffNRuPBzl2Jyz1QsXpJAUKy2pqSwEDhzpUK2bnsx21eeWRKQ&#13;&#10;bBqiMqtE0VYpO3mIaoYsZUjGDROhMSBDqgVWsiwel/rn6hMA/hCaxQR4T4UVIXcxaHgVSEqzdJt+&#13;&#10;2lzzJD1CpXUPROWLpnk2Cvd5fm02D16Edo0LFGABUxtc46+GrDuoFIxBTH0AdhCwtRoEbk2BSncP&#13;&#10;Jk+ehjmbbY2d99gLx5x6NlasWI1li57CQ/ffg9t+/F386JjjMKEjRG//IC781Kdx7scuQGyAZast&#13;&#10;ElHQ6WCt04fyfJY6tztm8QNFhwEgjxlQWaflmQFzH2SD6bM9jEIm44NiDt8apYAAxcCtvGBfNMzW&#13;&#10;i8WPvA3ZpFxJoQykrobyhL0878/iDCSNVnADvUXhDsy2l9SD9JqdtSLUADQQWKASpDGQQ8MZwQhA&#13;&#10;pWBMIS5qXwl0AISBzmMETJLAJEC9jtzBH1W6MGuzHTFr6x2xx2En4akH78U/7v41/nnvnfjal7+M&#13;&#10;X912K9769uNx+JHHYObG01GvA0ls09roSAOLiklFFiPgD++ZkbGUuZxbGb3ZjCq7EYa5T3YOZNww&#13;&#10;lFKgNaADuFm3eNaAbNzPIgoldwR4gYnlczSp2vlKqkWiox+Y7CYIhZuiFEzo6f6F4cK5NbQCAu2u&#13;&#10;RiuFIBBUIyAINbQOgFIPQkYaKgVjBM+Q73yMvp9PsjUGCu0dAlhYmFhgBty2LbZ/Hbba5XWwp/47&#13;&#10;Hr77Ttz765/hUxdfhC999mIc88534e3Hvwt777ELBupAPTaukppVMKn7oLgCr3PKo5Dz03udj8qP&#13;&#10;yN83BksRQtojWY2P1HWnFLIq6Nnf0lIheWyAr7anTTVGCGbKflr0qKRSNHr4UqVe0loEIiqttOg6&#13;&#10;HOcEcYnIgU7PrwEdCAItCHW6iqrSTulo3QWwYxgBqBSMQvJAoHbblR86VEhvOVDIbdMKUDoV4CRG&#13;&#10;UnfCve3u+2LXffbFMe89Bz/85udw5ZVX49tfvxyf++IXcfw734WeaVPQ328R2zSeAN7gnsU5SUkf&#13;&#10;yDupoopy1s2kLgfld2aEkCI+pzUdEydg4iTA1kJnFPD0alFF9VCb5vFm1YfzbiF17fvuPKBsAQS8&#13;&#10;WARkrkNv3+x86XFZ2eWsYqmkr7N+wQxaWOssjlmvkeoIjBnaAKBSMOZQuWXe2mKgzgQvN9HnA3Pa&#13;&#10;8Sg3ww+DVHqTOmoJMGX6JjjnM1/HyR/6OO66dQHO+8iHcelnP4PzL7gQp515BlQC1PpiiGhYN7xD&#13;&#10;e9aCXDEozUJy9aB0zdkzuwVCClrJg1IKJklww3e+hMk9s2CN8YIIJS0mZMsTgdzPVwi/8uRSvKpD&#13;&#10;+SKF3iTCKQNFbJE7yMmxpM/+ubJ0SRELYwXWWEyZNh3z33YaOidNdW5NCwQCaAMYkVKc0hp+FWQt&#13;&#10;Q6VgjFB4C5SrLAbAolgeuWQt9KcA4ikGXkCQgqt+aBOD/t4EkybPwNvfczq233Uv3Hztt3Heuefh&#13;&#10;F7fegved9SHst/8bsboPMHWTmgBtvsRycdL0ZNIij9mreZ4VR2l/nzLMHoSMLVr92lW61PBDdy5A&#13;&#10;V2enW4o8Hcjz1UzT6X5WmbTUnjcpQK6Sp8p67v/3tpXKi0uxD4BGZR9QqTsDeZVDiLMOTJw4Ge88&#13;&#10;+jBsvdl0JHXjqqwqoFoFnpoSIlUx2ocVXMSAg3UNlYIxR6EE5ME+2aCbbchKlqqS3Jdn6ek+Vpxy&#13;&#10;YQYN+gcTbLL1znj/p7+ONxx5Cq796oV4xxGH4MR3vwdnnPPv2HKrzdHbm0BEpwFFWScj+fmQxRmk&#13;&#10;MxIB0lTF9AIbzJaEjHdaiYMxBtVKBdf/bAF22H4HJ2MlYfYsdQ1KQSONtRBK1Uf9RdO8jIM81djb&#13;&#10;x33k5Fq7/EjvM7dDVIlQqVTSvYP0c1en4LGpYVEiud1XcRG4SuI6hkrBGMGzHMLP+hNvvHWOxCK4&#13;&#10;Lx+apfgMKuskxBucVWp1UKgNxJA+i7nbvhYXXnUTbvnvr+P7XzoPt//i57jqf67FnvP2Qv+ARWws&#13;&#10;oHRuiWjqSIqLKrFmUQW0IpLxQStJEKRmfK0xqXsiurq6kKUGjgaylOWsOolYIAjcWi1W/PVRG+6+&#13;&#10;Ie6BrBuGzwwlGyRDVTqzUCVxEj9UODUhlKz3SDWJPCDRW4tAMhOgO07DmS7jeh31/joOPfEDuPym&#13;&#10;f2DGVq/BW950AC6+4KPoiBJM7gxQ1RaBsmlBE5UWOPIUluxyrBpuhlDcN3sFMs7JAwlFYKwBAEjq&#13;&#10;sxebyWqxj0jxmf++1aOdFpJvB5raQv6+uf1WZr9s0gEBrHFuBQBIEjOkRQOsTzIiUCkYpbRfebwY&#13;&#10;XTMjYJGr4D7Ryg/pK4KMisCgrJmGITg1NAQKCAMF0QpxLcb0TbbAx77xU7z7vC/hK1/6Mo5561tQ&#13;&#10;j/sxaWKAKEhTkJBZDJRbJS1NWcoyF7Jo5axzMWKGuEdCxgftVGCB5IOpv7N4LrvCDeBZArPjG+KK&#13;&#10;/HYbB+Z87QNBy0G7MbKg1bamD8WteyBS3IdpU944Qw1X85msFagUjEXEn3mng302oqtMJp0wWmuL&#13;&#10;KmdZYKIILMrLLuXBPx6ZShHXYti6xVGnnoHPXXM77vvbIzjgDfvgL/f9BVO7AyibwBpJ11uX3PIg&#13;&#10;4gILLQplJLsWI8kwswZCxj7DjYLWG0iVUnmOf5FpkP9xLoa0mqDWOn+tGtZcbRx7VRGJXKyd4L1u&#13;&#10;tb20DZmyYWHTgMPcqmE9E+Ew8s6Vk0cGKgWjlSHkp2kNReUFDnnm+wZjQalRVTLnZ7OP9uesG4tV&#13;&#10;ywax05774FNX/xzPLVqJtxx8IG667VeoTKjAiKtpkGSKQX6N0mSNAAQVXYVuU/eUP1oyXhhWLW61&#13;&#10;gwJ0oL0BO1UE2tURTqOAS4slNe4yxLY1QUFBKQ2dFTBSCoHWCIIAQRDk52jqDzxEDf91kH8dBhqO&#13;&#10;QZQqFiYRGdoPnykKNjM1epHEKtUgVLFnPpS7pU91rmBYANYGWLq4ho3mbItL//c+XP6xk3H04Yfi&#13;&#10;q1f9N44+4TisXpmkSonOayOo7CK1u85AAwGnBIQ4w91wekHm54eLK1AKGBgYQH9/f56N0GowLy2H&#13;&#10;jMygINl52/YZRUBjGvXXEPznKpW0ueTMcomiH8niEyZ0daG/t2/IW7WWOsFIQKVgFJLP8luQD7JD&#13;&#10;NiC5fz/3B/rpTGl0sORWBJV3IHkVQpXv5t6LpEGJGvX+OsLOSfjwV3+EH13xaXzgPcejf/VKnHLG&#13;&#10;6Vi9OoFBNttXeV61gkArgdbDzEqUwtCeR0LGCAKlMMwqifngatMFjATvec/J+P3v/1CY9d3H7U8z&#13;&#10;VH+RpyurNdq3VfxC0XcU3gy/+ingShwPDPQjDHqgU8tB84W2PzVZe1ApGK20U8ZTgVNe4G82K/Dr&#13;&#10;jxQFSopI4LwDUXlDxXvVrIcoVWQpQNIAxsDN9JWJEegIJ5x9McxgP8496wwopXDGB96H3hV1DEoA&#13;&#10;I7kpIz+NMYAxdgi9RgFpFjQZPwRBkMa/jKORYTXQ3TVVQh21n33bYnDV2pnoDzn0UGy11VYIwtDF&#13;&#10;DjRIbm4N9Asatfte8z6gwSSAQnkXcaqJksJKoFpoI3nSpCoHQmqtEYQBHvnnw/j1Dfc2FEbyT5g6&#13;&#10;EGhIXKdQKRiFDCcTYiWN7G8t6H4GsMqsAkBhQUhXVisqnEmhN6RuCZuuklosm5q2p8R1TggQiEEE&#13;&#10;jdM//kVM6pmC88/+ACZPnIDj3n0CBpYkrvRp1qelwU61GIgTCytJ2/vTaf0DMnYRETWle8r8wWRw&#13;&#10;vziOtw+CYKa1dlG1Wn22GgQ/76vVbjPGrO/LXOeEQQfUEFE0voy7QVrjlPecMhKXtta5/Y5f4jc3&#13;&#10;3OvuiQP/eoNKwRhEPGdkMWCXg3h8b0FhMPBcD6kGUOxS1vh960JmpfRlWaV1D0xiIFbw7g//B5Yt&#13;&#10;WoTTT3kXOif14OBDD8PylTVYCUvxjIl11drqpgYLC93UIQqyCmhkbLL9nO2nTpky9SODyeB5xphA&#13;&#10;RFCv1wEAxiSoK3wgqkZXbrnxlp9ZuHDhs/6xWmtMmTJlk46Ojt06Ojq2XLGi9yGt7d+XLFnywnq5&#13;&#10;mX+FiUBvfalKJEaIsLUe7MlBNsMulPhMQH25LAtOo1LhPsye2k0q2sQN+P1J7kZA8aF/XlvEMFmx&#13;&#10;CMMQgwODoGCvf6gUjFKylRAbEUi+SpmVdOWxLKrXiw3ytYJSkBEAqDQUMLcOCPy+RDW+KMUbuLRG&#13;&#10;K+mKbACQGAwuBd790cvwzOMP4fQT3oZf/envmPuqrdG3qg6jNKxV+XUNF+VsaScYmyiFmTNmvG7h&#13;&#10;ooXXANhKxC3t5w9BxlhYG4da6/c/9dRTu82YMeOcJUuW/BEQ7Lzzdts/9NBjn+zt7d17YGBgttvf&#13;&#10;wFr7WKVSObter9+0/m7u5dPdDRUvrkEkNcu1wI/cL0IIMi093SmfHRTHtZKxoeSuyQWBNkKY6yGF&#13;&#10;nzKvlJoFPQpchePUjaBssS/EtGu5KaiRrBvomx2leOsQlshrfim4tQeUuACk1hpEYSUoWnCuO/ES&#13;&#10;GxuPzSwCgiL62fMTuuJDgLGCeiKoxUB/LUE9CfD+S67GxtvuiZOOPgyLn30aUydF6AiBauQelQAI&#13;&#10;wrBtr+M6SMOuYQwyedKk+StXrPhvsXYrsSZd5rMcVpoVuzHGII7jPZcuXXZzEEQ/jqLohw8++Oiv&#13;&#10;jEmOttbOrtdqGBwchBVBEARbGWO+uvn0zWetp1t7ZUi358RrxtUb8JUCVR78veeshJkf9e/WJPFq&#13;&#10;CWTyi6ak5uKS/PN75y2dX8oxA25fTyFoUFCyN1YExiapyZEivr6gUjAKaV11zKGUQqSBDg2EKvsP&#13;&#10;LlsPisqkAlGp+GfBAirXFdIGBeJ3MrmFUSErn+wKIblzJAZIjOQPYxUSAawo1Gp1TJmxKf7f576H&#13;&#10;xSsHceZpJ6N3sIauSKMjSBAFQBQCURRCtcqpVqlSYDlfGGvMnDlzi77e3qtF8CprLZLEwFibp8pm&#13;&#10;c8/cHZbFv1jTIzZ5uzHmHUliZltjYJIEJg1KNEmCOI5hjJ27bHDZ8aOtKJ6TxWZZd6uYejLi31fq&#13;&#10;RsgHbc9/kCkGpZLGLQbxop3y6yxYWRo2lw5T4i1yVg5szM7dKt7JpsWNhowxpo1wnUOlYBTSdnlh&#13;&#10;paB0gLASIaoAlShEGEXQYQSlQyCIoAL3WqePQEcIdOgeQfoIQwShO07nn0fFI8r2CaGDCFpH0EEE&#13;&#10;6BAIQogOAR1CBRUEYYSokj6iCHEtxqzNt8THvnkz7rzrD/jut7+BCRM0wiBCFLiyyFEUpoVW2AOM&#13;&#10;B5RSWLZs2fmJMVskxhRLf3sKbObCyga5ogqfwFqTuQncMV7bealfZ8naf7QpBW1JR+cwdB5g7c/Y&#13;&#10;tVMY3CN9723XSrusBF1YFrTWzVUOveOcH9I/feu04bx91frcjZUOlVII0jroWgfNRgQfug9GBMYU&#13;&#10;jEIa5LMBhcH+FehdtRyDA3UYCyRZKeOsI/WCAgohbIgazNwTIvnMxA9YyhwYmRvBdeLiagh4NdcV&#13;&#10;4DofuDLHYi36VgJTN9kUx/2/i/HpCy/AtBmzccAhhyKpJeiqhVi1Ynk6Q2zpIAE0tYWxxGabbTbv&#13;&#10;xRdffFsYBEhMOesk+4/WpYg6FNYrGV51zBSDJGmf0bKh0kYCAAigNZYtX4EVK1bAWpNb/7LN/sBb&#13;&#10;hB02tqhyI0NjQSOgHIhYjiHyjvMKn+WxTi3cj1nqoqBwcyrteokgDNC7ejWg9BCuAy6INBJQKRiV&#13;&#10;qBbC7bT9etyHy845DpVq1dUXRxrMA7QVtnz4bRiHG+II1xzxDJ7KVz2KmAM3QwhQGxzEv51+AmZv&#13;&#10;PCc1CSv09q7CxHATV8SkYeEWrQNoBOwcRhlKKeyzzz7TH3744XeuXLlyrrW2Q2u9MtS6/txzzx0O&#13;&#10;yAyxtq2FuJRTj9Y7FdHz2YhTbNNaI0mSLV/72tdOu+eee5aupdtat6heATqbZF3g5GBgYDWOPuat&#13;&#10;qEYVt7iQ51bMXQwlmfcE3HMnFFul3AdI+bOskmHRdrpbuksR1AzP7ZO27CssjbepNLRW6OvrhVKT&#13;&#10;U7dIq/9g1ikYCagUjEK0Vk1edRFBoCPsPedY9NVWOkkNVJEm2OBTzPDfNysa7ZOSsu1NNHbepVfZ&#13;&#10;zCU9m1IIt6o4068xToGxAtUJTN1oZnm20XRuMlpQSiGqRufec889pxpjXu2bqhObOsP8gbzVz2qN&#13;&#10;ztS8l5+mZ63d4a9/vf/H3d3dtydJ8sy0adP++Pzzzz+6oRZE6n0BtrNFJqKVBJM7Z2D+5u9GLa4D&#13;&#10;ceGvb6JhkG8pPlKWz9LBjbEKqp3sK6fUNzTTFJYgjdEImRKjoCsaU3umQ0O3q7FC4R8BqBSMQlov&#13;&#10;DeCM+XOn7NjSijDasDAuErkJyTQZMkoQkf2SevK5IAi0CyJ0/69a+bP7Yn+/yOYrodFgAKBYntfY&#13;&#10;+UmSzLfW4qWXFi2eNm3aKUuXLLlpA/052cYVDAGnAHToTrx66u7r5aLWJQKLxMbr+zLGNVQKRiPt&#13;&#10;FxJDYusjeSUjiwKsTWCN0WNA7xkPqCjCDtbobwig47jc2btVczMrVYuD0+c1HbD94ln+3Nc/3hgX&#13;&#10;lBiEISphOH3lihXfn7bRRvOWLFny6BqeZiQZIuZOENvaSF7LBkCzhZSsfZh9MBoZz4KRBTOSDZ6N&#13;&#10;JnefJlbfBWB7BSAY4nebGZXFWwIo84ln1fvX5GefteGi4N0qGYFutq5ZY1CPYyTGTO3t75/3Su5v&#13;&#10;nbMxtGplShlnZF6PQCuK/ghAS8EoxAqgVYBAhWjpB8wZbq7VGIQ01Pah2nklDNXFtz5PoEIoFQBe&#13;&#10;8DnZMEnr8G9rjUwR5VLmoAAtGFqpK8WkFEGpWZBbpi7YFj5ntzhPWpRHKZhU0wiDdKluCEyLRYDE&#13;&#10;mAn/+h2vfboFygLQKnS/fbRf62HoyJuXL2vl41rFCfmttupH2ttshutFGh0mgQqhVZuVE8lah0rB&#13;&#10;KMTaJFpZexHKJrBZWdAsSDgv+pMFHmURyKrsZE33KWiMRsralDwdsbxfI+2ClYba13vXlCFRZCxk&#13;&#10;b8MkQiz9CIJAj9950+hAAYiAJBvYXaHeNK1V2gWwFpRC0dJCRVnue2IM5syZg09/6tOYutFU3PGb&#13;&#10;O/DjH/8EzzzzdH6MFUEURdhs8y3w2MJHUdEqz2izafxcNgkPVbishg3PFN/VMSNYLSujlfWXENvJ&#13;&#10;sFl1x6YFg8oFippTCxu+7Tyos0HG2k4SGlSMVPnK9yu110hzlGPeH3nZEZK2I2n5VfEqWUa6gtX1&#13;&#10;5TDGVFucgKxlqBSMQgJtXvjjk9/tFRVKYiF+1J3TsjUkLXHkSo+mWnZjLpdXPcytxNaqmlhejcAT&#13;&#10;a51P1ZUfVJxtHyrSUYDMAdB+7pD14GlEoQKgFCIlAOro6Oz4x2rpbXsKsoHgOSclr3fhkY9jWbpq&#13;&#10;+6ZEnFvAWkEURvjPb1+JQw87BMYYvPmIN+Mj556LSz5zCX5z+69Rq9cxa+ZMfOTDH8GWc7fEAfsf&#13;&#10;gOUrliMIAiiTIIRL6UMYIkmSVUEluBeDa//2/1V6Klv3r9Z3P/LbJ/9zGyuhsb6MpfKK9HX7hY4a&#13;&#10;S521yjbyKyNmDWTHZmJa7OPXInB9ht+ef12tyIomOaVAKyV+VoI1VgE2rWkgSimNEEoZm4hWeFAp&#13;&#10;JRtqtshYgVbYUci222477dlnH59eV/XG/J61ThUV1NAUvOiZE9aIl/s7a2y70F2qFcyeMPvpp556&#13;&#10;agPsxkmGUgozp0z67EsrVv37UJ24Kibw+UxT2igI1UoVtXoNe++9N37/+9/npXqt2HxhoOXLl6NW&#13;&#10;q2FKTw+qlQqUUrjowgtx8Sc/iUqlgjiuQ4lbSEiHIaqd1Yt6V/VenGUnbGhMm7bpxqtrL02Gqme+&#13;&#10;g3aJhS+DCtAs0+1YAzmvpM9r3GapPU/H8MyEFQD17BnVSgUbb7Tl84888sjqNT0JIYSQDQQFYHbP&#13;&#10;xIuUUnkMYauHUkp0+gi1e0QaEgISuNiRfL/smB9e90MREanVapJhjJEkMWKMEWusxPVYBgYGRETk&#13;&#10;7rv/JFEYilJKlFIShqEEYVjv7Oz8r2233XbaevqKCCGEkPHBtrNnv3ZiZ/WOMNAyvGIA0QoSaUgU&#13;&#10;KKkEWnSL/SZNnCRfvPSLIiKSJIkkSSI+1lqxxkqSJBLHsdTrdYnjWJIkkaOOOlIASBiGorWWKIr+&#13;&#10;KCLMviKEEELWJfttu/OOXdXKk1EUShgEoodRCrJHoLWEQSBKKTnzAx+Qd77zBNl2223l1a9+tRx4&#13;&#10;wIFy5513OoUgTvLB3loj1tpm5cBaMcbk1oQf/OB/BIBUq1VRSksURXeOmcWRCCGEkA2RN+2669ad&#13;&#10;UfSPKAgkCgMJtXMNqDVQCnQQSBiGAkC+9a1viYjIihUrZPmy5fmAnySJcxEkRkySuIcpKwY2fWQu&#13;&#10;hiRJ5NFHF0pPT4+EYShhGEqlUv3dMcccwzw3QgghZF3w4YMOmtBVrdwVBYForbM6RO6xJkqB1hIE&#13;&#10;gQCQSy65RJrxBn5jxSRGTGLEGu9hrfh2g8yNYK2Vd7zjHc4iEQZSrVa/QksBIc3Qp0YIWStce9/d&#13;&#10;8+IkeX0QqDTnHPkDyDNL80cj/iDdUXUp6cYYL73OO0ghTW0rzuHC8gXKS11Q6cJLSimcfPLJ0FpD&#13;&#10;rNw7c+bMrzK1jZBmqBQQQtYKSWJ3NiLIE+o9/GE9W3ZXt1AOMsVgSk9Py3NkhXmygV4pBaXTBxRE&#13;&#10;XLVDay2stQi0RhiGEBG84Q1vwOabbY4gCP7zmWeeeWIt3johYwYqBYSQfxm3RgGCzBnQag7uNrmk&#13;&#10;dBFX+jhUGoF26xQE2i2Z29XVhT123wM2XVI7G+BFBI2FQ5WOAAAgAElEQVR1sUrKQeqnAJDv/+KL&#13;&#10;L2LxosVIkhidnZ3YYcftEcdxH60EhLSGSgEh5F9GRGAhj0VBOsg3bM/KCmdrE4gAiRXE1kIHIYIw&#13;&#10;QpIkMMbgU5/8FHbaeSckiQGUBkRBjM2VAyjkyy9Lg39CK5Xv19u7GocffjiOPe5Y1OsxgiDA1tu8&#13;&#10;CgB20ZpdHyGEELLO2G/77Wd1V6KnOiqRBFo3BBG6tMSddtxJvv71r8vPb7lFfvCDH8hBbzqoSEkM&#13;&#10;AjnrrLNKKYVZQGFcj6Veq4uIyGOPPyZ7vu518uEPfUiMMXlWQhaIWK/XpVaryXPPPSPVakUmdk+U&#13;&#10;xYsXi4jI977/PQFw41CVuAkhhBDyL6KUwo6bzj6oWgkXR2EoodaiAInSNMOdd95Znn3m2bSWgBvM&#13;&#10;BwYH5IIL/kOOOOIIWbBgQV5nwNUgsGKtSz30KxTeeOONAkA2mjZNli1dmqceihXJcg+stVKr1eTI&#13;&#10;tx4p8+fvL319fSIi8re//U26u7ufmDt37oz1/X0RQgghYxqlgE2nTjmpIwprlTCQMAiko1oVpZR8&#13;&#10;7WuXi4hIf3+fxPWa1Ot1MYkpJR1myoBLQLRijRETJ5LEcV6I6P7775eOjg7ZZZfXSG9vr1hxCkAc&#13;&#10;J2ISI3fccYc8+eRTkiSJLF++XJYuXZofu2jRIpk1c6adMWPGvPX9XRFCCCFjnkBrbD1r+ts7K9Hy&#13;&#10;ShSJVlomT5okjzz8iIiIDA4MSFyvS1yPJa67yoQmXbcgr0OQWglsWosgSZxikMTumPvuu08eX/iY&#13;&#10;SGLF1BOp1+syODgoIiLvPvlkOfjgg0vKRr3uXA+rV6+WTTfbVAActr6/J0IIIWRcoLXG7KlTLovS&#13;&#10;ssWTJ02WR//5qHMZ9A+4dQnqsST1tCKhNFQkTOMKWj4860JSiyWuuXiDWq0m1lr585/vkWnTpslN&#13;&#10;N91cijFwSkGvbL7F5gLgiPX9HRGyIcIQXELIOsBlBCTWohJFWN27Grf94ja3SQFaaWitoQKXSgiB&#13;&#10;V6QoXUPXTzdMtyiloAKXxWCtdT2YShsVhcHBQbz2tbvjXSe9C6edeip6e3uLrAUAtdogknqMCdUJ&#13;&#10;AyP2VRAyiqBSQAhZ6zx56Rc7+wdr86IwgNIa1lp873vfw8DAADo6OiBKnHKQpgZm1Q6zIgcCQOXp&#13;&#10;i5IrCJniUNQmCKC1S4MMlEagXamEzs4uHHnkkejo6ChVSly8ZDF6+/r6N9l4k8Uj/Z0QQggh45L9&#13;&#10;dtp2XjWKpLNScSslpimKxx93nDz33HPSiO8eMHk6oikWO0pXOSqtbJB9li6ZbI07zhgjfb29IiJi&#13;&#10;jJF6vS4D/f0iInL9T68XpdQ9W2+9dXV9f0eEbIiE6/sCCCFjj3pff1dmhgyUe0AHuPa663DnXXdh&#13;&#10;7733Rk9PD5555hl85zvfwaxZsxDHMcIwcgdlVREVyjWSJS11nH2Uuh7cGgjZegsWlWoVcRznloXs&#13;&#10;+b6//AUi8rfHH3+8ts6/BEJGIVQKCCFrnbmzZjz3wLMvLLdAj2TxAkoQBRrPPfccfvzjHwMAdt55&#13;&#10;Z3R2dqaVCQGxNnULeI3lr6VUwVAA1Ot1d7wVmMRApe4IY4w7VCtopSGBWyV54T8fBYDfCMscE9IS&#13;&#10;xhQQQtY6P/rTXx7pqlZ/UU8SJNYitoLYCIwIwiBAoN0g3dPTg8mTJ0PElhtoWNMgswQgXXBJaY0l&#13;&#10;S5bgsMMOx4IbFkAgiKIIAwP96O3rg1IaOo0x0EGAarWKgYEB/P3vf68BuI9KASGEEDJCKKUwa8qU&#13;&#10;C5RSfQBEKSVKKdFKSaC1RGEgYRhJEARy6aWXutTBWl2sSeMH/BTFNM7AGlevoF6vSz2OZXBwUE48&#13;&#10;8USZOHGi7PKaXeTQQw6VuXPnynnnnZ/GE1iJ4zivUXDFFVeI1voW0EJKSFtYAJyQYYiiCPV6XQFA&#13;&#10;pVIRAPn7YciOscYYiAgev/oTHT+/+9HOzkokM6dsYQFgUleXAMCUCRNaTl9X9PUpAFjV36+iwUG1&#13;&#10;aNUzOpq0qT3mc6cOLvjClZXnn3wu3GjSpnbjqVPtUG1MmTBBdj7rrN4sPW9dM2fSpKkr7ODMeh1H&#13;&#10;J0nyKSDNMtAKSmlEUfQ7Y8zVxphv33XXXdG8efNQr9cRhmGeldDoLoAIxAqsCHTglkv+8733YsEN&#13;&#10;C/DU00/jNTvvgqOPPhpbbLklFIA4dgshPfvss3jNrrth+bKlhwO4ZUS+AEJGIVQKCGnDMcccU7np&#13;&#10;lpver6FP1G6UyhbvgQaU9QPgWiAiKjVTW2PMChFTr6hgkyDQ3VlbqngG3KJBzqeXpurbojE4rzy0&#13;&#10;EihREKP0gBZbUW7maxVgFZTkTkEFwADZesOxMdJZqV62ZNWqq+wIms+11pg+ffr+q3pXbVcbqFWq&#13;&#10;1dBWq12P7b777nfdfvvtK0Xk7D333PPS6354XThnkzn5MT5KXDRhXskgTVVUWiFI4wV8xNp8X601&#13;&#10;PvyRj+BLl132m6233vrIhQsXrlp3d0sIIWTMsd9++3VUKpWvh2FkoyiSINASBoFUolCqlfKjEoZ5&#13;&#10;2p3WWoL0ob1HEATus9SMnpnSQ62kEmipRv4jyB+VSEsUagl0cZxSSpRWorUu3gOuvUBJJQykGoVS&#13;&#10;rUTueiP3DAXp7qh8V+sNay6Q1hH43y996Ut5BcI4duWPkyQRYxKx6YqJ/sMYt1hSViI5e4i1YpIk&#13;&#10;r2L4/e9/XwD1p9k9szdTasO6d0I2NOhbI6SBQw45pHrn7373WWvlzHSmnwRBmLgCO8qfsAIAlAaU&#13;&#10;QOn2s28lktfQSRPo3Ot0QHc75e2qPBNPXKk/pTTQPB8GANHe1YhSgFMUdNqGQEGJC+hXOoqiZ1CL&#13;&#10;X+5XMhI8GQauO3JBgsiqGeUFC9229EWWreDeQIlywYlawRgDpRQqlQquvvpqnHHG++uAnPfC8hee&#13;&#10;HtlbImT0QaWAEI9AB7jzzjsvqdfrZwdBgCQxS7u7u98Tx/ET3m4CVFCtOnN/TURh6BgDVa9DRZEb&#13;&#10;w+qoA/UKKhU0ahECAJX0Td07vrVCAAB1jXp2UEUASKWpkYqgUlcVBGq7GXOe/MMjjwz1FawvgjBy&#13;&#10;3dH/Z++74+SorqzPfVXVeXrySJoZ5SyhSEYCJIFIlgCTMWCDwQaMsY0NOOAlOJtdfwbvLmm9xuC1&#13;&#10;DcbYBGOyQWQhkARCQhFljUaa2NOp0nvfHxV7guKMJqiOfq3prq569ep1d91zs2PJ8LsQfFEF1jO3&#13;&#10;JoFTt0AApoAcUiBJEjRNwy233IL7778/pev614hoUZBxECBAgAAB9hmvvfaaHI/Hvx0OhdRIJCIU&#13;&#10;RamLROKXdPd5GBFY+1z8wxi29n/vfffd72YbGIbpr11otVF2WirbFQw7w65du8Rjjz0uTj55jgDw&#13;&#10;tgzMClwGAQLsOwJLQYAAAO64447QOeec80tN024kIsk0jE2SJH0ln8+80t3nMm+/nWHcoGIo9Rm6&#13;&#10;6C5t70ccFmB+2W2XJvBew9rA7QBC0zDw4osvoqWlBYZpINWawpo1a/DKK6/k161btwzAb88444w/&#13;&#10;vvDCCyoCC0GAAAECBNhXMMZQXFx8azgcFrFYTCiKsiUej8/t7XkdLrA1+fvuv/9+t1+B0/PAsQ44&#13;&#10;0HVdmKYpGhp2iyOOmCwSiYSQJCYA1AP4HwBzL7zwwmivXlCAAAECBOifEEJIJSUlP4xEIlokHBaK&#13;&#10;omwLh8On9fa8DifYpOCh++9/wM0+MAzdyjhoRwq43SzJMAyxs26n2Lp1q/jpT38qiOjX7dMYAwQI&#13;&#10;sP8I3AcBDlsIIaisrOxHmUzmB7Isw+R8A+PsWlVXX+3tuR2OCClWMyQiQAhCQWUCJxPBjsXggjBo&#13;&#10;8CAAQEVFBUQQRRggQLcgIAUBDksIIVhJScnP8vn8t2VZgW5oKiN2k2oGhOBQQwAgIkl2SQGz/1pJ&#13;&#10;lVwIq3iRL9CAYGUgEBEM0wAAoxemHiDAgENACgIcdmCMIVla+nUtl/sukyQIcCiycnMul3u2t+c2&#13;&#10;IEEETJkSx8cfRxFKVELLx1FRPqgoEpugt6aG57OtVcI05ik2KWCMrNhAW/l3yjsImxi4BR9sUmBV&#13;&#10;ZMA0IeTpAOUAbScuvDCNJ54we+FqAwTo1whIQYDDCkIIqbS09NZMJnOXJEngnOc58ev0vP5Ib8+t&#13;&#10;v4MRwXzgAaX6zjuH1NXVFcGS57WSJH2pZN2aaSXxUDQZEpUVpbH46JiBEbEsRgxJ4IVtGnYffQpO&#13;&#10;O20+DMOwx7JrMpFXyqmAKBDB8RhoQmBEiE47rbpo3uqMntulSTsbn3s61SRJ75hFxeuRF0tAtOUv&#13;&#10;jzyw8+KLLzYDT0OAAF0jIAUBDhtIkoREIvFvuVzujnA4DF3XjVAoeq2WSz/a23PrryAiXH/9BYk/&#13;&#10;/+3N2c27G86na687OqIoQyYVR4pOLI3S+KJwpDYSRpHEUKowFEkMMZk57RgQYgTKZ/Fwtg3xogQM&#13;&#10;wwBjDExmKKwvwEC2tcC1ENjv61ygmAl8f3SlbEAUteq8qFEzkTL5kR+0ZPFeU5Z/nDbqL7rokjpI&#13;&#10;8ssYVPMw1W9dI8zAkBAgQHsEpCDAYQFJkhCPx6/L5fPfl2UZmqZp4XD4mnw++4f+qDkSES54/ALp&#13;&#10;iYsOvYlcliSMmT59yOqPPzlDCHPWYw8/O2tEhI1dUJ2QxsbDGB8PY0JRGCWKBCEAbjVzgmk/z5lu&#13;&#10;XynkOTCpNImti9/CO0uWYt6s48G5aQcUFhYdsks2W10SOQeEgMQYCBxtOtBmcIQlQpEsoUSRwAAc&#13;&#10;UxzFNUNL2YasPuTjVH7Iuow6c1m68apVkcib2Zy6CFL4X2TmVopD1DkyQIC+joAUBBjwkCQJsVjs&#13;&#10;x9ls9nuyLMuGYWgRJXJ1Npf9v75OCEKKjNHVVTPyuXRFWMiulGRMaXn/lve3jBsypASmVuN0RjBg&#13;&#10;wgAQllnjhp0NyznvvusT/7w3HL7ots9pufy5qdUr5y6siNTOTEYwNWmRgASTIGAJfk0IZIy9C1ou&#13;&#10;gLii4LzyEH7xkx/jqCf+gmQiAU3TEAqFCva1XArWP845hBCQADBJRogBkt1ykgsB071sq93kmHgI&#13;&#10;ExJhMAJadLNqRSp//nstufPfaMy0fpSVHoWiPEW68S/BA+tBgMMbQf3PAAMaQghWUVFxSzqd/gVj&#13;&#10;DJqu5cOh8HX5fP4R3se1w8+feOSQRcvX3JvO5c+B4LaEdIPsDEFsp0RISkRJxmyBKSx9mguulScT&#13;&#10;F25vaH5OliTTPIhr/eDBB5VTb7vtBDOT+V4l42d8blACZw9KYmw8BALBEAI6FzjQMzA7qeDSN9di&#13;&#10;/BVfwZ/+9yFX6DNW6EYQQoCbHIZpQJJkmKaJCy+7DKMX/xPfHD8UuX0gQYyAEBEURmjUDDy5sxUv&#13;&#10;NWSNVQbubmOhB9DcshUd2lIECHB4ICAFAQYsbJfB7bls7i5JkSCEQCgc+XI6lXq4r1sInrrllqIr&#13;&#10;/us/n8pr+jwuBDgXduMfL1ff6bdolQAWENyJyGfggkNirEWR5Y1RWVo5ZeTQ37z96fol+0MOiAiD&#13;&#10;hw6dVbdt28+mF0dOuHFEmTyjKIKykAxDCGjdaIVQiFCvarjqwy0Yeurn8Pjvf4eK8nIIIWCaBhiT&#13;&#10;3OBC0zThZCp88bob8NpD9+HZk8YgJjGfhWDfIBEhzAhZk+Ofu1O4+7PGXbtE+M4Ls20PPUEUmA0C&#13;&#10;HHbouvlagAD9GJIkIZlIfCWby/1CVmSJc67LknxXLpu9t68TAgB4b9OGzze3pW+RJAaTC7SfMxW8&#13;&#10;tAmB98p+IiIAhmimObW+JXVZcTQaveWc45csWrV5r/0WjjxyQWzHrk3fK9My9147rGTCd0ZVsOnJ&#13;&#10;KCQiqFzst/DdGziA8pCC40pjeGvJEjz03EtQBVBVWYHysnI3xoCIIEkSNmzajO/fcRfeeOQh3Dmh&#13;&#10;CuOLotAPYE4CgC4EJAKmFEVxUmksrurqmX/7/h3jRSLxIVS1pXuvNECAvo3AUhBgwEGSJIRCoR9r&#13;&#10;mvY9RVFkXdf1RCJxbVtb28N93WXgoCKZvL0lnb5LliVohgF/bEDhj5Y8EtAFZCIw2Qr6i4Xl5791&#13;&#10;1sKL7nriiXRn+xIR5KraydRUd+/nq+KnXDW0FJOLosibHHoPkykBIGy3TX56y278dXsTdpYNwYSj&#13;&#10;jkVtbS0S8SLk1Tw2bdqMz5a8g6n5RnxrfC1q4+F9il/YF4SZlRfx3K4U/n1D48dbVHyPCeP5/vK9&#13;&#10;CRDgYBGQggADCowxJBKJ6/L5/P2MMZimqUej0Zsymcx/m/0oBe24CRNmLt+w4S0QorphgnMOBli/&#13;&#10;WJ+PvWsLvrDdCgQGgDGAMQkm5yiNx76zO9X2/9rLeAJQNHTUUaJh+0Nfry2acf2ICuhcQO1GN8G+&#13;&#10;gABEJQZNcCxvasMrdc34qDWPFh0oU4CjymI4a0gZJpTEoXPA6GayQgCSioRXG9rwjRV1eosSO4dy&#13;&#10;6ef7g4UpQICDRUAKAgwYCCFYWVnZTel05mcyYyGTcy0cCV+fyWR+1980PYkxVBbHrm1uy/8IRFWO&#13;&#10;PUAAgBDgVkEfHQKK5zgg+1hL2y1LxO7NG2Yknde+LIRQhBAwuYDEaPv5Rx01+/HFizc552PEEC9O&#13;&#10;Xl5t5n/9rZFlFWdWJZEzea+G2xGsOgYSEZyICgLc4MbujGnoDBHGsC6Tx21r6ls+0EIXIpt6JWjD&#13;&#10;HGCgIyAFAQYEZFlGLBa7LZfL/URRFJiqYcTi8W+0plvv72+EwAERYeLgwcNatewYWQmFJEligCAm&#13;&#10;wDRDZLfs2tVQW1FSUloUr+ImuMk556bJSZaFntcbNzU0vA0ARbHYt7Kq+mshOIgYhBAoL4o92JDK&#13;&#10;XGdyDokR4smiGyr0/H/dM3kIphVHkTV6lxD0FcQkhq05DV9Yvr1la8Y8BzDe6O05BQjQkwhIQYB+&#13;&#10;DyEEJRKJu/L5/HclSQoBQo3HE99IpVIP9SeXwYFCiJayWLiyKafpnb7/8B1finzj7sefUXV9vsQk&#13;&#10;WNkMfOO5Rx991F8Xv9fEkuVzhxvpf/y/SYNiU4ujyHd3FGE/R0wivLg7jV9saHhvY7zkHNTX7+rt&#13;&#10;OQUI0FMISEGAfg07huDabDb7gKIoME0T4XD4p9ls9oeHAyEAALt/YJeSnAiYOXbU7E82bnmNiGQh&#13;&#10;AN0wjJEVFRNjIwfn1y5f8/TPx5bNvKi6FCnj8Fiz/UWxwvDI1mb8YF3j3zBr1sVYtCjoyhhgQIL1&#13;&#10;9gQCBDgAFI0/YXzRHXfcEUokEjdms9l7Jcag63omEon88JlnnrnzcCEEALAnQgBYPYS+OufUxSD2&#13;&#10;sWFy2I4B2VCUk9Ys+/R/vjEsOfO86mK0BYSgS6QNjnMHF+PK2uLz2HvvfSVQpwIMVARf7QD9CuFw&#13;&#10;eIyqqo8CKAGgA5gqy7IVnc/Y9hEjRlw1Y8aMfz1xGLfN7cxyQEQIK8rDhmleSQSY3ARJStsVQxJF&#13;&#10;PxxbBUOIPWQyBACsAkt5zvHlFdtblrQZx0DT1vX2nAIE6G4EloIA/QnVqqo+++Uvf/n4V199deJT&#13;&#10;Tz01ddas2W5nPc55dv369ZsPZ0IAdGE5EAJFxYnniAiSXR2wjMyiy2pKwGhPqY0BHOhCICFLuLy6&#13;&#10;uCRM7AYhRKBUBRhwCEhBgP6E+ccff/yEBx98EPPmzcM555yDp59+CmPHjrUsBSTeBrC2tyfZFyEA&#13;&#10;TDrhxFeYxLbIsgSTA9ePLMe4eDgILNwPqCbHwqok5hQr11Mo8YXenk+AAN2NgBQE6E84afLkyZBl&#13;&#10;GblcDqqqory8HLW1teCcg0ga0tsT7Mt445lnWpKJovuzmqZOLAphwaDiQ16YqL+Dw3LFXFpTHIoj&#13;&#10;fwOO/KrS23MKEKA7EZCCAP0FjDFW+vLLL/PGpiZEo1GEw2Es/XApVq1clQqHQptlJTS8NJk8HcH3&#13;&#10;ulMIIfC1hoa7ZSE+vHlkBSrtxkYB9g95k2NeRQJfrCk+Dssevri35xMgQHci8IkF6DeYMGFC+erV&#13;&#10;q68995xzb1t4zsJYw+4GPPTQ/3y6YcP6GxYsOHlFNitJmV27sPiTT3YDB9zJd4AjNn1OBb36v9Nq&#13;&#10;yw6m3fHhBIURFF9VRcAqw/x+SxaXLNuxSONijvAVyPK3eu4uOCWW24/d1fYDht190xnP6rqJgkKO&#13;&#10;/vecFtcBBg4CUhCgX8Fun/s2gBMAaFVVVXN27979bnBj2gcQQ0yR/+vfJ1Tc8LmqJLJmQAn2BpkI&#13;&#10;q9N5PLBhJzalVTgNqBgIOoC1qtABfAQgC8tC5b+n7uv91f/l7ewY4ftLcEV3wbb9Od+e0NUYopP3&#13;&#10;BYD1iUTil+l0elU3nDtAH4Dc2xMIEGB/cPvtt7O77/6FYegmiJE5bdq0nS+//HJvT6t/oKjkmBHI&#13;&#10;XjW3PB7EEuwDrKwMgZ+vrgMdOxcLjz0aqq5ZjaYAyBJDmDFFcHEUF520t7bFp6VRCwjBbc2b3L+u&#13;&#10;ht9OHSdb7ju9Lqx3nP4PXhtpp4Q32Y2ynLkJIaxnRAWsAShkFF3BaqbluxABe/6A4ByCBKKRKJYt&#13;&#10;W3bCc8/9Mwfgun1c1gB9HAEpCNDvYJqCGaYBCTIZGSPU2/PpN0g1X33u2IpYTJICK8E+QCHCRy1t&#13;&#10;2Bwtwe9vvRW11UNgchOSJIEx5gp3zq0ulpYpHbbABogk+68nqIUQsAiELcyd/+1j2ktrhxSQvZuA&#13;&#10;t0+hy8CmDf4d/Gcgby/ybQdEp64B9z1n3txvmLAGTCaLkbrnHgghghieAYSAFATojyDnRqYzXerd&#13;&#10;qfQTHLkgNnn9q3M+PyQJPbAS7BMkAl6sa8aMWWehsqIcLa3NIBCYJEGSJB8p4LbA90gB4AhiBlfp&#13;&#10;Fo6+74sFwJ58Bz5rQSf7CHQwMHQC4VkP/GP4BhG+fR1LhGedgPucEYGYdT2MMWzftg3PPfccGGOv&#13;&#10;9demYwE6ImB4AfozKCggsw8ggrL2rQsXViVGVoUU6EH8xV4hEaFJM/BCQw5HzpgBRZFBZFkHIAS4&#13;&#10;abpkgIjAmCUwGWNgjMCcmpKCW0JVCJ8W73MdkOcKaE8IHCuDZ3kAXJMBeYLdH1Bg7ec22XaP9Z63&#13;&#10;O4/92hnbT17IHZMg2ZYRp3V1JBzBhx9+iM8++2xHdUl10DlyACGwFAQIMMARrqwcpaRS3z6mJKmY&#13;&#10;ASHYJ8gEbMxo2EkhTBwzBoILyJLsugAc37oXF2ARAQHL1C/It87trQLCEeqeTV+QE0TrixGAp+e7&#13;&#10;8QrC1udtP4CPI/hO5Yl9Ye9PxOB/x92vk7DFAvcCFT4XEAC3Ai0/WPIBOOfrtzdv334ASxygjyKw&#13;&#10;FAQIMLCRVHft/uu4iDR1dDwMLSAF+wSFET5pTqN21GiMHjMaJjetOAJGIEYoVLc9eE0nyNXCne2F&#13;&#10;wld47gRfQKK1EwMEWa4Idz8rscHR1InId/MmQBBI+LR7/8OxNDjmBfIcCq7xAc7cHBOEPwHTco1w&#13;&#10;zsFNa2tOzWPNurUA8Pb+r26AvoyAFATojwh8BvuO4YCYdklNEUpkKehxsA9gsMoZ/2t3CmcuWIhk&#13;&#10;MgnTNAq8+wWZA671QBQKfW7bDYggYD0KXAFwQ/lAwrIJeFkHwhXgws9AbIFN7rl8Gr3jKvD8CC4b&#13;&#10;cV0XTqyAPX/Xo+HEC8AOLIRDQeCxC3tekiShYXcj1q9bnxk8ePDfg3TggYXAfRCg38FJvwIInPOA&#13;&#10;H+wZYnBENk4si4W0HmIEYUYwhdUwaCB8GBIRNmdy2Cgn8M2TTkI+lwM3uS86rxB+oeh5833uAf9x&#13;&#10;rnXA1vlF4ZHCf5xfgFsDFZzHD/I9c8ssuW4K/6Q6GYDIjdwVVDias6+XoigQDofwxpuL0Nzc9C8h&#13;&#10;xIc9UawpQO8hsBQE6Hdw/KHBvWhfIA2ZXhxVKkNKj5Q0Vhjh6fpWLGpKI8IGxgcSYoSPm9NIDh+N&#13;&#10;msGDoeZVmJxDcOFW+POC/uAKfT8h8LZ76QHkbCObDAjRYf/OBKwbN+h8fr5QABeOtQJOHILz+3Cs&#13;&#10;DvB8G6JzjsB9Y3d6PXbmRVtbGs888zQAvMgYC9IOBhgCUhCg34GIAuVkH8FkOuKYkigpjqm4G0Gw&#13;&#10;Wi4/uSOFHTkD8gD5UIiAlS0ZjBg9GtFI2N3OHW3acfP7Ywn9BwvHTC8KAg79KX4FjnzX8uUPBPSy&#13;&#10;Bwqkv7AtAD7bgWMI8E/Jee7EEgiHVPhjGWARgfbfi85eC/s4mUnYvn071q1bz2VZXha4DgYeAlIQ&#13;&#10;oN+hfS3ZAJ1DCEHVEWX+iWWxHklDJCKkDRMhiXBSRWxAVElkBKQ0Ax9kOWbPng1JYm6mACPb3845&#13;&#10;BOee8Hee2yA7fa8QjoruFATyYgsIXkChICv6wL0xC2EFEPqIg0ckvOAaa37kWPh9c3MjH11LQsH1&#13;&#10;AnDpop+YuOmHhURFURRs3rwZqqquGZEc8ckBLXKAPo2AFATod3BbsARayh5BybLjKyWcVB0J9Yzr&#13;&#10;gIANWQ3FCsOQsOJq0v0ZYcbwflMbWpKVOHbmTGia5qtIaO3j1Bdwgwtdl4AAOYWMyJbYrrruyxUg&#13;&#10;2LUELA2eQ4A7+QDcDkr0SeOObglnG1mmGp/m741PrpVBAHYgo32cT+BzCBQUK/Q8FO5/fiuEALD8&#13;&#10;o+UA8O6G5g2pg1rsAH0SASk4QIyurRwztKL04sCO3RsgO1U7WPuuQERAW/PnpxRF4jGJeoQ/MQJe&#13;&#10;b0xjeCSEmMT6fcdFJzLg+bpmVI0eh9LiJAzd8JEBz1RfsKD+4EFX4AoQ+b6hTrqhlx7gnrMgPAGO&#13;&#10;iR/e/q5HwlH5vbmCyD6vdw0dYwGcyXtkwHUvuEGEdlCi89ypxeAlWIIxht27d+ONRW+osiw/HLgO&#13;&#10;BiYCUnCAmD160rbjJgz/V/DDOPQQtr+WCAghaH3QGYQQAGOTjiyNgKH74wkYAWmD463GDIZFQwMi&#13;&#10;1ZEIyJoCK1IapkyaAEVWrIZDXfzGO1QI9PkDCoRtOylNaCfku4LjAhBOQqP/PScUwSMajrD3C37f&#13;&#10;7gXn85ORgsqIe+DZIUXBtu3bsGPHjk2VlZVL96IqD+QAACAASURBVDz5AP0VQUriAeKRRYvyAPK9&#13;&#10;PY/DEYUp4kHJgs5QPGxKaXnz2ilHl/SMr18iwmZVx/a8gTHxnnFPHGpIIOxSVbSFYzh17lyY3PA0&#13;&#10;8Pbh+n4LoevL98z4wkk3dHz/tp/fqQ1gpQmSb2BROKbPPNHlF9wyWcDpweAQg07sBIWEQHjnEq5r&#13;&#10;pKPdzbUoCIt8RCIRbNq4CaZprq6rq8t2Na0A/RsBKegmyIxhWiQy5NNs9siSCIvpOjc0E59lGVuu&#13;&#10;B81Cuh2BhWbPaK3fcuTpFdGhQ8Iy8mb3r5VMhPUZFZUhCcOjPZPueKgRYoSXdjShZspMTJk8CZqq&#13;&#10;+kztjtD13ACOr17AazoEV+AWsghyGQLcYMOCpAJ7O/mOErQXvmuXVXYOIB+RcEsh+8crOFj4/jhU&#13;&#10;wgqmdEhM+xgRg3MsWbIEAJZ4RKT7IUkSjj/jjNKGXbuYW4ckASDd9TGMMQEAnHNynjuv2++bMk1K&#13;&#10;OMdJ0gFfhHeeJACglbdQEQBumjRm8mT1hT/+sV/GXASk4CAhhGBFROcxhV3ZOGz49JkTxtTsWLMW&#13;&#10;8XAYoUg0v3nZ0lfCKv9tmxDPEFH/v3P2AbiZVRDQoPX2dPoeCICWOuXI4kGQ/IKjGyERsDGr4eSK&#13;&#10;OEoUud+3YpaI0Kwb+MO2FM6/9CSEw2Hk83nLJFUgwX3CH44wJ6/EJpGPSKBQyNvP2xsIHLLhP8bt&#13;&#10;ebCnSft4h1tcyB/8WMAKnEJJToBjoXPB2lvAXyvUf8mhUAhrPv0Ub775Zms8Hn82k8nsaWYHjKph&#13;&#10;w0bt3r7jzk/feP0EEsQ02xLInOu015e5H4NLhKzYTOF6Z5zvvcWVPIsLCQBNhcRM+JbSG9dZ185g&#13;&#10;+VqE1TnSPgaCmgDAEPTGp5/mwORHhKn/sr/d9wNScBCYURIZnmDsV9HBg8+f+8XLMfPM0zBswmg8&#13;&#10;eud/YNDwGsw+f2HklUf+vODl3/3+rPKQ/P/uPeOMH37zhRfU3p73QEJ/+8EdEgggrEjjR8QUGD3g&#13;&#10;OiAAeZNjU07FwqrkgIgnsBogqdhqEMaOHGkRAgC2ZHBEqbWzEw/gEAYURutb+xT67x312xJThPay&#13;&#10;hoj5XBBO2WSfO6Cdud9yAVjWAFE4kDuOwwGc4kUuT/ALOyHcKoZOgJnr9XAyLAAoioJ33nkHqVRq&#13;&#10;E4CV+76y+4fG7du/d8XRU664ZcEp0DUdhqZbcR3gYMQgSQzMTr/0rtn6z+86Ec4aOpuEt5+VqunF&#13;&#10;JbUbyDeKQz78FhnyraH12pkLATAFIAShobkV1z72zM+TyfLXAbzXPatzaBCQggOAxBgqFJq71pAe&#13;&#10;Of6Ky4ee+qUvoLx2CLhpIN2cQmtDE2pG10KWCPO/eDGOOn0e+/NP/v3mW154IfG1k0++5b5Fi/Zg&#13;&#10;CAuwD7BCq4Jwgi4wJlyqbB07JKygBzwHkIhQr+lo0jgmFkUGRCtmhQhrU1kUV1Vh1MiRUFUNnPs0&#13;&#10;aP9XjZyOiIAjPsh+6vQs8GcleVqoPVp794Gr9sITYvaGdk4I113h38/xTDh1k5x5uFqvN3HPmmBf&#13;&#10;h7+Hg3s9wmexsEmGpmlYvnw5AHxIRGYPuQ6UkKIcddMZJ+OIUSOh51UouTbAMFCQvSEx60GSj2D5&#13;&#10;7DOeKdHazOEtTGcoGMPZ1sUMnSAL/yIxBjBrLoJJ4CBIMHH6shV44N3l84novf7k7gxIwX6CiBDh&#13;&#10;/AvZSPF9X/zZj4pnzp8DruvQcjkwxmAYGlrrtqOo9EQYugFdVVFSVYGr7/4xHrpJu+6+1xdFGNFV&#13;&#10;AyGnu3cREIKuEBoTGj0pFRpZFZJh9pDrYHNWQ0RiSMpyv69PYGl4Am/uasWsUy/A4Koq5LJZS1gy&#13;&#10;u0mR8ER0gWG+XZChq6W3FzKA04qgo9m/kAlY3Qh9lQcBy8/eIf25XWCiX+y5bg//bo5JvH1ZZidI&#13;&#10;0a8Vu7UWBIgxpNNtWLN2LRhjr/Kei5EiSZKYEASoeXBVg2kYFingAgCzijuZDF6mR8dy58JPCtyN&#13;&#10;gFcFylla+zNz00Q7/EHBh2WTAO5/i/MCPsElGZxJkMISmKwAQOzgluTQIyAF+wFGhDJFWcAqq+45&#13;&#10;+zvfLD5y/hxouVyBf44bBrRsGpL1hQAA6KqKUCSEi267Fbl0+ordH338Wso0HuUDwe7aOxDOLS1I&#13;&#10;SCwEEUHbuunYidXReExmSBvdfwOXibA5r2NETEGYEXI9YY44hGBEqFc1rNJlfPfMM+CUKCafXCZX&#13;&#10;gHu9BJyeBLwgHQZ+x7R3MOCo3p0kGXiav8lNJBIJlJeXIxwKQwiBXD6H3bt3Q1M1u8JiJ55uIldY&#13;&#10;eeM7fnHvDQEvbMBxvLW3EDjbhF2IKRwO4/33P0F9ff3WwcWD39zRvGO/1nf/wAUHt6wnsgTiCgCy&#13;&#10;qkb651xg4fCvRoFt3726gkAPFx1dEB5rI9dFRF0SBkAQ8ywTACA4AAkgyfqsAKM/WQmAoE7BPoMA&#13;&#10;DBFiWorzx8679duVs849C2o2W5jqIzGkU2k07axHJFFUwPR1VUP16GH43PXXSCnDuG9EXBnbC5cx&#13;&#10;MGATewHA8EUaB4BtDsZZQ0JSj51DQKBe1TEtGRkQRSUVAtamshBVQzBl8kTougaJmGtqL0CBa8Cu&#13;&#10;HmBnDXToU+A/zPnfrW3gkzD2eQzDwKBBgzBx4kRUV1ejvKIcFZUVGDp0KMaMHQNJliwLgk9LLtCY&#13;&#10;4QlNhxB4J/Ch4C1/w+b287Wt40R47713YZrmKztbd27d54U9EHDADVJhzCoZLdkPxiyywNrVhnDh&#13;&#10;IwC+QEtfKQf34S2br9YE+T4OZ5Gcz7TAMuF9BwrGAaygAs6tRz91bwakYB8xv7a2rCEUuu/8790S&#13;&#10;n3naHOTa2jrsQ0TItaWRz2YRisUgRKGWlm/LYOxRM3HyZZfHGzX6krS3lKMAe0UQaFiICRMmhGQ9&#13;&#10;P2x4PASzByxRjIAGzcSmrIYjiqIDIp5Atrsi1o4ajVg0aokSRq5QAuD6koVd6c/12xPAmK2Bd0Ig&#13;&#10;vABBi0JACHDX2mAHqRGBC47q6mqMHDkSjEngTrlkIcA5R7IoibFjx4IxZgscRzO1eyM4k3QFmNXV&#13;&#10;wBOIfiFGPuu61W/Bsq5bRZKcy4U1AlRVxdq16wWA53vQdeCeV5gGYOiAUydCkkCyApIlMFkCScyf&#13;&#10;fuAc5RvAfu00SbGFOHNIhv1gjIExT9gzEIhZa0dkPfeInuN6cRcRxOx+E04wh+CAMAFDA3QDpq4B&#13;&#10;gNTfqt72ZVJQJAELGfBvAO4MM/Z1AOPvuOOOQ+7ykCUJr23bdtO00+efMO+KS2Dqeqc5ukQELZtF&#13;&#10;2eBBKCopQvsfkBACsiLhc9dfhWhN7Q2mECMO0SUMLDj3gO4v1NfvsX7XrhEyw8SqsAyzB8YPM4al&#13;&#10;qRyaDBPFEvOFwvVPMAJyJseixiymTZ+JcMhzSLnasmN2d18X6t+ecu6Zkf2KKQCAOxHvvm1O+iAX&#13;&#10;CIcjqKmtsTVQURA/QETgnKO4OIlYLAaTmxaxcEgDhB3XYQt+IQp7HThz8Vko/EYNz8LgWT6cB5MY&#13;&#10;WltT2LBhgwmgxxsgEcCEEBC6DmiqRRAIgCwBigwhy4DE3HUCuC2Mub1uLkPyrDewSJkgAZDd+hrW&#13;&#10;c9+HAc6EOwb5Cza4PhUOIUxL8AsBSAxCkSAUBsg+omKagKE7dSNC/YsS9M2YggSAqwcNH3l57cRx&#13;&#10;R5ZUVRERQy7dhoYddU2//vW9qwG8DOApYrRcHAK/fALmOXJ19U0Lb7gWghsdhL0Hgp7PIV5cAiUS&#13;&#10;Rmf3S1PXUVxZhumnnFyyaNOGM/OC7u9vPqe+gGDFOoeWTleMjyixqpDcI5kHDMCHrTnUREKIyQxq&#13;&#10;P48nCBFhSXMaG+Q4bp11AlQ1D8GFqxE6gXjtzeuexLWD9ODbH4WhBY7rgMNfD8AbyuQmqkqroCiK&#13;&#10;dZwtsQmF9QSEsFIDORdgTsCDm3IA97kXW+CotgXBA3ZcBFkC0jMJwB9X4GwOR8JY/PJiNDU1fjhm&#13;&#10;zJjP1q9fv79LvD/QVMPYXteamkrRUQjnNWteigzIimW5EbAsJaZpByCahT59Zx0KmYG33ef6KYgR&#13;&#10;cII6HGuLzRm8sXk7hiUBsmxlHhBZ7xsmmBAWAzFM7EilAcZW97f7e18jBZWllYN+e+LF55199IKz&#13;&#10;MGTUcDifBBFDPpsv27pq9Qnrl310wtKX/vXtz5YvexTAnwC801MTWjhy5KAXtm//j4uvvSY+ZNRw&#13;&#10;qNmuq3syiaF5dyOkcAySrHSqRQkBCJNj5hmn4cOnnr3p+AT97V8bd9X31PwHIggQdnQ1BWWO20HD&#13;&#10;6HFlYalIZtC7mTATgDwXWJNWcVpFAhJ6pjDSoQQjwot1zagYMQ6jhg+HpmqwctzJ0ZsBoDCbwBbG&#13;&#10;BUWIgAL/tlNd0CUHBCuF1s4AEAWCnJBIFHljFwxpa7rOOd33hRXk5uznO5b8c3UnQX7p51oGALu3&#13;&#10;Anm7OoKQGEMul8dfn/wbhBB/37BhQ4/UWGGMIRKJDMlmsxFd17fc+Kdn8erazSiLWjErxDzTv3tJ&#13;&#10;gkOYHJwL10rgCW3PlONZCxh8CRmeW8c9TnRi/fW7JLjFC3xjkCRZLgjbheDUUCAibGtowfPrNr1f&#13;&#10;NXz4s7s2buyJZesx9BlScFxtbXTprp2/nHflFWcv+NpV0HI5qNnCqlnECKOmH4Fxx8zArPPPLXr+&#13;&#10;oYdvePvJv1+SaWn+JiP2Ry66199FRHhp48abJs+fP2b2BedCy+f2un+mpRWx4mJIigKud15tz9R1&#13;&#10;1Iwegfjg6rFvrlxxJhF+38/IZK/CJfWgTsuYHtbgWnJkNI4wY9C62f/LiJAxTGQME9OK+399AgKg&#13;&#10;coGVLVmMO2EclJBipcD5CwMR3IAxKigWJNzvoN8d4MUQ2Ns593zQ4Lbctn3X7kQIumHAGdba5Elp&#13;&#10;S2hbhEBTVSuuwIl6d4WbQz46qTvQ4aqd+fo2iw62ECiyjM1bt2Ld2jWQJOl90+x+hxRjDJzz6w1i&#13;&#10;t1UNGRIRuh5tNTkeWrwCbj0F36z98RHefaD9JQl3QZx0Q4LwDCr+/5wiD0K052OA/5jO1lQ4H60V&#13;&#10;n5BpaQYAE8BHABoqKiq+v2vjxn6n8PUZUvDetm3XTJs356pTvngx8uk0eCdlUwUX0FUVuqoiGg/j&#13;&#10;gltuxHELzyz/050/eXT98o8uqE0mr96WSjV115x+sfD4otueefeCORefB1lhUPW93QQJ3DQxaso4&#13;&#10;yLIEVet8fyEEQtEoRkybjE0rPjqTEf2+v2tcvYIgxrAAxBiiicS48bFQDxUtArbkdQyJKBgVC3e7&#13;&#10;JeJQwyE5dSbD548/DowAAe65BlzB4RxBPreBY5kX4MInxJ3UOddkbcddOG4Gf+S8DUFAc3MTBg2q&#13;&#10;svzeAm4EvuXSFpCYhF276pHLZSFJUuE5/GM5mj+cADjACx/0UwKfhYAK+xw46X7RaBTbt21DJpNp&#13;&#10;LisrW9fU1G23Vv/8L58588j/uueee9iw4cPAuemIcJ+g9jlj7M+kM02gkKzBdcF4xxUOVThOYUGo&#13;&#10;9i4edy/b0uMcTbB+d0xiWPnJSlxxxRVaJBK5pK6ubl1DQ8P+LEefQZ8gBUkky8wSduPcyy6FEpKh&#13;&#10;5fbefNA0TJimiWGTxuKr9/4H++cDvz33/aeflQB8B8C6g50TYwz/8dIH14+ffcLoUdOnQs+rkBUF&#13;&#10;IMDQ9D0eGy0qwp683k4r1PFHH4W3/u9P0z5fUxN9Ytu2PZshAvixh9Zxhy8EgChDTVVEgtmNWnzY&#13;&#10;jq6PMIYPWrKoiSiISQyZHqiBcCgRIsLbTW1IjBiNWccfB03VPIEEuKqo56ByJIqvAZLfp29rtk5g&#13;&#10;om8Qa1dnH/J9fYnAmIR0WxrNLS0oKy11BbtzkMQktLS0YMuWrfC++v4fgPAEIqiQLLiR8b5N8MtG&#13;&#10;rzywK0vt+clKCCtXrQSAF1paWrbtbT33F0IIRpJ01R23385OPHF2dw9/SCGEwLChwzBv3imRJ574&#13;&#10;y3R0gwzqLfSJ7IM0Umcfs+CssUecdDz0/H50IxaAms0hWV6CL/74NnzhR3csHDxq7N8BzD3YOU0s&#13;&#10;Lh7amNe+f+qVlyNRmoSuaXjpkcexccVqKKFwp8dwztGWykEORzv4BtvD0DWMOXIGqsePH7u0rW3i&#13;&#10;wc43QABwjrCaL6+JhLvNUkAAlqZy+LQtj1bTwMepPCYlIogwQogRJOqf/MxSOAX+WdeMmSfNxaDK&#13;&#10;CpjchFushlBY5Mf1wcMVop4P38tOsIwH7ex+Ana0uxfo5g7pxhgAmzduxO7du2EYhuVDJysdcPv2&#13;&#10;7Vi/bh1M0/Ai3MmZiGsn98UNOOf1yAXZ1+HNzZuLcw3M91AUBbt21eOVl19BKBT6Yw8Fy8mxSKSy&#13;&#10;trYGAKBrOrjppGL6L8PO3PA/fNkXaL9vZ64AgYJjhG9t/Mc5H0z7/TjnBQ//sYZhQNMsV3FRsogA&#13;&#10;lHTzOh1S9AlSwAmzRs+YZv+g9v940zCQS2cw6/wFuOyuH0xOlJb/IQbMPJj80I3NzfNGTJ5YMnLK&#13;&#10;ZKjZHMLxGMqqB+Mvv/gV1i37COFotCDwhYhgaAaad+5GsqIcnO/Z/8ZNE6VVZRg/exbb0Np6Zn+8&#13;&#10;sfYiXG9uKKhp6GHq1HiRRGVRxrrFGcXIqiXz+21N+PaqHbj0w814dXcGS1JZPL+rDZ+25dGoGWAE&#13;&#10;xCSGqMQQYQSZqG/cWPYAIiBrmFiT55g0YTx02/rnFqKx7eqO6Z18j/aCF04KIHmFbQp+z2Sb8Lv4&#13;&#10;UAhWrQPdMLBhwwasXLkSa9euw5o1a7By5Ups3rQZpskhMckS7E7EnBvM6HNP+IIhC0IG4PEaYddJ&#13;&#10;cMsBw3fNZNU2CIfDWLx4MdavX79t1KhRPVm73zRtl4svE7LAWuLWDGDeHP2wlsK5HudT6poAFBzr&#13;&#10;f89e08JIBieexKt14BC2zmDf9/u1X60vuA+keFHx2Ooxo2DoezbL7w3Z1hQmHjMTX/zpnTW/+96/&#13;&#10;vSBSLecBeMt5X3i/6T1+aPeeMSZ8+6Jtl8676krES5LQcjlw08RRp81B9cih+MeDj2L9shU47UuX&#13;&#10;AgwQnFs1CnI5CD2HypqqTmMi/HBihIZNGAOZpDGm6Ims8oENAfRK4+Thw0+ObG5aORSq6t01vCl1&#13;&#10;9hzt9it8HQrRkKJQQ11d3UE5IYsQrhGMTeiuexK3fzA/Gz8EjZqBRs1EyjCxuDmLP21rQbNuggiI&#13;&#10;SwzDowqmFEcwNBJCVUhGZVhC3PZ9G0JA530rakYiwtachiY5gtEjhiOfz4ML7vmJATcOzRWmgO8m&#13;&#10;YgseFIa2dHWNrvXBH6Doyi+r/S4TtnUgn0cua3kTGWOQFcU1Ajh1DYTPSuAWz7ED48g9J3zEwZs/&#13;&#10;iOwui+ReqH/eRAxCCLz37rsAsGz16tWNB7DE+wJBRFzyZxXYc3bX2Jel4V6JEzzoXJuvXrOXceh1&#13;&#10;eHSG6nBy4WWXuAGajmZqf7CWFchxuBQe65zTieEYKOgLpECOJhKVRaWlbn3rg4GWz2HmKSeC/fvP&#13;&#10;K3936233ZVubTgdQtz9j3Pn6tqNKx4w9ZercE2FoXhaOoWmoHT8Gl3z/Jvztngfw1G8ewIU33wjD&#13;&#10;0CFMDtM0wPU8FEXeJ4uHaRioGj4M4Xi0OpNOd/zmBegKtu4F9AYtaGhYdt7omHJfJCKTquru7VnY&#13;&#10;kyLArY5GjHkxTiaHkyFjCksqMIlB03NsZ0Nq8aRJk85ctWrVAV8QqblkVGJMou5NFQwzwtBICMOj&#13;&#10;VnDeKRVFMIVAi26iQTPRpBvYpur4OJXHUztTaNBNMALGxUKYkoxgRlEUo+NhFMmSuxamENAFeq2Z&#13;&#10;kkKE53c0oWLcZIwYOhS6rncwBziCvNDgT76gf5/Q8rMGVqh2eMf7QE5gm/2zdzIcYKU2W3KS0LHC&#13;&#10;IKx6B/4NgEtSAHIbLxVox2SPJSwlpiBf393F0YoZNFXFp6tXA8ByJ/Ohh8Adiyuz3VHcydJwhLpj&#13;&#10;eXGzOAD414XD/pycD8tHluyX5FgeyCY9EGB2Sqf3HeS+4/bG6WGXLih0X9htlPv1fbzXSUEcKCkZ&#13;&#10;PKg8HIt0CykQQkDL5zF97gk4++vXTvnrL//jN5WRiuvr0nUNe7MQANYPozmfP2XGzGlyLBGD1i7G&#13;&#10;QcurKC4vwUU334B/PPC/+MOdP8fnrrsa5TWD0LhzN1p27QaT921ZuWmipKoKpdXV5Zm1ayUAxgFd&#13;&#10;9OEG3++zN+oUZHLp+HWjBhcvrEwgZZguPfELYrI1QebcoOEpIH43qMII2/IavvDBtuGrVq06KKu7&#13;&#10;lsuGFQLr7gXhwhJEnqppIS5LSCoSxiKE44hw4WAgZZrYmtWxLptHXd7AmrSKVW0qBFmBfZUhGYND&#13;&#10;MiYVRTA8pqBUlsEBqCY/ZHdSRkDWNPFifRqzP38cYtEYUm0pK9UPtnCBAPfJGFvBtrRHZyBRWMfA&#13;&#10;0VztdAT3fI726w0Cr74/+ffyCWpXsDukwf7uuLLfZ0b3ERMn9c7ZIoisTn5+dwJRQbCjJ0wtyIqE&#13;&#10;TRs3YsuWLW0VxcVPN7S27uPK7jdcA4Y9EYtId/WT9lk9OpPRfgHtpzyC7BgDx3pgW4T8a+/ah9xA&#13;&#10;EnJjDMg3dsF3lGy3giA4RfTIIhoBKTgYRBWlNpIsLZeVULdpNxYxyOGUKy7GmiUfXrDspZcaiei6&#13;&#10;fWG7Qgg5pCgLJh57tOt/aw9d0xBLJnDeTTfgr7/6bzz2s1/hCz+8GVpeBRfM7pDY9bkkWQYxBm4Y&#13;&#10;SJQkUVJdW7Ft7doYgNRBXPZhA9/9gGQhHxpScPLJMhYtrgaUCHimmnGBhMT8XtwOKNTxANc/6dui&#13;&#10;ECGnSJAIB+c7AwAh2KGkSNxOx7Mmbl1nCITxiTAmFUXc69SFQF1ex7qMilca0ni+vg1CAGUhhtll&#13;&#10;CRxZHMHUZAxyJ6yd4Fi5PbbDBWyf84HdfWUirMuo2GgAXx03DoZpgBFzjQSuiPUs136ngp022C6H&#13;&#10;XghPQ4dDEAqFrV/suwGHPvN4O/noe+IJfxLw9WNob44oXBDXfVCQDWH3Q3C/nVQoTImgyAoWLXoT&#13;&#10;qVTqbSHE0h6u3U/tXzHbfVGA9pYRWN8BEmSb+B2h3G5dfcc6aZrt5Yz/F+ySvILYAvjcBPZeNoHp&#13;&#10;cDE9u1aHBL0eD9Sg68niinJJDocKv+QHCcEFTEPDZbd/FxOPP/5KIcTl+/KBxRRl6oipU6eMO2Ym&#13;&#10;dLXrAl6GroNJhEt+cBMmHDMTHy16D5mWFMqrqxCOhtFV+WUlEsbubTvwz//5AzKpNJRoBLFkslYG&#13;&#10;JhzwxR7WOHhZuifccccdDIheGHrr7SUza9iSU0fzJeVx9t2cycGFZQY3uniYQsAU8D1Ep/ubAiCp&#13;&#10;G24mCnGT925RVQ5A4wI5kyNrP3QuMDisYG55Aj+fMAT/OHYE/nd6Lb43pgpvNGVww9p6rEznkJQl&#13;&#10;hBghKjE7cNG6+ea5QMowsTWrYmtWRcowoHIBmRHiEoOyn7aREBFWtGTAkqUYO3o0TMN0GxMBcIWI&#13;&#10;sBVZR531gtn8aYq2Nk6WlincQDffQPCcXZ1GxltvtAuIIydMwH0fgBc/IHzzcrwYPheESzFEu34L&#13;&#10;cI619iJ7TPcYIaCqKlZ8/DEAPEfUo11ICYDUVR8ZL2izE+ErfFki7QhBpydy4gXIRxw6oZQFAY7t&#13;&#10;zuwGOdKeziUAoOdalB4C9LqlAACFIhGb/Xbv9880TJRUlePiH9wc/vU1Nz7YWr/jYwAfdzkRImR1&#13;&#10;/exJJ82KFJWVINeW3uP43OQQXMPJl14AAFjz/lIokTCIsQ6uECYxhCJRfPDS61j89HM4esHpiBXF&#13;&#10;IUkSSirLJAMYcvBXfNhBGD3cJfGuu3581bRBoYcevWI0q9+Vw+bGNuxMa8gbolMT5oHAbuZ20NcR&#13;&#10;TSRa1UaYXKA7KEa3wiJAgCMexyfCeL4uhxXNORQVy3hiYz0qGKCZHOvTWSxuzmG3xrE+ayCvWwWF&#13;&#10;8sz6jYa4ADOBqjBwYkUCC2tLMa4oDg4gvxc3BAEwIfB6fQtOOPFzGFpbjVwub7Xj9c3PeuYJ1oK2&#13;&#10;yK7w9X8HPNEr/ILY5zXwvC9OQCDZsXSW9uqavH1uGkeL97IhvPc8ggBv33aw3A2eO6O9G8GesJeJ&#13;&#10;QIR8Po9169dzAIt72BLO8/l8rrm5GQDcokwd0IUQ3lNw394UwIKGU+3H6ezQPQznHytn1djpMX/L&#13;&#10;oUBfIAWiJ3UbNZtD9ZiROPsb18ee/Nkvf5zNpC9EF9FpdjnRSYNHjQTfx5KeQggYmgYlHIZpGgjF&#13;&#10;4mCSBNNHCsLRCNKtabz86F+wa/NWzL/qcoyZMRm6qoEIKK0qAwObIEg83d+aZ/QG/MpTT7ZOVmIV&#13;&#10;M4aG2+6876Iq9vgHu/HbJW0f7MoYKwFMu6SUpnfnubrjY29uEdsrTb4NwKhCQ3jfgsIsTf039Squ&#13;&#10;u/lWpBob8Nn6tfjaZxsgyRIGjZyOsiNrMKG2FidVVqGqohxlZaVIxONgRGhubUV9fT3Wf/YZPvxg&#13;&#10;Kf75yVKMyG3HwuoSLBhaCUaEXBfZPxIRtuVULM8Dty04y85557BaDQt4oX2FEII7/mL4ffxe7r9H&#13;&#10;EMgnhF3h7mq2jn/bTxI8weL6r+1XVPA5Fs7Mn7IHwI5T8Fsn7BHJvjJ3fs7uwtejwSIY0UgES5cu&#13;&#10;xbZt2zYnk8kNqVSPejRNmOZDd9999zHRSESeNHkyuJ3J5b9G3wx94RPtiZln+fB28Rd6EgVukg5C&#13;&#10;XgCCc1+8ArkVkNv/lPwWGAgB0zTBOcd7i9/FO++8s7q4uPjl1p6Lw+hx9DopkAFDzeUFN03a7xsZ&#13;&#10;AYxJkGQZjFl+KEPXOqQDGrqGky88G58tXXr220/+/UIAf+xixFBFTfWk2nFjYOr7F/PHGENL/W4Q&#13;&#10;GJgkw9A0EGOQZBmfvr8MH7z4GgYNq8X537kBiZIiaDnLNSGEgByKQJGlo3Ru9mSU78CB98vtQRD0&#13;&#10;bPOXL59dUbup0cDPXm/9PcbM/yY2vJgC73/pmwAAIABJREFU0VcBPNhdZxIAwLvhgrZ80pxKhD9r&#13;&#10;MvRRQ6Vwj7ROPlhY5mrg559sRe2CS3HPv/8SAKAbBrZs3w7GGEYMHbpfi7F8xQo8//KreOzJv+C5&#13;&#10;D5bgkuEVmFdVglwnVoMwI7xU1wIxaChmTJ2KvKpa/XQYR6EIKfyGWYq0L2rfTYdzSheTp207xzjX&#13;&#10;7JIGiwl4wk0UCGvvGNty4FgoHKLSblKOfcFvlfTv4pIQDosJOAGQ9g4MgJ3mYHeGJJic47HHH4dh&#13;&#10;6H9vazO6t64xACZJ4KHYcchlpgIcupCGvfTSS+ZLr7wq144cASEEJNtq7BhBuPClWgofaXIvxVnD&#13;&#10;wm8N2V82Z73999YCQ4LwuYc8KuWNSwCE/3MS4NxuV22Py00Tu7dvA4A8IF8PyI2IJFYj37Koe1bu&#13;&#10;0KHXSUEJkM6lM6ZpmGxfOQERQQ6FIASQamxC4/bt2LZuMz5btgzTTpmD6XNnw9A8Y4DgAtw0cNqX&#13;&#10;v4S1733wXWZob9fX129qP248Hh9bNqR6ROmgin22FLhzYoRsWxrcNEFEkGQJxCS8+8yLePHh/8PZ&#13;&#10;N1yDY8+aDzWXcwmBNTeORGkJOJDsjuyLwwHO75QIUITSM+zgjtsZ7vrZlDFJCS+vymgomvELrH/B&#13;&#10;UpuE6NbfDYd3MzoYECPkpPCGrVn91JGRvtmwSCJCXVbFKh7Co1+9BgCg6zpkWcbo4cMBAKZpkWOv&#13;&#10;SEzHGwPndss6BkyfMgXTp0zBt752HW74zi349h9+j+/kVFw+YhBUU7gpZwQrrmNxUxqjjj4W8VgC&#13;&#10;aj7XgV/69XK3dBFj7vOC/Hff/u01XFeK+NJSXVO9I9HIGdPnYmg3F/8KuGl1cLT7wmMKLsXReJkt&#13;&#10;8MjTpAv2E1a4IZMY6ut34oMlSwDgre5WUIiAcDx+w3iJ/3JmVUVccA6CCZkROOfQMzshkZXWxyFg&#13;&#10;cu8TcC6nq3UieC2jHQLhlh1AZ98gnzeo4D3PBQRYaZK2e89OWLSIGBd2oK39nkSE8LBSMKLpIDZd&#13;&#10;YjKWp/Lqu2bkGqHl/tiTFs3uRq+TAh1o1XIZQ5iGYkVzdr12cigEWZGh5TWseHMx3vn709i5cROS&#13;&#10;5RUYMXUqZsyfh2ETx1mdztqfR9NQM24Ujjl3wZTn/vv+7wK4vv0+mUxmzPhjjoqH43GomUyHMfYM&#13;&#10;AjcMVNQMhiQzNO1M4bmHHgG4iW/c/yuUD65CLt0xRoGbHCWVZSCJosIAAxAwg73A0ceEAHTaa5eq&#13;&#10;A8OqVQRCjOs6GtKGhnA0hTZvCgp1XaGutyA4R2tr29JPMyGcXN7bs+kcYYnwzJZdOPrMBZg/by4E&#13;&#10;55Bl2dJqhevCK8gxd+zd/r4EjJglHO17hskFwqEQfvff/4kvXHA+LjzvPGxOb8Gtk4aCQDCF1fwn&#13;&#10;Z3Jsyho4c/oMhMMKNC0PZjfatIQD+TRQz6zuphva374CzdSpyOdcZEE+vU9DJectnzC3NV8nPqBD&#13;&#10;irwdFOjELzoll4X/jO3dCAXHeud15+u3ZrgBjkBIVrBp0yY0NTc3FRcXL+9uE7hSOmzSLLn5zl9O&#13;&#10;GBSvCis90rSrr0BmwLacHr5q+fYHKRxejH7UC6HXSUErsHuQmt0lOB/OmNSREggBSVEgyTLWL1uB&#13;&#10;Fa+/iV3b6iDLMmrHjcHJF1+AYZPGI1GShOC8U/eBNQ5gaipOvODzWPX2uxdsXL78NwA+dd5mRJBl&#13;&#10;+YzSwVXuD1eSJRj75UYQiBcXg4jQVFePyqE1OGHh6VbvBHUPNWnICTkqRC0Q3QbMBjCVgNGwgtg/&#13;&#10;AfAagLX7MbEBB1EQmt0D+MtfOEhqyphAdVKOYeuaI4ioTggBMIhw94fydc/FyKE1z+5M4dLqEkQY&#13;&#10;69bGSAcLRlZp4ZcasrhszjwAgKppCIdDcA22nQSI+TvTufAJV8Cq188Fh6pqOHXuHPzlr0/i0ksu&#13;&#10;RWT1dnxrYg2EaaUibshkkUuWY86JJ0LTdWsMxqyYAUfGwhPk7mk71ARw9vTPiTwOQ8LV5AFha7ce&#13;&#10;0fGTD0cwO3VvCto1O9faIcXOrrbXidm83eJZfxy24fIIUbCP4AKSxLBm9WoIIZa1tLRs7tb0OiJo&#13;&#10;qZ1nzh5dUjE4oqBVH9i6D+NAuSJjcFiOfZrVRyEgBfsFNbVrdyqXyaKoNNlBT5bDIWxZuRYv/f7/&#13;&#10;oObyGDZpAk654mIMnzQe4WjY6pao61Cz2b2eyNAMVA2rxmlXfbHiwW8u/wGAK5z3Ro0eHd66dctx&#13;&#10;FUNrwE0TuqajYcdOVA2rBTeMvfr6Lb8SR7S4FLqqYvikMRg9bSIMXd8zIYBzY+CujlBcXFza2tp6&#13;&#10;Rbq8/NLpM6YfWzNuLJUPGQQiwu6t27H+/ffr1i776MHjamvvfu8w7K5IhO6v0NPhHCQE2LtL67XT&#13;&#10;F06Js4eW1v1QFI1firbVjQD07gxpIBBIItEd2ZWV4479cPWatz5akcpNm1UWR64PBRZIRNiSVbHR&#13;&#10;lDH9iEn2VgHT5FaRJ59/3n7L1aKdVDF/0Rl/Axtu+4MlxqCqKuafMhevvPoSzjxrAfDpdtw8sRZE&#13;&#10;wD+2NmLC8adh/JiRyPgsd2RnAHjlg30CFO1N7lRIGny+ZmsjeRvJ2d8jPMI3sN9tVEBD/DJcODYM&#13;&#10;7z3XGO1W8/MLem+NvHP6zuFYPsgy23MhwIiQSrXhX68tAmPsMcZYt0ptAkFIVCMBA9pC4IfppK4y&#13;&#10;Ku6TAT5doC+QAp5ublbbmlNIlpcA7VaPiNDWmsLwI6bg5IvOQaw4AVPTYeg68pm9E4HCwQA1m8WE&#13;&#10;Y4/E8MmTz2pYu3ZyRtdXAsCuXbtqucDEaFESjAhtzS3454O/x9Q5s3HU6XPBOd9j8CHnAs0Nrage&#13;&#10;H3MJgmZ2XefADyEETJMblgERkzXd/K8pJ82ec8ZXr8G4o2dYgdF23QNJltGyq2HIn39y951Lnnu+&#13;&#10;AsCtAA4rYsBAgpgEu0FJj9xiBIBEWdUTL65p/MLXTy4dd83RRSf9dsnq/wViPwbP13SnoiNg+S7R&#13;&#10;DdaChk/fSIto8j9facj8dnZ5Ah1LtfQeGIBGVQdFIqitsTrjOQF6HFbUuVP/337Tp70TCoiYT1IL&#13;&#10;wDO7M4LEJOi6julTp+JHP/kxvvuVa3D+0BxGJiL4NGvgmBkzYXIThmnVJ/A3P/L7mf1/C4sR+YrY&#13;&#10;wPfaEeIF7oeOIJ/W3mk8grOti1gT190An6WhvYsA8Gop+Ixq7nr6LR9CgMkyNm/ZjDVrVtePHj36&#13;&#10;+XXrekSxNaWeZvN9CQSbxFK/Mov0evEiAIaaz2/KtjQVdB10oOdVTDruSJz+5UsgKRLy6Qx0TTvg&#13;&#10;KH1umigqK8EpV15RljWMuwGrzV4qlSopq6mWiqsqoWsaygZXYeEN12DjipX4x4OPoq2pFUq48458&#13;&#10;RAQ9ryKbakOyvHj/yzUTA0lysQDuqJ0w4fWrf/WLOV9/4F6MO2oqtFwWaiYLNZeDmssh29aGWHER&#13;&#10;Lv/RbTjhwvO/HovFvtMbpX57FYyR3a1MyLLcYxw83bRz1baUfMv1j9dnv3lyGf5+WcU5l00W71Yl&#13;&#10;2A/yhujE4XPgYJA4uoEUCCGA4jF/fnJn+sP3mzOISn3hJ+5BMzlKkkWorKywNjiarOvbttvUmtbD&#13;&#10;tB/CfrRvYctN7oaYWT0DGGRJhiRJUFUVX7nyS7jiOzfjofV1UA0D20nB+NGjoOVVQPha4goOcPs8&#13;&#10;XKCgOpH7lFsZCP6N5Hn3LVJhCXx/rQKyL9NxeXlFinwFsu2WwBDcFdSuLCcnuM5Lq3M7HZKAUzjJ&#13;&#10;x2Dc4APL9SJcl6jTadDlC3b3wWg0ik2bNkNV1bXr1q3b0T2fdkf0HYraw7A9XopEVmGMfoQ+ccfQ&#13;&#10;VbW1eVcjJNZJ8QoimIYBLZfvlt4IAGBoKqaedAKGHXHEGQBOtDePSJaVy9F41P6BclTUDMa537gW&#13;&#10;kUQcj/zbz7Dmg48RLUq4NdK9KRK0fBZczaC0ogS8i2qGnUGSJTBZhqGp02ddePGd3/7dAxXT582C&#13;&#10;aejWjavT+WuIRCM47+YbUTJkyA9lWZ67R7/iAIPJzRi3vgsRwzB6tHoYUe6Z97bSxbP/c3vdwx/m&#13;&#10;MGdcQplUFQrXq3q33OAURtiQ1tCqm5+hu8oz1n2YbTPpzl9/1ihadAOhPqKdWVqto+B7MQREBEmS&#13;&#10;IEuy25qWSdZDkqXCh2Q/ZAmSYj8kCUxiBQGKjDGEw2EAwNe/+lWsl+J4YGMDpMG1mDButJWjX6At&#13;&#10;8wKh64byCa+uAIjsWgUEp6kyCXJlMBFc90dB+2QnSNAe1u27Z8l+OBFFVvFAKjg/A+xaCOSeC+RV&#13;&#10;+vPGdHiB51IhJxTDIQzCS3NkjIERQSIGiTGEwyF8suITAHinxyLlOWD0K525O+D7MPsJet19YHfg&#13;&#10;WptpbgIdIq3GNEzEkgmcde017A//dueXsi0tr3IhkomKSsihMLhp3ZsNTQcxhtOuuAiDhtVg0Z8f&#13;&#10;x7bVazH7/IUIR8LQ/WmPQkBwE/ujPiqhEJrrG/Han5/EGV+9Gmdc/UXEkgmoufxej9U1DcmyEhx5&#13;&#10;2qnhZ+9/8MsA/Wv/V6L/4a677uI1NTU3qKpaQUTmW2+9tbon641brtfsP1pj1cc+s3r3mc+sNo8C&#13;&#10;tNHpUjEvY3A7wO3Ax2cELGnJwtDND6gbm9GRMP7xQYbd88sNu2/84dgqOUSsT6QoEiPk8irSmQxK&#13;&#10;S4oBALIso62tDW+//TY0TXMFHvdp1G56om16d+vY29o+HMHq7gM3eE7N51EfTeLXmzbjyis/j/LS&#13;&#10;MlhFebzwXldz9+Xxu8LWfwF20KMTROgY8b04gcKKiIDT0bD9VrhHOu85tQvczIV2Bgu4w7T/HL2O&#13;&#10;i17ShuebINeaUejucAiMJEnYsaMOb73zthYOh19U91De/YBBABgjLryVOBywPwpiX0GvkwL7Lrgq&#13;&#10;3ZI6pAto6DqmzTkBr44Ze+FnS96/jwP58cfMhBxWoGb8NQ441FwOM+adiIraGvzxzp9ix4ZN+Ny1&#13;&#10;V6J8SCV0VQOTGNqa02htaIa0jx0SZUVGNpPD33/zAIrLy3Dhrd+Cns/tNSix/TUcc85CLHnh5VN2&#13;&#10;bvysAkDD/q5DX8C4ceMqttdt/yYEwoaukcE5MXSMFeCcMw6OHTt25ACYjDHIsjxPkhSSZWt/y4DA&#13;&#10;iQNkvWDEmHXnVRSpZfr0mfe88847be3H3hOEANC8YyuAhwD9ofioUVUrt275eFU6P+jo4jgyXVTP&#13;&#10;2xvCjLBL1fF2i/ppUc2Ix9q2f3ZA43Q6Z86hz53z/cdef10qkhu+ceOIciRkGSrnB0ViDgYcQJEi&#13;&#10;I51uRFNjI4bV1iAUslxyV19zDf725JOQJMlnZveOJc8/a1sEACfgTwheUJzG4gXM3c8iFJbCccTk&#13;&#10;yW6RIXeMdkF83kmdJ+2ks6v8kU+xbxdF4Ap2X/QBWRq/d1Z/IKEf/oiGwugFCDsxs7N5OlYNlyQ4&#13;&#10;bgunt4Gf5ZDT5heRUBj/fPttbNq4cf38+fPff/nll9EzEP26J8CBgYA+YpHfV/Q6KQCAolBozWcf&#13;&#10;fdKmZrJFjDGb+R88mGRVO+Sm2aF2geAcciSMI8+YH9mw9MOrmRCro/Folyw2l85g0PAafPN//htv&#13;&#10;PfnU/2fvO8PrKM6275ltp+oc9WbJsi3bGBdabDoGjGkphIB5A6F+EBII5IUESCCAMYRASCVASF46&#13;&#10;JAFsCC2Ag8GAKS644N5kW8jqXTp9d2fm+7F7iqol68jIoPu6ZMnn7E7bnZlnnnI/ePG+P+CYc76F&#13;&#10;I049EZJE0FLXCEM3ISlKL5O8Z7uikSieu/M3yCrIwzk//RH0cHjQ/TYNA4UTSjHtlNkF9Xt2fxvA&#13;&#10;U4MqYISgoaHhBM747ZajmYAqbPM6gZ10KDXTbPIklzxWM5gmg0SSmUhowpjLIWBJBZxx6Hp4MYDP&#13;&#10;htLe0J49jVAzLr6/ovnFR6apWXma0ietbl9wUIIOk+Hnm+uxMcxvQ/vu9Ht2LV4cE6rnb0/XhX+8&#13;&#10;tj2sXjvGh2Ny/XBKFDHGDzghBhPAGJeKXJh47vkX0NHRDodDxdq16/Deu+/gqScfR3Z2DnRdB+fM&#13;&#10;MuMhaWKglIBSGZJsqb7jggDnDIwzMJMl5pB1jwRCCdwuFxb/9794+OFHMLasDMFAAKZpJu3rqbwI&#13;&#10;3U/hXXbfPua1vcl2WTviGgN7U04qkZM6ApLg0RWJcnqIA/GQwh51pggMti0i9ZpUeQYkSeBkCQpW&#13;&#10;nVwAkkQhILBm9WoA2LhkyZLBErQMDEIAJus4QDlNRwQoYCchGSQT3peMESEUBHS9smbb1r0Ne+sP&#13;&#10;HTNhDLi+f8sVlSgkRbEoj7lAW0Mzvti6A96sTIydUt6DpdCM6Tj622di5X8WX7pn3Zqo4nClOBL1&#13;&#10;BDNMUEox5wcXYOrxx+KNRx/H1k9X4cJf/QyR9jY43Q4oqtKvAYlSCtXhwNO3LUB2UR7O+/lPwRnr&#13;&#10;nVthX7AF/9IpkwCLz+CgFAoAKIZuQJJsgZALa8G0hQHGB2aUs/QC6HLas9ZCBoBASJTrOh+61C4E&#13;&#10;EOt4d3UMl/54Q80Td07KzZ/pdyPGRZeNtss2Y3eAEktDsDui45bNdY0r2mI3APzVIbepL+hBzDzh&#13;&#10;RPz8F7diwa0344+rduDKsiycmZ8BdwoviMUgN/Biuz+P+NZGun+YcgMhQL5DwbnFmXj8z/fhib/8&#13;&#10;FkzJQIbHhTGFYzBr5tGQZAm6YYCZzJqLxCIqkiTJOvFTCskmLgKsR8EFB+cs4ZzIBe8SnqdqKrZt&#13;&#10;246jjjwK5eUTwAwGRVEhSTTho2ClPiApDn7Jly55+rY1EUjJjyD2bTFMajZShqNLNEOK6SB1fLup&#13;&#10;2hMcSKkvVldJxL4m5QKR1BokR8QyHVAqQZFlCHDs2LkDAN7uvyf7DyEE4HQvbTH5LyUCTaWW2W0w&#13;&#10;MkL37va3JvQm4vUh9vV7f39t6a9OmVpEWU0xsx0M2wZQ5YjBiBAKAJidzS1VdRW7Di2dXAboA/e3&#13;&#10;opRC1lQQQtHW0Iy923bgi82b0VJTj3AgDFWTcNSZZ/RKisIYgzfLh1nfOkPdvW6N6vZn7dOZkdvm&#13;&#10;hPyxxTj/Z9fhgxdexj8WPABuxuDxeRKaid5ACAGVZLz12LPgHDj76isAIQZNqdylD6aJnKICOFS1&#13;&#10;JKrrPUyg+4Mbb7zR+cbzz3tCwaBVVhCAp/drB20iDAICQQK4ATdACBFtoVCWaZrgTLK8wPcTAnYM&#13;&#10;dK8jIMBNJmr37s3JhzsPAChCnHi9IgNAh0hEqPfbHxEUBG5AhELEQObH66KxW6/dWP+3b2Y71LPy&#13;&#10;MuBTJGv7SB7MQGEJAxIh6DQ5ljQH8d/mkLlDp3ccM6bo1aqOjmwuBI2PT3yse4sqSXUCIwkLd8q1&#13;&#10;CSZON4iHiPpgMK+jrRVjC/Nx+11344233sJv33gNz1TuxlSfE+UuDTmqhBxFRp4mJwpNqQOpZvaU&#13;&#10;aMFkDHy3Uyq39iKkPor4/QohmOiQkakStEU4zjv/Ozjs8Bn4/f3346033kBmVhZ0w7RMArZaP+58&#13;&#10;SGicCd0u3GYB5ELYpkebWZBbfgZxqmEBgS2bt6C4uAjr1qxFLBqz92MCyXZoTPYFXSIhUsYdsNtj&#13;&#10;tS35aBKmAHujj2sIUv9OhCHa7oF9nP9tVb8tlsQFjnhf4/ckJIaUBE2ArdVIbXPqU4ybVkjCtEIp&#13;&#10;hazI2LplCyp27IhlOrw7HbLIEQARQhCEAOIZuNMhSWlZ6v/jn0Ukbe/z1c3bZMYO+2Z+Bmi3dy3Z&#13;&#10;E9FtEiZNKF02+V4lhK4lkC6fWZ/0nFTd/i/iBpi+loK4FiglAVM3oUsiwGv1nVjXGfuwvHx8c7C+&#13;&#10;Pjdx9z7m9UDRfbx7Ld9eDoQbZPz0442VK5e07stxaUQoc2yHocdOu+ySq75/202IRcP73NokSYLi&#13;&#10;0BBo78SG9z/GrnWfIxKKQpII8stKMG76dOSNLUVOcT4YM/vkGJBVBfV7qvCXH/0vfvin32P81Akw&#13;&#10;BiiUSLIEWdOw+eNVePG+3yF/bCmu+csDMPsImXS43Vj55rt495l/4Ie//zWyiwpgDNGpR1JktNU2&#13;&#10;4sErrt5eX11zOIB9eyn2g3nz5klvL178vMfvO1pSZC4gAeD2QsuSk13EX8ZeHxTp8gsAKBFWLD6F&#13;&#10;4JwIwYm1dwph6LqHmSwbVEKX2dWlRHsxo1JiNYg7mgnGIATrucJ0aw2EELIsN8iKohNKIUmSIHYM&#13;&#10;sRCCCMYIt0LCbMVuykSNG7V54sRIBOOEUMRCUaNMZ0LK0mS45ZRlyKbnlyiBZKu/AzpDc8yETAn3&#13;&#10;uhy7KKGyiAsE1kZAIPrOhRA/WMafQ0IosPfp+FXxRcYwDdnU9UKAEKdDg9Ppgm4ytIejiYIY53BB&#13;&#10;IFuJ77Mpqul410ny7/jCGt/orDh5e8MWFuVwXFDoLhQI23u/KSZAJAKv2wkIIBaLWCp9kjQfJrZQ&#13;&#10;e+WNn95TRyZVIxA3B6R+J2ytgUQlMM4SToz2BcnGJTaCXhqNruaF3uZ24hP7/UjmbEiW363IPurq&#13;&#10;o+BeNsDUdyTVrBbXQCR6GieEIhSEwvKvsCMuGGPQYzEoqsIdDmc1JYSLVPalLt6vvTbWfhcFiE2J&#13;&#10;BEIsjR0lIKAC4ISZnAghEI7FcgSHq8AhQ04N3xfdRYGkENMXUvNZim7fdEU/g9jP1d1r6w4a/9h+&#13;&#10;d1JrYYKgRWcQktTqcDrawIVsHXhIj/kdJ+UiXRN0xud1b2JMYv7bb0HKy5YQxhMzlRAiwBiJdXa2&#13;&#10;mEJcGAwG+9VcjBRNAQB81rx371WmoSOV47w7qEShqBram1qw7t9vYuMHyxAJBDDj1FMx8+w5yCnK&#13;&#10;BwBblWhCj/a/R3KTITM/D9nFxUCftfYOZjIwFsYRc07Cijfegh4Og/SRE9zhcmLnus14//mXceEd&#13;&#10;tyJnTCH0AUQZ7AuCc3iyfMjIyS7kTcGixljHkLzVFi1aJDvd7iMv+c2C0pySYjCTIbEQpi6Gov/R&#13;&#10;SpXTk7sJseOtkUjzmsoMlzqpel1+KLU577st/JwDA9MwEBBSYB/dUk6esGLUYfUx2aaU2nuc1JC4&#13;&#10;HvZGw9DXgpLSf8FtDwdQEDKx66IXX2F633gG1r14OfHm2oF2iQ2QJj35Uw5DjDMr3XdvB6SUvTK1&#13;&#10;/OThTPSyePfVfmuDle3xj1dHCE22U/RihEkdk17Wdqs7pFs77Nh/JDeXLpTJIqWA7k3u0h3S9z3d&#13;&#10;bujCP9BtjHstf8CPueeD6Z7RL3FND+EAKfMv+eyEnZXVvpwCKLXu6lZG/KTdfV50mRLdnDXjwlfi&#13;&#10;lU6+W0IA5n6/4wcPZEpACc0CIVnxeR0fkO400/3ZoLo+jxTsYw2OrweEUnDDwDO33Fmyc+PGcqB/&#13;&#10;c8aIEAqEEMjOyFjbVF3bqUejGYqqWSe/bnC4nOho7cDrjzyFzR99hBmnnIJv/eQqFE0YD4fbCTOm&#13;&#10;IxYePLlf3GQgSdIgJqkFAoJoOIxoKAh/Xl4ihXMckixBcThQX7kXz99zP46YOwcTZkxGJJgefx7B&#13;&#10;rdTLnrzCjF2fb54IYMgu7BKlUV9eHrKLCmEayWiIXiTWQaHHyWaIZQylrNSQLbuQfkvqba8cdH29&#13;&#10;1JCu/nQtM7Ws3tuR7jr3B12eQcqe1hf23caevfsy+jXSIFL+TfyZ1CkdkDq/zs+hr7l/oEBsHzvN&#13;&#10;6wGAfSbzGRFCAQBcd8QRn/9p06bPm2oaThozsQxcTxEKbO/g9194FVuXfwZ/fg7m3fIzTD76SAAC&#13;&#10;pr5/wkCyfCRClgYtFQAQjIECyBtTmDhNU0qhupxo+KIaHy96FR8ueg1Tjzsacy/9n6G1tXvdQkB1&#13;&#10;qCgYX4q1YEo6ymQcxNQNMNPol9p5FKMYxShGMbJhCQV8wKeaESMULPjwQ5OAfLDzs7UnlR06CWY3&#13;&#10;uz5nHG6/D2f/8DKUTZsMxhiMfZgGBgpCKCRV66LBoXbmtH1puIitGYgEQlBUDYAAoRSGbmL56//G&#13;&#10;9pVrACpDVVV865oroTqUPpkK9xeUEmRkZgDARELSyIAzilGMYhSjOOhhuXgMTCoYMUIBAAiIrXu3&#13;&#10;bQPnHF02N5to5Ki5syE4R3QAGREHXqdlbySSDMNgCTtgqDMIT6YPBBYfQHdIsgxZURCLxtDR1Iy2&#13;&#10;pla4/NlQNBXMNPH2Y89hyyef4rLfLMDaJUtROL4UReVlA8rmuD+dECCQCZnG0yEUHFRUG6MYxShG&#13;&#10;MYr+IIAB8+CMKKEAwNa6XXvMWDgiSxLtsbkN1VO/dwg7EZOESGcQVKIAofjvMy8iFgzgjP93MfJK&#13;&#10;i7o4BSqairbGFqz8z3+xY9VqcNMA0yNYtuhlSKqMGScdg5lnzsFpl34fDZWVWLv4HVzzl9+DGQNn&#13;&#10;Kxx8HyRQKslDCemLQ6JEJHPVj2IUoxjFKA522E63+zzyjbQz4fa2urotHc3t1uZ8ICAASVGgqAqC&#13;&#10;rc2w4qKB0y/7H2guJx75yY34bPFSOD1uSLIEh8eNDR98iod+/L8ItrTg7B9dgYsX3IafP/03nH31&#13;&#10;5fho4b/xh8uvhS83B76cTHz8yluYc+nFyB1TAHMY7fO2T0R6aERFH96uoxjFKEYxioMSA42tG1Ga&#13;&#10;AkJINNjUsqxi7foZ+WPPGtZNNA4hBFRVRXZhFqKBdit8g3N4/V7Mu/mnKJt2CJa9+DKqNm/F2T/6&#13;&#10;f9ixegWWLXwJcy65ECeefw6ETa8KADljilE0cTwW/fZB/PvPf8XMs88ENw0cdfrJg8ppsL/9SBcY&#13;&#10;Mwn/umUuGcUoRjGKrzBSolH7xYgSCoQQMJixasMHH2HWN08DoSQRZzwUUIlCkuQEhwAzjC65EAgF&#13;&#10;MvxWdsL43spMBmZGcMy3zsDEo47E4ieewz/u+g2a91bjuzf8BNNnH4dwR2eXephpwuvPwFUPLMAj&#13;&#10;19+Mh6/5KS67dz4cLidikfRFHPSExbIG3m+468ALA4jq0KC5nClRGaMYxShSQWy2RIg4D4LFZNld&#13;&#10;yyn4Vz8mfxRfFnpldOmCZPQB7f+BEITrAAAgAElEQVRCGyNKKAAARVE2bv3k40hLbb0ztzgfJt8/&#13;&#10;bQEhBLKqAoQg2NaB1tpa1O2pxo5Vq1E0oQyzLzwvQYhCAFBFw9YVazHn0lgXYSQaCiMzPxtnXnkx&#13;&#10;/n7THTjz6isx5ZijeggEcZiGCZkQnHvjdXjsZ7+ENzsHnA9zPgwCcGaCC2YgDZu4aRjajhWr0F5X&#13;&#10;C8XhsH0u4nXFyWQS/yDlg+SfhIALnojNtS5PEskkCVX2A/ueByOr3ME0IMkQZH/UC7FJtw2mS7O7&#13;&#10;kRfFN6NEoiAAIk7PKpIpiYUQ4IIhTu+amtK3ZyuTJLKCwOZ9HMjgDUyBmRrPnWxPah1dr+6rLuvr&#13;&#10;3r8noCBdrKfdy+6vP1abmGmCUsurOxqNgCoyCKGIBAKJjK8EgOJwQHM5rX4QChqvtxshUvf8Bz1q&#13;&#10;tYm6OLekf8mel8l0z93Jm3pheeq1r9262+PR75sfom+kdnKgBFept5B+rtvHsx8o9puEpDsDVZJo&#13;&#10;q9evE7elvt8Asdk/4w723UFTn3Mv6P7ouq8PlFJwxhBqb++tNT0w4oSCGTNmbF63dt2mpi+qZhaM&#13;&#10;LR6UCYEQQFZVSLKMSDCCDctWYMVrb2Dvlq2gigPjD5+BybOOROkh5QmBALByIOSMKUak830wXYes&#13;&#10;Kl2JdgjFhwtfw9TjjsE3Tj8ZkVCw33aYuoGSSRMw55ILsfzfr2LSkdPjNO3DBqYbMCF2kyE6Gs6f&#13;&#10;P1//3e9+t/yfd94jAMIdGR5ib+IChAjb/VAAECK+uAlO4m86geC6yTKFEAWKLIFQmuA4JwSI6ToM&#13;&#10;w9SdmtZAJIlRQrgQcaZ8WEVYFRAgGUYTJ+/qbYmw8uUlbkHKakK6ko8KQUjKR9YfJLl8Jwvoui11&#13;&#10;mY4pS4gQSFIhp0pLyY+6LgxW83tS35PUDdMaYxLPj0dSGM0IRGqfuvQDABHE0hfZtVFhcqaahjFW&#13;&#10;VRQaTyFMqJVkiBAgGtOhx3QICKhSBlTZbfdZJJKDJVIW2+2Ib9GpWqT4XOq7bV2FiQEjZVB6I3/p&#13;&#10;SoiVijg7T1cBS9j3GGYYEb0TjMWSlSSyFqZs2iJReUq/CQACbpqQVDeo6oGLKXCqTgBAOBCE4BwC&#13;&#10;HEJwyJoK2eWAwWLQzQiiZgi2esF6FTi3abq5VXeizSmjJQBFluBxueDxuME57wgEQzuExaJNCIiV&#13;&#10;LlwIlRCJggJEpHItcwqAWi+W6FIBAeGpI93VcChAQRJ0hfF5KOLDIeLzLz5PhV1n98wE1thSwEoa&#13;&#10;KRJf9PEyJAa+m4ScOqPsJvWQGYXdDRGfS4nPUxJm99i5RfIpp5aUWj9JXYEosVnPU9cNgu4c5fHi&#13;&#10;4msUIclEGEJA8Gg0lkcIMhRZRrz8+HzSdQOM806X01FHSGo6+cS6k7psxNc8Ehc0rDYRQUAI40ZV&#13;&#10;Zmbm5ra2tt4GPIERJxSsXbvWgBD/rd39xczDTjlxQPdQSYKiqTBiJratWodty1eiobIGkiojv6wU&#13;&#10;R50+B2UzpiG7qACUWtkOU8MMBRfwZvoRaGtBOBSGz+GP51aBomnYuOxTVKxejSsfuAd6NDIgQVSP&#13;&#10;RjH5mG/gs7eXoKm6FtlFecNCBEQIwJhAS10zAKwfqppywYIF/Kmnnrpq1apVTsYYb9jeQIB2qIoi&#13;&#10;VFkWmqoKh6YJp6YlKorEMkjUGyUAUFJSwu65556rJk2c+OBTTz0FSZFhGiYoIXB7PPi/v/8dDz38&#13;&#10;8K7J5RPOKMjJiTjz8rgSDifKMgyDAIDBWGIyKpIkAEBRcuzrOpIN9vmAjg4osiwAv/1hOwy327q/&#13;&#10;I36tD0Av15lmyqT39TIiHX18Drs8q02GaZAebeuBZBs0VRUAENNdxLo3eZ8iy0LLz7f62mb9E9N1&#13;&#10;YpgmMQxXclwUa9zinylKWHhcxVxTQwIAHEVF4qV/vlTYGe1c8+LCFz1ZWdkwDB2KIoNzAY/Hg9//&#13;&#10;7ndYtuxD5OcUQq0/DCX+8WDCRCo1srWKWms9QXJTTG5ZyVNuX7qAuMjQO6sb6fKrL+m5B91rfIca&#13;&#10;yLWJYq02mmYYHbEWdEYbwVgMAgIhFoLBTXDBwMFsGmCGGIsgakZhCBMmj8E0Q7YwwS1TpOZAjm88&#13;&#10;MokHhKrQMp1wy144FA9cqh9O6oDgAiaLQjeDCBgdiLEodBYDY1EIwaGzCEJmAAbTIcDAOUOMRxBl&#13;&#10;URjcgG4EQZkBSgQ8bg2SLDU2t9S+KjtV0+nUmoOR4O6ykoK2F//xp11Tp84LJYYBkO666y6tcedO&#13;&#10;JRgOU9M0iWm/8yZjRJYkIcuZQs6UBQCYbSYxnSZBID5qAciyLOL3yHKmdV1i3ljfA15Yn7cRkzFi&#13;&#10;Mod1vRTt8oBkyS+s64Gu5XRHAKaTEbOjZzmJdtvrgpmyVnStJ2Lf402WaTrtfqR85wVgpdMmgBd9&#13;&#10;ty8AkzmJlbXMqsOq3ySyJCf6FR9LBJL3u5wuDgC6QydmWxuRZVl4XC6eN3GiuPvuu3970UUXXf2L&#13;&#10;X/wCgUDA0l4TK+X3Aw88gH89//x7v/nlLy7dsmVLoiVOTRMel6vL2Da1tdFoLEZiVmI8AEB8vY7G&#13;&#10;YuTMiy82L7jggn3asUecUCCEgAo8V7Fmw3WR70f8/fkVEEqhOR1ob2rB2pffw841G2HoBiYcPhVn&#13;&#10;/fBUFE8qh+pQwbk1eY1o7+PBGUNmYQHAOdobmpCZmw0GBkIJmGFi6T9ewCFHfwNZBbkDZiNkpom8&#13;&#10;kjEomzEVn776Fs65/qrhYQckBEYshvbGRmAAFJYDwRVXXBHF0BIrhX1+P4459lgAgOA8YYIYW1YG&#13;&#10;AGz15s01AIYePzmKfUErKiwSRx11FPx+P0zThCxbgpqsyMgvKEAgHILUGMIs7xg4JBlCdM0v0QW9&#13;&#10;mC4Gdu7vtpt/qSAgshOZzjwQHNrL913bxwGYgsMUBgweg2mGwbgOxk0EzU4YZgS6GYLBdQRjrWgN&#13;&#10;RSABoJIDOhFwEhkEHJrsgVfLQa6rBIXaBLhlD2CbbZKhxMm6GQBTMBhCh2GGYBgRBI0AQqFOGGZ4&#13;&#10;4mGZk+8NmgFEIyG4eCzWVhXpPOXEn2/pCF1crQu9GsAWAOvn34aNj/5rdK6NSFgydbi0pBTTp08H&#13;&#10;Y8yi27dRMrYUAPSf3nNPcKA8A33hyddfH9B1I04oAAAdqNixcsW2ys3bj5l05NReGQBlVYER0/H5&#13;&#10;0o/wzhPPgpkMp176Axx2yglwuDSYhgFmGIiG9r1PCs7hzfLBk5mF9oYGkMOshUJWFGxbtR4AcNIF&#13;&#10;58EcZAQB5wyHHjMTL//hIcy5eB6cHif4YJLWDwAEBKYRQ6S9hWU5M5pbI737OhxgSJxxGIYBWVFg&#13;&#10;MgYJApRKYMwEAFJeXq5UVFQMB/HEKLpC5oIjGo1CCAHTZJaN0d6EGGOoq6mDmeGE5JPB46f9QWic&#13;&#10;Bnblly0IpMLWZveSX6UvUAAaKDTJBSJ5EE+bS/qI6hbg4IIjwqOIGkFEzAD2Biuwu3UdtjR9AlAJ&#13;&#10;+a6xKM04BNmOQrgVH7iwtBSpkEAgQ4ZLyQTUbOSC9K5tIdCiTM+NmoHZAb0N9eEqNHZsQUhvZg/8&#13;&#10;NvyRyxd7Phwx3hcxsZsQMsxOTqMYKCih4IJLhu34bpomhBCQZWtrtn1TSH/ZItONESkUEEJ4qKNt&#13;&#10;8+fvvnvM5G8cBpBYlzVFVhRsX70Br/7hQTh9fnznf69F2bQpUB0qjGgM0dDgWAOFENCcLuSMLUND&#13;&#10;ZSUkWU7YUZe/+hqmHDsL/vxsRAeZxIgbJgrLx4MzEzU7KzB55hHgLM2hiYTA1E3EgoEaEZG2p7fw&#13;&#10;/QZhzLRy2sfz2tsLGe0ji+Qohg+cMetZ2H4Cpsl6sJupksPKQDnqJd8r4r4I1vjwAcs4DqLCpeUA&#13;&#10;jjyUeCaCQyBqhhA2OtAYqcHnjR8iGGlCnrsURxSdhVxHPkyuJ4SDhEFGsH0KMTIIvIoPPjUTJd5y&#13;&#10;mLmzETODUkBvP7kqsPXkar6pQ5bpRsmJB0WMvjTUk+co0gbCWfLZppqAD6AskMCIFApsr+gPanfu&#13;&#10;utLUY+jO58+5QKQzgBMu+B6OnHsqPD4v9Fh0v1MRCyEgyRIOPW4mKtauhxEzQGWKYFsnOlvaMPX4&#13;&#10;o2HuB5si5xzeTD/KZsxA7c5dOPS4WWnnK6CUorOlHa019aEAQulJBpEGWKmrGaDYOZrsx2d70o7u&#13;&#10;PAcORDcNmCyuMSPgXCT2fltz02/e+lHsPwQEmL2hx5d9VdLgkAqQ4ypGeebhqAvsxp72Dfj4i4Uo&#13;&#10;9k7A5OxZyFCzYPDBrTmW0McSAgUB4JBdcCleFHjKMCXneF9tx5YTKtrWHluPLS/KKp4IdWBpens8&#13;&#10;iv3BPrKXHlDpbcQGoZd4vf+pr9i9sam6DpLUVXbhzMRhpxyHE8//DjSHilgkMmQ+A6brmHjk4Wiu&#13;&#10;2ovO1lYomgOf/fcDFE2aiMLyCftFpBQXZI46Yw5qd1VBj0TTvvgSShALBQBKm5Amn4J0oKtTbvLP&#13;&#10;r3MK1S8JpuB2/ERCMEu+m5wxEEIss0HSiXwUwwghOJgwYbAYqABKMybhlLHfx+yx86CzKD6sWoiK&#13;&#10;9g1QqDak+SIAcMFhcgMGi8IlOTA5+2jMnXCVdELRJRdlkolvSxrunTt3rjt9vRvFfkBQO5JnJPBZ&#13;&#10;jFihoKqzs72zseE/21assvgGuoEZJvRIdMBJHvYFzjn8uZngAmitbYChG/jszbcxfvoUULr/E5OZ&#13;&#10;BorLy9DZ1IhgeyfIEMrqDYRQhDoCiETCewCMGFshIeRLUX19XUEIgSzLuP7667UZ+TPcubm5nvz8&#13;&#10;fLemaR7TZKS6ugZNTU0IhYLgnMPlssLnqCwhJy8bngwnGGcYlQoOLAQETG5AZxH41CycUHIeDss/&#13;&#10;FeubPsSWttWgVEobgRgXHAaPgQqBQ7KPxmnjf6iOy5h52/vL3n/KkekokUZNe18WRPfFMhnie+Ax&#13;&#10;Is0HAGx2Q/ZexZp1t550wbk9TAjDUZ/mciFv7Bg07KmE6lARC3agbNpUmPr+q/zj5RJK0LS3BhnZ&#13;&#10;09LqVyApEpr21sA0WcSKev7yJU0gGdveEyOjfQcrhBAkKysrg1JaaBhhr8+bdWRre2t5OBwdL4Qo&#13;&#10;ffTRRzUAMiEggkNwwWVd113nfve7cLvdcDg0aJoDBQUFmDVrFj5fuw65OblwyS5wLqBQ1bZpj9qb&#13;&#10;DzSYYGAsjBLvRHjVTHxc8yp0I4RpOcchnXNbQEBnUWjUgVPGXoL1jaXz1jW8fRyR6E6P07mYc77k&#13;&#10;yiuv3PzQQw+NOgIfIMT5WHpokr8EzcGIFQoAwAesrd5esTUaDE9RnRoEG76DsBACVJJQeshkNO6t&#13;&#10;A5FkTDjyKGQW5IGbPVMnD7xgQHFocLhdaG9sTGuiJ0IAzoC6PVUAsGqkCARA31t/3Jv2ADbloMdb&#13;&#10;b72l/fjHPz6qtaX1XFmSTgYlPlVRCikhnkCgAw7NCY87wyIlohRAKrOdAAGFYRoIBgNob29DNBrF&#13;&#10;hg3r8fbbbwOwHHcp3Yv2DILyzBnIcxXDo/psJ30Oxo0R9GZ99WFyHX4tC6eXXYJ3dj+NQLQZx5d+&#13;&#10;D5wbaRX6uWAghGJmwekQEMVral4t9nrd2zs6Ak8/+uijktftfay4pPi5bdu2taSt0lH0BsL72Py/&#13;&#10;jDV9RAsFnYS0mbU1n1Ws2zRlxsnHQk9T/gBCCSiVQCUJpmFYvNCwciIcevwxeOT6myFMExfdeQtk&#13;&#10;mSJm7P+DsYQNGb6cXLTW1qXV+56AQo9EULezQnhkeUfQHDEuBX1jVBwYEMaOHVvQ0tJ4tGHwk779&#13;&#10;7W+fKEl0qqY5XDm5edA0FYqqQlUUyJJsObMxBsZYN0pty4QjSdR632nytxAcjDHohgE9FkM0FkNj&#13;&#10;dC2qq9dBFh4UusqQ5y5BnqcMee5SSCB2yNyoBuFAwOQmFKrg2DHfxSdVL6OyfTPG+Q+FyYdwQOkF&#13;&#10;QnCYLIrDck9CJNYmKgLLa+fOmTv3nXfeOT/GjO9UV++9xOl0vjFp0qSnN2zYUDkSbN5fSfQ/rgd0&#13;&#10;1RzRQoEQAqFg8N1PX3n90kOPn7n/CZIIIEkSJFkBCEE4EERHYx06mlpQOH4sXL4MCM7BmIm8kiJk&#13;&#10;+DNQW7ETZdOmwBiC6SBZvUBuaTE6mprSqj2nMkVjdQM66uuqJbd7c5K9bySg947SBFvqKLqDEIKc&#13;&#10;nJwJgUDgvKqqqh8RQsY7HA54PR74/X44XU7L6VYIcGGFxzGbC18IDkIAQiTY9K4phK7E5lQV4JzZ&#13;&#10;9MWWYOxyKvC43Aky1lgsis7ODlS3rsXO9uWQhIqyzCMxKWcWClxj4JDdCUe5UQwvGDeR5yzEjPyT&#13;&#10;sKnxI4zJmAgJFDzNzugcHAqRMSP/VFK9a9vPN+744MVYLPaILMuP+LKzv9nY2HjLzh07vufz+R5w&#13;&#10;Op3/rqurG1zM9yj2ib58zb6MqKARLRTYWLvl44/CjV/sdRWMK4GpD05SVjQVQgDtjU3Yu30XNn74&#13;&#10;CRr2VMLldSN7TAkyCwvgySRg3KI7Vl0OFEwYCyFMaC5nWkwWgnN4snOwZfk6xOwIhHRI3JKqomLV&#13;&#10;Z6ivrNwjgBHBWrRPjHof9sCZZ56prVix4phgMHhNoLPzdFVVM/1+PxwOBxRFtvNHUJgmA2Ndk6ZY&#13;&#10;J/fucc1xil8BSqwkPHGa4gR9O2wveMbBYL2PVnIwigyvH163D4ZhIBQOo7pjLap2r4WD+jAx5xhM&#13;&#10;yZkFj+oHERgVDoYZMRZFacZUVHZsxfqGD/CNwtPBefrTsJvChN+Rg+k5szNW7F743IwZM07ZsGFD&#13;&#10;qKam5k1K6Zs+n292KBT6dSQS+XF+fv7tTU1NH4zyHKQPfa+Ko0JBD4j587fSBQtW7dm45eSSyRMG&#13;&#10;JBRQSqFoGgQENi5bhWXPL0RTTQ0Kxo/HEaedjNnzzoG/MB8efwZM3QAz7bheQmAaBoKtbSiaWA5F&#13;&#10;0xALDY6wqDeYpokxE8dhuR5ELByGw+UcslBACAFnHJXrN0AAO4iVWGjIbU0X+moJSexaoxBCkIKC&#13;&#10;gsuWLHnnWlVRjsjLy5W93gzIsp3im3NLM2YT5gj71E9AEieLZHqWrtkIAIBQCbJkmcmS0SBJgVQI&#13;&#10;Ds4FuIiTTFnahDhJjyRTZHg98HrdME0TkWgYm1oWY3P9hyj0luP40u/C78iDyWOjZoVhBCXAIdmz&#13;&#10;8NaOR1Hmm4psVyHYfmaP7Q+M65iY/Q3sal87c3vl5hMBLAasyKzm5uYP582bN+e99977Tltr6xOa&#13;&#10;pq2cNWvW1R9++GH/2eFGMSD0qQDfV+rMYcCIFwro3XdzmdKnKtasO/m4757d7ymbShSqw4FAWydW&#13;&#10;/OcdVKxeC8NkKDtsKs68+nKUHjoZqkMFM01wk8HoTp9MCIxoBIHWDhx2ysmJPHVDhgBUTYERjUKP&#13;&#10;6XC4XUMvkxCYsRgaq2tBgRUjbUm2z6U9Px8VByCEoB6P51RJUW6iwBlZWdnw+/1wuVwABDi3NmtK&#13;&#10;KASNCwVxZjsBUMthk3OGcDiCSCQCXY/BMEz7Xp5IYkSpBFmWIMsyVEWBJElQNQ1OhwOqqlr+NYKA&#13;&#10;C2Jx8PNu0VF23jhVVeFwOODPyERnIIDGzm14feffMDl7FiZnz4RfyxqNWhgmMG4i11WCMb4p2Nu5&#13;&#10;A7nuErBhoCThgkOTHJiafxo+rWs+Vydti1PX2kWLFumEkJfGjRtXWVtbO3/lypVveDye+cFgcFna&#13;&#10;G/M1Q1/L4qijYS8QQiAjK+uV7ctX3tpcU39IVn4OWC8OdarDgVBnEJ++9jY2LF0Gt9+Hw0+djWkn&#13;&#10;HgvN5QQzDZi60W9CI0IIQoEQVIeK8qOOGFIoYndIioLWhlY0VNUjMy8bfIhmCUIJgu0hNNfU7s1z&#13;&#10;+N+tj7anqaXpwuju3x2EEBQXF09XVfVOzvk5/owMxef3w+l0ggAwDcPSpFBLE0ATNCIChmEiHA6j&#13;&#10;s7MD4XAEuv1uOp1OFBYWIi8vD3l5efD5fHA6nZBlCZRaGodIOIxQOIz29jY0NTWjuroae/fujTOH&#13;&#10;wulwwO1yweV2Q9U0y9wgkmRG8ZTLlBJQWUJeXh7y8/PR3tGGHa3/RUX7Kkzwz8L03OPglN0wh0G9&#13;&#10;/XWGgIAM4PCCU7G2fimiZhgylYYlRJsJhlJvOdbX+c5n/vCvo23RvV3aIgR27969WpKkb7tcnp8Z&#13;&#10;RuyhzMzMh9ra2h5Pe2O+RuiTpOpLUP6OeKEAAFpaWgKSEljWUPnFIXklBV2FAvsks3vDZrzy50cR&#13;&#10;6ezAt6+7FkfMOQGcMRixGKIDNAFIEkVDVR2oosGfm5U2YiTYEQiKQ0O4oyMtziOyoqBq6050Nras&#13;&#10;1GPhL9LQyrQihUCvC0aQheOAYvbs2fK6devOq62t/b2maWNyc3LgcrnAhYBhp/EmlIASCgpL7S+E&#13;&#10;gK7raG1pQVNzMwAgOzsbkyZNxsSJ5Zh90myccMIJGDd+HDIzMwf0Xum6jtraWmzfvh3LPlqGjz76&#13;&#10;GHW1taitrUWjXUdOTg78fh9UVbXyIRCLJMtqHwFsR8XszExkZ2aiuq4ea+tfR23nDpw0dh4yHbng&#13;&#10;3BwxnBlfBTDBkOUogICJ1mg9Clylw6ItgBBQiAq/lpPV2LxnOoC9vV3GGEMw2PlHv9+/KhKJPOXz&#13;&#10;eURnZ+iJkWTCPJggevnL+t+BD+E+KIQCAGCGvmT7yrVXzzjp+C6fExBwIbB1xRoce85ZOGLOKXC4&#13;&#10;nQMWBFJBJRmNlZUomTwRDo8bsXB6nGwFAEmW4HA5oUfCQxYKLBMKsH7JUsRi4RGpuhOid1PB19F8&#13;&#10;cMghMyat+OST+wVwbnFRETJ8GRAimRENcTs+t8wFRkxHbXMT2tst7U/xmDG45ZZbcNrc0zBhQjny&#13;&#10;8/PhdvVugoqTS8cdB4GkB7MQArIio6ysDGVlZTjjjDPAOEd7ezvq6mrx+fr1WLRwIZa+txQVFc2Q&#13;&#10;JAklY8YgKzsLlBIwLiwWdmIz8dmJlfJycuDzelFTtxcvb34As0rOwWH5syG4OeqImCYICMiSBpec&#13;&#10;gZbwXhR7xiXyVqS7HkolZLnGQFbXTWcGe6uvjV4Igba2to/HjBlzUXNz8ysSIX5TiD+kvVFfA/SZ&#13;&#10;qfzANgPAQSQUeIH3N73/wd7jv/ftkrySQpj26crymAbOvupiEEph6jqM/UheBACgFC01NfD4POml&#13;&#10;IxYCsqLAneGGEYsMeWcklKKzpQ271qwSAD5PTyPTDdH7G/01Ewq8Xu+3Kio2/96fkTE5Ly8fDqdF&#13;&#10;J2xpoWQwxhKbeDAYRFNzM3Rdx7iycZh3wQU46cQTccopp6C4uDhRJmMMhqFbp3dCbPV+NydDQnoI&#13;&#10;n4QQMMYQY3pCZUMIgd/nQ3ZWFqZNnYaLL/oBNm3ahCVLluD9D97H+0vfR01tLXJzc5CbmwdFUSw+&#13;&#10;BCEguJX0itsREYUFBWjX2rCy+iW0R+pxROEc+NTsQSf2GUXvIEIg3zMBzZEa9EV2kw4IwZDrHg9N&#13;&#10;dp8djLU/QAjpt7KamprPysvLz6usrHyKAkHO+d+HrXFfUSQfZ7c5O2o+6BsBoCWwc8c7K17/z5Xn&#13;&#10;3nBtQiiIY6h8AoQQcJOhrbEJuaXFECz9DlNCcHCTDTkpkKwoqN2xE/V7vticDXw+UunG+mIq+Drg&#13;&#10;uOOO865YseJn0Wj05sLCInd2dhaobQeOb+KUypBl66Te0NAAwzBw6qmn4pxzzsH5589DQUF+ojzO&#13;&#10;k6GIkiShO099S0sLWtvaEAoGEQgEEI1GbKdBCodDg8fjRmZWFnJzcuHxeLrcyzkHZzyxHk2bNg3T&#13;&#10;pk3DjTfeiM8++wwvvPACXn31Faxfvx65ubnIzcuDIssw446NgidUQ7k5ucjI8KGy/hPU76zACaXz&#13;&#10;UOSdMGpOSAOYMJHvLsGu1jWIsTBkqtqcE+muhyHXWQiNuI849PDyQwFs7u96IQR27ty5srS09JLa&#13;&#10;2tp/OZ1ORygUejDtDftKY+TMjYNGKCAAKPDqns83XG7qurTfREb9gJkGODPhz8tNnz9BKoTFWTDU&#13;&#10;07Iky6itqASEWNZGSGBEGuoJ6bWfZAS9/MOF2bNnO1asWPE3QshFBfn58Pl9ME0ThHCbVZBCkiRE&#13;&#10;o1Hs2bMH4XAYU6dOxZ13zscFF8wDAJgmQyymg0oUiizHU06DMYaGhgbU19djz549WL58OTZt2oSq&#13;&#10;qiq0traa0WjUiEZjhqHHZC6EQggNK4pMVFVVPR6PVFhYqMyYMQMzZ87E9OnTUVpaiqKiIqjdko5Z&#13;&#10;hEgCM2fOxMyZM3HzzTdj/vz5ePHFF7Fl82YUFhbC5/NZF9tmT0ooBACXy43JE6eirqEa7+x+BCeU&#13;&#10;XopJWUfB5PqwbGJfFwgATsmJiBFAu96OPEf+8GRAEwKUSHCpmd6a6srDsQ+hII6qqqo1Ho/ndl3X&#13;&#10;/1BaWrqxqqpqNC3zwED6FJhty98BbMvBIxQIAIcXFi7ds6vy45qKqtklk8ftv5mgNxACZnMUyIqK&#13;&#10;4XoOQ9WeE0oRCYWxffWaqCbLj4WN9NKephVf/f2/B8rKyiZ/uGzZwy6n87SioiIoioxYNJLIdmf9&#13;&#10;BlpbW9FQ34Bp06fhzjvvxBlnnAGPx2P5GXABCAZNUQFKEQiGsKtiJ95//wP8+98vo7q6Otbc3Fwb&#13;&#10;DAYbAGx1Op2rIpHIJgBBVVX1jAzN9HgKjmhoqL/a5VKuDQRiIhgMqsFgUKqvrx+7bt26Gc8888xh&#13;&#10;lNIJRUWF+Xl5+flzTztNOue738W4ceNQUFBgUyFb4ZEQAgUFBfj73/+Om26+CXfecQdee/11tLS0&#13;&#10;oLi4GJqmAsIKCZaobBEmgaC4sAQurRkf7f0XokYYU3OPAUAhDmx6+K8OhOVXoMkOtIarUeAsAhPD&#13;&#10;kw9Gpgrcsg/VbaGxgyFbCwaDi3w+n6e+vv7Z/Pz8MxsaGjYNSwO/WuhHJhglL+oXayx6zRfe/vsT&#13;&#10;s3/4+3v2n/a4FxBCoMd0dLS0wZmRkXYtREpFQ7pdkmVUb9+JPatXbQgbxoY0tSr9iHu89foFUFFR&#13;&#10;cSBbc0Awa9asQ1ev/uz1DLOUbE4AACAASURBVK93QkFhASiIlY5YWO8poUAwGEBVVRVUVcPjTz6O&#13;&#10;i75/ETSHBsA6nVNJApUJAAUVFRV47LHH8dabb2LX7l0iEom8BWAhgHUAaoUQrYQQEUnJCaLrOpqb&#13;&#10;dZSXT/W3tbYGWlo6t3dr5noArxNCcN5550mLFi3Kr66uGbN27dpv/vmhBy8rzCsYe9jhh+OGG27A&#13;&#10;ySefbDm1cg49pkMIgYnlE/Gvfz2Pz1Z/huuvux6rVq1CTk4OioqKbJply5eBcwHOODxeP4qKJXxa&#13;&#10;+QIag3swZ/wlYFwfNSXsJyRIkImMUKwFIMOT6ljA0hTIVAUEJg2WgbWzs/Mpr9dbEggE/lp+5plz&#13;&#10;KxYvHnUqGSB6jPKX4Jl9MBp4P9i24tPO+j1fQJKHJtNQSYKsKAlbLTdNuD0uePzeYTEfEEpAKB2S&#13;&#10;tl9WFezdsh3tLe0fAyP8yNVLP0eipWOoIIRg4riJs9atW/fvnOycCSUlJVAVBVSikCUZkmxRFTe3&#13;&#10;NKOqqgpnnXkWlrzzDq64/ApoDi3hxU8pBSUEyz5ahiuvvAqzZ8/GAw/89v1NmzfdJYQ4UQhxDoBn&#13;&#10;AWwE0NKfA5iu6xqsxbx30UwILFq0iAGoBbCKEDK/uLB4VuUXX3zntddeu/9b3/rW9nPO+Q6eeOIJ&#13;&#10;hMJhqJoKQimiUR26bmDWzFl4/fXXcdtttyEUCmH37t0JHwbGGExmwjRN6LoOh6qhsKgAu9pX4dPq&#13;&#10;1yFJ6pdyAjrYISBAqAyJamiPNQ9zbQRe1QcwuAe7FgohsHTp0vs452bzpyuu/jL4+w8yiO6OwnF8&#13;&#10;GSN30AkFQojtwbb2ZbvXb4KiaoO7mVhOeprTCVlREGhtR83OPdB1izSGmSZcXrd1ckvn7mWXHQmG&#13;&#10;raRM+3lKspwhBbatXMcl4J30NXAY0NfbbL/85eXlB64tw4wZM2YUf1HzxZM+n29yYVERZFkGIdRi&#13;&#10;EdRUyLKEuro6NDc344or/h9ee/01nDT7JOi6DsaYTTREsWv3blx3/fU4fe7psSeffOLdYEfwYlmW&#13;&#10;TwWwIBqNfkIIGbbc4TYpTSOANwght/p8vrmvv/7GA1dddVX19753LpZ9tAyqKsPhUCFJFIZhIDc3&#13;&#10;F/feey+eefYZZHi92LplK6KRKDgXYMwEY6aVaIwzeD0ZKB4zBhsaFmND/YeQqDwqGOwHKAg0yQGT&#13;&#10;G8Psn8HhVvyQZZo9f/7g94lvfOMbRlZW1r0xPXb9oYceOmU4WvhVQmqq865fHPCmHHxCAbVORw9t&#13;&#10;eP8jPRqOgNB9d4EQKzGSrGhorKrBireW4Jk7f4Pn5v8Gy15+HXokBkmmCIdiCHUG066yIQA444hF&#13;&#10;YpAUZb9t7bKqYsfa9Vi/dGmFH/g0rY1MM/pa8MlXLEtiSUnJhA0bNix0uVxTCwoLUjIWWhTDpsmw&#13;&#10;ffsOuFxuLHxxIR5//DFIkgRd1yHLMiRJQn19PW6//Q4cc/TRsUcefvjfiqKcTimd2xnq/Ke5n+mw&#13;&#10;KaVUCCHdddddg36ZhRCora3dSwj5RWlp6awlS9795dw5cyvPPvtsrFm9OtFuAgLDMDDv/HlYvnw5&#13;&#10;jjvhOGzdthVtbW0JngQBm/iICPgyvBg/rgwr6l/B5uaVkKg6KhYMGgIZWjYgGLgYeiRT39UIyLIb&#13;&#10;kqzm/HNlubI/RdTV1b3HBd+wdevWP45qC/pHSkqzrp+Lbl8fABx0QoE9Okt2rlr5cc3OXZCVvk0I&#13;&#10;hACa0wFJUbFz7SY8fssd+NuNt2LX2g2Y9c0z8IM7b8G8n/8EHr8HQgCdLe0QRAKV0uxqQQDGTMQi&#13;&#10;UTi8Gfsl4RNimR5Wv/kWIsHOpS0ggfQ2Mr2I25e746vEeDZ79mzP3r17n3U5XcflF+TbWQxNcM4A&#13;&#10;QhCNRrF582bMPmk2PvnkE8yzIwsE5xZbIKV47tnncOyxx+Lee3+9NhQKnUwpPS8YDC4bqvmKcy5x&#13;&#10;PrT5LYRAVVVVHSHkt6qmznz77cW3njpnTuy+++6z+BUoAREEhm6gdOxYvPmfN3HJJZegpqYGnZ0B&#13;&#10;KLKSCJ+UJBmEEGRk+FE+bixW1S3CxqZPIEuOIfXz6wYhODTZC2slHD5NgRAcmuaDYbDMisUV+yUU&#13;&#10;CCFQVFT0E03TxuVn55+d7jZ+hUD6XBe/hPXyoHI0jIMAItjZ+e62lWtOnXD4dBixbhwFApBVGQIS&#13;&#10;Vr65BBuXfYpIIIgxkyfg7KuvxJjJ461c9KYBzqxMdIQQRIJByKoDVJLSLJoRMMOE5tSQM6Zwv/Ie&#13;&#10;EEoRCYSw5/MNEVmWX2AmG9HH7ThTX8/PR7YbxEBBKcXy5cvvd7lcxxUU5FtEPoKBUwIFCto721BV&#13;&#10;VYUzzjgT//znP5CdnQ1dN0ApgSzLqG+ox2233oann366TQjxQPnh5U9UfF7R9GX3qzfYxErNhJD7&#13;&#10;Ozs7V912223zP/po2Ym//e0DZPr06dB1HbFoDC6nC089/TSysrLw4IMPQgiB/Px8cM4sbYFdlsft&#13;&#10;Rk5uJlbXvoFcZxGKMyaCD0PWv177AgHGjYPY0VFAlp1gwspuOVyaAg4Bt+SBShw0CmO/HQUrKysb&#13;&#10;PB7PYy3tLdcRQvpkR/y6Q/RxCBhNiDRA2MP0jxWvvH79kXNPLcwpyoVpJBcVWZVRs7MS7zz1Twgh&#13;&#10;MPX4WThi7qlwZbhhxnTokd6TInHOoLo9lqYgzaE+nDFk5ufAn+2ziGIGCVlVsPGjFWjYXfmq8Svj&#13;&#10;I7Lg4FTHfRXWBCEE0TTtRgDXFhcWQVKkBLkQBUVHZweqq2swb94FePTRR5GdnQVd10GIJRAsWrgI&#13;&#10;C+5egM2bN78yrrj4rsra2g0Vn6c3GoMQIihN74piL+hLs7OzP3v77cVXff75+gX333+/99JLLwXn&#13;&#10;HEw3ISsK/vznPyMjIwP33XcfJCohLy/XYkC0UzKbjCMnKw+6XoP3dj+DIv8UhMPBFNreBC9jt01P&#13;&#10;dPseCcrlLpkkETdT2WmmCYFDcsDnzEKWuxBj/IfAKTsPyqyOAoBENRjCsNhch0ktLyDgpg54tUyH&#13;&#10;KxtHji0qb6GUCgCYNm1a6Omnn24khOxz8GzB8Nma6urL87KzTqlpaHh/WBp8kKPPVPM48KnmD0qh&#13;&#10;wMbemp07lq1Z/M7/nP2jK7oIBYRSdLS0ovzIGThx3jmQZAl6NIposP98CIRQKA4HKCXgaZQJCCGI&#13;&#10;hCIwdRNUGrxG1woLE9jw3vuIRMKvkQX7nowjAgen3LJP5OT4TzUM44GxY0uJ0+20iYmszScYDKG6&#13;&#10;ugbnfOccvPDCCwBEQiBQFAUvvfQyLrzoIs6Y+cSmTZuumzZt2nClFBw28aulpSVACPlTXV3dnssu&#13;&#10;u+zJpuamzJ9efz1k21dCUiTcfffdcDg0/OpXt0PTVPj8fnBmabestM8GsjKzsad9N7Y1fIiLLr0Q&#13;&#10;WZmZidTNlEqglFgZG+3uCC4s4UJwdM8yT4hFnkQoEhkdCbGW1EgkgtqaGuzavQsb6ldgTY2G8qxj&#13;&#10;MaVwJhySE+wAaSnSAwGJyugqAg1XTYAAyepsCb+3rXObARBBCLBz547QSy+9VOX3+zdlZmYuY2H2&#13;&#10;aXVT9Z6+TF67du1qcjqdL7YFAncJIZYNp8PswYo+NT6j5EWDgypJz21b8dl35l7+AyehNKGCMaI6&#13;&#10;phx9JOjxM2HG9AGnQI5HIKRbxSXJEur27AVVPdBcbohBShxUkhBs70Tlho3bPMB7wbS2bvjwVdAK&#13;&#10;dMf06dPHb9265c+FhYVSZqaVSVNRFAAEhmGiqqoKhx9+BJ597llQShCJRCHJMhRFwaN//StuuPFG&#13;&#10;UEp+fPvt85+YNm3awSHc9QL7lPpqRkZG5U0/v+m5TZs2TXvqyaegyhSccxiGgV/+8lY0N7fgT3/6&#13;&#10;E6ZMmQKn02lnOLUSelFKUVxcjN27KzF9ygz88pe/HNY2RyIR1NXVYeWqT/CXvzyEZ5e/iVPGXYQp&#13;&#10;ud+AzqIHh0lBABKRIYQtFBAMz5YhBAiRoEgumCZzc6FDogSUCDATmQR0jGkYx4XD4aslSWrxeDxv&#13;&#10;jBs37sb169f3yOEuhIDX632lpaXlFp/PdwSA1cPQ4oMa+1D4jDoaDhT/+N73Ftdu3/7W7g1boKTS&#13;&#10;tBKAmSaMaGxQGzyVJRjhkGXzT+MplxCCaGcHCsoKoWjqoIUOSZax4pW30FxV/U6IkOEOUE4Lvoq2&#13;&#10;Q0mSsHX71jtcLs+0vDwrLwEhBJIkg3OOnRU7MXPmTDzzzNPIyMiAYRhwOBxQFQUPPvggfnLddSFd&#13;&#10;13/EGHtswYIFwy0QDLueRgiBjo6OzwGc//RTT//nF7/4RZLzgzFQSvG73/0O3zz7m9ixc4etMZFs&#13;&#10;vwrLAdHt9qCwsAC//vW9WLduHQDAMAwr6RLnXX5MxmCYJnTdSPkxYRhmipMn7/NH0zSMHz8eF37/&#13;&#10;EixevAS//eNd2Bp5B6v2LgE9iLgTrMywDP0whKUFlMpQFCtPhhBWQiYiBMAtbQ1nJkzDhGEY2cFg&#13;&#10;8PLt27e/UlBQMLa3shobGzerqvYegAtGIxF6QnT73e2LAzpgB7VQcMGiRay9ufmf7//zhS4JY/YH&#13;&#10;gnM4PR5EAx0wDT2tCwShEhqrquBwKAkO+4FCkmW01DXg3eeeC0Zj0X8cLJttX8vVwbweaJp2uSor&#13;&#10;lxUVFQKwKYAhwBjDnj17kJOdjef/9TxmzJgBXdcTNt8bb/wZbrjhhl1CiG8TQv5vWPJqdIMQggw1&#13;&#10;+mAQ2O6D75IHHnjglSuvvBK6rkNzOBCLxUApweNPPI4J48tRUbHLVu/bqn5CARDk5+fDNA3cfNNN&#13;&#10;iEQiUBQraiGeJyL+I0sSFFmGqiopPzIURbaFDLnHPd1/hLCeV4bXi5tuvBnPL3wWe9j7+GT3q1Ak&#13;&#10;ByQqQyID+5GpAokeWGWrldqYAoIPsyZOgBIKTXaDSCTo0BydkqKGqKyFiKxGOCi4ALjgiIfNMsZO&#13;&#10;bm1pWTR27NgevASWtiDzDl3Xv3nIIYdMHM6WH5Swn+VIWB4PavOBjY/2fL5hS0dj86G+3Owe2RMH&#13;&#10;CiEE3BkeAGafnqD7BWLR17bWN2LMpPJBe98rmobKDVvQWlf/8fz589csWLAgfW37EmALbiPh3R8U&#13;&#10;Jk+e7N2xY8etxcVFxOl0gNs02JRS1NfXIxKJYOHChZhQPgGRSASqqkKSJDz88CP485//BErIF+xF&#13;&#10;voxccNB1fUDoQEe7JEnPP/nkk+eWlZXhjjvuAAAwxlFQUID7778PF154IRoaGpCfl2dpAsBtPgOO&#13;&#10;sWNL8N7Spbj9V7fj+xd+3/7ccv6Naw0QV5nbIqfFBUEgQOwkPtbGb/kYkoT9SpZl+P1+FBUVwe12&#13;&#10;Q5Ikq0xm4KQTZ+PX99yLa6+5AWOyJsOnZcJMmPdIUohN1G2BEoqA3o6o2YmJWUce0Kgaicjggg1r&#13;&#10;DgkBgILCo7hAJPKbsWNLXo5E2iXENERjnVR2ucraO9rnRSPR0znnhQDiz2lmXV3dfELI97sfYBob&#13;&#10;azYpihLdtWvXhQDuHrbGH4SgfbkUfAmnqINeKCBAc0d93b8+WPjar797/VWpa8GgwLmAy+OAx+dL&#13;&#10;q+qbwEq0BGYit6QIbBDhiFSSEGzrwLLnF8UkiD8eAJVz2kD6yId4MJIXSVRCbW3tr5wO5ySPx2sx&#13;&#10;YFICiVJ0dgRQW1uHW2+9FWeddRZM00xkQVy06CXcdPNNHZIkXe52u8+Wvi+tyc3NPbOpqal+uNvM&#13;&#10;Oafpjj7oDy6X6zAA5zscjivvuuuu/y0pKZlx+eWXIxaLwTAMnHvuubj/vvtx489uhMfthqzIluOh&#13;&#10;7TEoSTKysjLxxz/9EY/89WFQQsFstb8QHEJYWTdTl8i4c2fq3/H/C8HBuUhoa7xeL/LzC3DJJRfj&#13;&#10;+uuvh9vtATMZYrEorr76x9hVsQsP/O4P8Lr91n0pgkdcOLDaGp+CBLoZQY6jBOWZR9jv+4EZbplI&#13;&#10;EMIAhlkQIQBckhNc503btm3b0eXLtrbNhJA388fmj22paX6MMTGXEEDTNFBKz5oyZcrh69ev/7x7&#13;&#10;mZIkvWfq5lyMCgWpEKJPqeDANgT4CggFAgDh/NWlzz5769HfnOsuKCvZb22Boihob2pFqDMIp9cD&#13;&#10;pEFjQAiBEYuho6UV3uycQWkhFE3DsoWvYdvK5cs4sGTIjTmAiHt+d8cI0pINGKpHnRUMBG8oLS2B&#13;&#10;RAk4Z6CgEIRg1+5dOP6447HgrgUwdAOGacDlcuHjjz/BD37wAzBmXiOEeHXp0qVvzp079/9ampsX&#13;&#10;jx8/fvbu3bs7hrPN/eVFSDc8Hs+JjLG7cwoKflNdWbnE7/dvu+aaa95SFNX3gx9chFgsBsYYrrn2&#13;&#10;Grz22qv46OOPMX78+ARvAQAIMOTk5CIYDMPh0FBcXAzGOExmWoK0gB2VEDcFSLamIGkhiSfu4UKA&#13;&#10;x30ShKWNMPT/z96bx8dRnOnjT1X1Mbc0Omz5vs1lcxrsOCzmMiQbIOxCyIZNdhMSQhJy7G+z+8k3&#13;&#10;hMuEEJJN2IQEWGIg4T4MhDOGcNgGm8M3+LZlWZYs6z5mNFcfVfX7o7tHI1mXZc0gCz+fz2hGMz3d&#13;&#10;1dPVVW+97/M+r4WDB+twww034PXXX8fjjz+OcePGwXLHim9f9x388d57oGgS5eVjYNtWdor3jDzH&#13;&#10;QJDZRUcylYDRboNLDoUqBWHWSgDUtVC8EF0+j8o5hy+inmQlxSELGiklGqob9s+aNesb+/fv30go&#13;&#10;HUMJgRAism/fvtvdcJnM3X769OmP795dedlZJ541ce2WtQfy2PSjDP0qwB7jFBwuTCm3G4nEXyo3&#13;&#10;bYHSoy58f2AKg+bzOYWVpARVFNg2RyoWHz63DSGwDBNSSBSVlQzaKCCUwjJMbHjtjTQIfeQom0e7&#13;&#10;0sYO/aTALTkySCmpleI/jETCejAYhJBdKXMNDY0oLS3Fnb+6E6qmQkoJn8+HpqYm/PCHP4Rlmb/k&#13;&#10;nD8tpcS8efOstra2awPB4Nba2tqnZ8yYMSmf7S6UUcAYu9jm9s1Bf/Cx2n373pBSoqOj471MJnPX&#13;&#10;zTffxA/U1kLTNBiGAV3XcdPNN4Fzjva2NniuDAlnwlAUhjHlZUh0JmFZNjRdhaaq0DTN5Q9oUFXn&#13;&#10;PUVRsnLL3oO4BgPLPjMolEFlDAG/H+PGV2D69GlYtWoV/uNH/+FsozhplNOnz8C//MtX0NERgxQS&#13;&#10;jKlQmAKVKWDuwzm2Dp+mwafp0HUdlp2EEHZB706SNQUKcYkJVKpO7m88rKysrCspKfkfSCk45xBS&#13;&#10;IJVKfXbChAkTe267Y8eOj3SfemBPzZ7PHSMcdmFYQ9ZHiFFhFBBCZFDT/rj2ldda4m0xMNZ3SVFC&#13;&#10;iFMHQdPQ0dSKDW+8gwN7qkEVBqYqCETCMFLpYTMKKCWItbQhGC1BKFo86JLMqqZi54cbUbNt65tP&#13;&#10;PfXUk0fbZOrg6L/po9HoXCnFP5eXj3Hiym6s27YsNDU14b//679x9tlnI5PJgFBn5Xrfffdh06aN&#13;&#10;K6WUN+YKvBBC7M7Ozm8wxkpramqeXrBggT9f7XaPm9dOo6rqaQDuCfvDT7S0tT7ove/WPbijqqrq&#13;&#10;yW9f++1snQfTNHHuuefhy1/+F7S0tsIwzewETqmjeBiJFEFVFMRiMVcFkYCCZF8TN50Rbm2F3OwC&#13;&#10;6T2kcLgARLrPziQqOIeu6ygrLcVLL72IzZs3Q2GKqzMBLF68GFJKpDNpOB4B2RWykI5OQleIQIIS&#13;&#10;Agn+iaQyFuaIEpQq4BKR/s5RSok5c+YslUI0AYAUEpzzorZ4fHpv29qWvSqVSZ19zCjIRR+/77GC&#13;&#10;SENHwjR37v7w/RXv/fXlPr0FqqZBSoJ9W3bgqV/djYdvuh2b33gbXrqvqmkIF4dhpFIYrqvBVA1V&#13;&#10;H32MaMUY+EPBQZVk9urRr37mGZ5Jpf5w1VVXHYViH707No+mgYAxhnQ6/a+hYNCvqSrsbMqbRO2B&#13;&#10;A5g5Ywa+cc03si5qVVXx8MOP4I477micPn36D3pTfCOEWPPmXXBRIBA4sH79+icnTpyYF8OA59lT&#13;&#10;oDocgttLSsp/2tLe8uee15oQYo8bN+5ny19/bc8jjzwCTdNcfoDEH/5wN6ZMmYL6+nooqgpVVaAq&#13;&#10;Kihl0DQVY8eNRXt7O4xMxjEWaJcYkcsiPJRf4D2Ia0DkZDh4RWmlcIy5aEkxLMvC7bfdnhWe4pzj&#13;&#10;hBNOgKaqsCwLCmNORgN1siCyoQPhKDLanIMRBhMG2sx20AIOpZ6pVAhjhFENUki/bT3Z90oLwGc/&#13;&#10;+9lOEFQB3jUA0Rmb1nM7l+OxWQoxQQgxauafI0TvBCzgWErikYJK+af3nn8hnU6kQHt4C5jCsGvj&#13;&#10;Fvzhuz/CX393L6afPAdf/8VN+MYvb8bE2VNhWRYoU0AVDR3NLYd8fyjwxJB2rt2E6JjSQasZan4f&#13;&#10;qj7aju2r33/3xBNPXHXEDfkEQPvgFHjrrsrhVfXNC6LR6Dm2bf+gtKw06wWglCGVSiGRSODGG29C&#13;&#10;eXk5LNOC3+9HKpXCz39+G0zTfGDfvn1b+9rv6tWvti9duvSrgUCAH6w7uCJfhkG+yOk+X+gfiG3/&#13;&#10;MRqNLm1ubljWFzG3oaGhJhAI/GDJrUtSdXV1UBQFmUwG5eXluPbaa5HJZGDbFhRVde43QmALG6Fg&#13;&#10;CJRSdHTEwBQFiuKGDtwwgqqpUJSuEIKqqlDdkAJz31OYAqZ4E7qTkeARERWmorS0BK/9/TUcOHAA&#13;&#10;uq6Dc47p06ZhytSpsGwbgVAAfr8fuq5DVb1UYpI1bECI2xaCZKYFhBz5eDEYSEioVIOq+GEIRwgq&#13;&#10;b8eSEoyqEFxqt966rd8D3XbbbUIIUQvATSdVkEwmi3vbduzYsR9LgeITTzyx188/hejTuiMDfJ4P&#13;&#10;HPVEw1xIQt5sra19bOObq65dePnnszUOFFXBgcoarHryWZx+8YU47YLzEB1TCtsyYVtdaodMVRAp&#13;&#10;KUE63gnaFxv0MEAoQTIWx4EdO7Dgkosg7IEX/JRRpOIJvHL3PTBSqf/bsWNHvmRw84p+nI3AURBX&#13;&#10;IISgtbX164FAwBcI+CGlBGUUBBQtrS2YNGkSLr74YliWlXVf//SGG7B3796VFRUVv29o6D/B4Kqr&#13;&#10;rjJPPfXU7+zdu3dpfX39n0tLS/+ztbX14LCdgG0Decg+CAaDc7ngNwWDwceamppe6G9bKSXS6fTr&#13;&#10;qVTqlYce+vNVN910IzjnkFLgu9/9Ll566SVs374ds2bNgi2d6pJeXZBAwI/W1lanGqPrXaKEArRH&#13;&#10;NYQsUVFmO52EF6PNkUaGBHGZeYwypNIZZDIZHDxYj6lTp0IIiXA4gtNPPx3PPvssGur1rtCElBBc&#13;&#10;dks7JNQRrbJsGwZPF1SAg7oLS0MYeb+RGGGQQiqv1L/S76EIIVA0vUW42TeUCvh8/omJROIQ7+hF&#13;&#10;F1108OmnnjaSyeR8AMvz2f6jBn38up9E0HhUGQVCSmTS6Yc+ePHlq+d/YXHQkz7mNkfZ+DH46q3/&#13;&#10;D6GiEGzDhNFbUSQhMGH2LHS2tw8LkZgxBc01B2BlMhg/c4Yr8do/NJ8fm956B9ve/2BleXn5q83N&#13;&#10;I7Jw3oBwYruHvi+ynIqR7SqYPv3ESVVV279QXFQEj9qlKApaW9tgZAzc9dv/RcW4CqTTafj9fqxa&#13;&#10;tQp3//5uy6f4bmhoaBjURdu8eXOzlPLKcDj8RCwWe338+Og/HjzYXjsc7XeJhsM6piiKfwHn/KZI&#13;&#10;JHJPc3Pzi4P5jpQSoVDoll/9+s5zFiyYX7F48WKkUimUlJTgJz/5Ca644gqkUykoigLbcsIzEkA4&#13;&#10;FEZHRwwtLS2PAngPQG9L8VyNrL7ccLm/QS5DTwfw47q6A+NzNzvnnHPwzDPPVNfVHbwHwABLcWqB&#13;&#10;iQVNxoF/dSoWFmoQJ5BSwOAu9ylvB5VQqQpuC33D6xsYgD7TuoQQMFOZKlVXsx4Zvz8wM5VKHWIU&#13;&#10;PPDAA1YgEFjX0dHxBUrp8kKIeY1wdIUPelxL+QksokaVUQAAXwLWvb5zz8rKzdu+cNwZc2EajtSx&#13;&#10;qqkAAYxU7xUSAUAKjsjYsdizaSvMjJFNcRoqCKNoa2hAxcxZCJeWDsgnIJQinUhhzfMvmwxY0tLS&#13;&#10;crSUOegVvQXKvAXVzJkzUTlCYwiEEBw4UHWp3+8bUxyNZlPNpACamppw8ty5uOLKf4YQApRScM6x&#13;&#10;dOlSAPI1U5jvH+axbCnl1dFo9NHm5vijixYtumTVqlVHfN0ZY8M6kASDwZMzhnFfIBD5fVNT06AM&#13;&#10;Ag/JZHKnlHL5Pffc843FixeDMQbbtnHOOec43IKGBkwYPx5CimzVQlXToOs6bNveyDn/v+FW8qSU&#13;&#10;QghxcVNT03igy1idPXs2FKo0W9z6zcB7EdB07EsZ7f/KhZWTFZBnEEBAwOKZvEozS0joVAeE1LF/&#13;&#10;4FCzgMjk/m9Zdqj3hYEA57yaMfY1zjkdTLXFTyvkMU7BkWMZwONtzf/3yh/vRTqZzsbxpcse7g+2&#13;&#10;zTF+2kSkY60w00eegUApQ1NNHY478wzofn3AtBM94MPuteux5/0PVnFg1dEiadwrCOnVpepWvRvR&#13;&#10;J3bllVf6Lcu4NhotcYodEQJCCQwzA9M08cXL/8mpfOlK8m7a/BGeffbZ2Pjx4/97KKseQoj95ptv&#13;&#10;/lsgEKpfvXr1B2eccUbZkZ6DEIJhmO5vny/0D6Zp3hcOhe5qa2v7y+F+X0qJaDT64MqVK82dO3Z6&#13;&#10;kz3Kyspw/fXXIxaLIWM484mXYcAoRSAQgBDi6ptvvnnYxyn33m6srT3g/u90yfETxsMf8s8+7rjj&#13;&#10;pg5mP2YKnYbRIYTkBQshEFfBkdsZFGK+kJCl4fHhAXkvoVDAALJkQghh+23b6otsUZVIdJaedNJJ&#13;&#10;x3gF/aLwnoJRZxQAQDQafbdy/cbte9ZvgubzHcY3JfSgH+lkCgf37gdThk4eIoTASKVwcG81pp58&#13;&#10;4oCVESmjSHWmsea5l2zTMu/BCJ84B0b/zR+hTgIAwGuvvXYyIeSUUMgpBkOIE89uamzG5EmT8I2v&#13;&#10;fx3cLfhDKcUrL78E+PIkHgAAIABJREFUwzDera+v3zXUY86bN8+aMmXKj3Rdb/z444//fKTpilJK&#13;&#10;j5B/RAgGg3M4N5YoivZUR0fHo0PdT0dHx5pYLPbEAw88AABZwt55558HSimSyaTD9GcUlDEwhaGk&#13;&#10;JApN02Y//PBTw66V7wrxvFdbW+uuxgi4cASUiiJFRW1tbccPZj+BIjWZtDp4RuR31X4oJITML9EQ&#13;&#10;AOCkgioV5RUDDqTh4qJUrsKkaRqhWbNm9eqNjkQijQDGxGKxQ7QMPtXo/XIeq5J4pOjo6IjZtnXj&#13;&#10;iqeWWZlketBFiKSQ8AeDYJRg/9atYKo65DYwRUFDdQ3SHe2YfPxMcKt/PoGi6Vj97Av4aMWKVwAc&#13;&#10;lnv2KASZOUI5BW562gWhUJD4fD43592J27Z3tOPb112HKVOnwLIs6LqOLVu24L777jMZY3cf6bE/&#13;&#10;/vjjprVr135e1/X4hg0b/jpz5sxPdMD0RyJncc5/rev6vel08g9Hsi9HnEj504svvZhub2+Hqqow&#13;&#10;DANz587FRRdfhNbWNlBGoSpOoSOFMYSDIUQikaIDB/ZemafJr761tRWWbWWvcTgUQjgcRnNz84TB&#13;&#10;7KB8bFnSkoYw7FQBjQLi1oWw82oTOOqJCiihlEgyoCpcJBJNdjcKLH9lZWWvg29paWmDlDAaGhrG&#13;&#10;DG+rj+FIMSqNAtft/te969av3bdlG1SfPujvKrqOcGkpanfuduKMQ7zpmMLQULUPoeIi+ALBfrkJ&#13;&#10;TFWQ6IjhvWXPp2zLOuLJZWSg94Vq1+8ws6CtGSyEEJRLeVFxcRSMUUjpxJ/TRgaEEJxzzjnedqCU&#13;&#10;4tFHH0VTU9POG2+88a3hCPfMmTPH7Ozs/HdFUSL79+9ftnjx4uBQ9nOkRMPi4uJThGH8n67rzyUS&#13;&#10;iWeHup9cnHLNKesrKys3vbb8NaiqCsEFdE3H9dd/DzZ3SiAzRXE8BsRJnfD7/RBCzMvTYslOJBJZ&#13;&#10;WXQhBBhjKCoqAhwi4sBQtA4pRNK2UwXV4HAOledQvJSenDQhhjmgUaAxZjlfczk4Ujp5nL1g+/bt&#13;&#10;zZTSjkAgcMxTMMIwKo0CD+lk8jfvvbDcsgwbZBAphlJKUAJMPXkOYs0tsE1ryNY/oRQHdu/FxBOO&#13;&#10;B1NZn0aBQ2YkePPhJ9FYVf1LQsiKIR1wJILIQ3697MA5Mm0CRCLlMyXnp4bDoWx6HEDQ0NCAE44/&#13;&#10;AXPnzoVhGFAUBYZhYMWKFQDw4m233TZsIzQhxL7kkks+HwoFdq1YsWJNoT0GwWh0biaTuaMoHP6f&#13;&#10;WCz24MDfGBw2Lt1gAXj2d7/7nRMuUBzC4XnnnY/Zs2cjkUg4qcAEkMSZpFVVAaX0+HyoP0bLo7G2&#13;&#10;tjZhGEZWwCjHKOhX2tfDfuxvI5TVWGJo9VYOH10pmFKKvHsnKFVAQGgymRrQKPD7/Qa6W299GgUr&#13;&#10;Vqyw/H5/Kp1Olw9TU49qkD682Z+ETsGoNgpuAV5a9/JL77z/4ivQfYMbU2zDxPGfmQ+qqsgkE31e&#13;&#10;rP5AKUWspR11e6pw4sIFTpXEPqD5fajatBlvPPSXKsVWHjiqyYW5cInYh57NyD4/w4jP9fl8RZQy&#13;&#10;cCEAKWGaJuLxOK768lUoLi4G5xyapmHt2nX4+OOPm6ZMmfLEcF+3ZcuWxdraOr4ViUTWVldXL587&#13;&#10;d270cL5PCJGEEHHrrbceVsNCodDZVjJ5XzgcfqippeXJw2t1/5ASUFV15cZNG8XOnbscb4EQCAaC&#13;&#10;OOWUU9DR0eHIGHMJwQVs2wZjDJqmzaivrz91ONsCAEE92NDR3mamMxlQQh3vD2NwuSTRwRgFcpu0&#13;&#10;VD/tTFjtHok273AWEhyddizP5EYJRhyjIJMxBoyl+iP+OJw0Tg/F6CPDbfHixbaiKLtt2x6SJ2y0&#13;&#10;oa/L+EmMlqPaKFgCCMs0/7R62V/TqV5UDnsDFxzlEyoQLClDQ/UBsEGqEOZC1XVsf28tMolOlE2s&#13;&#10;AOe9LyIJJTAzJlY9+ZxlZjK3pEg67yV1C42efX0k2zxu1b3jVVWDBLLCNel0CgBw5plnZrcDgOXL&#13;&#10;/wbTNJfX1tbuzFN77NbW1u/4fL71O3fufHqwjPgspCS33nrroGYNQggikciZpmHeoqrqk83Nzc8N&#13;&#10;pc0DYeHChTts2962ZcvHoJTCth2DecH8+Uin0zAMA7awYdmWI0EMAlVV1ZaWloXD7Z4/cOBASyqd&#13;&#10;ak2nUllPIoFT/hdAYDCGnqIoklBRb1kpkAIOpxJAp9UJnscbSiKbLURM0xxw8BSG6OkZoOhjjuGc&#13;&#10;Ix6Pb1dVNXg0SZ/nCw4vuLcPCtsOYJQbBQBACXmmdtv2v61d/iZUfeAKilJI+AI+jJ0yEZWbPjps&#13;&#10;uWNCCCQItr7zLkrHVUAPBPucCXW/H7vXb8K2d9a8AeCxET1jHi6ySnN9YATyDF1X7Lm6rrllfZ33&#13;&#10;0+kMgsEgTjj+BACush6ALVu2AMCKfIqvEEJEZ2fnNxlj6r59+57/3Oc+FxnM94LBYEYCYrBhDUXx&#13;&#10;n5ZKpe736/6nUqnUPUfW6r7x7rvvZgA8//77jpwDYwxCCCxevBihYAiJRAIQgOROYSMpJXRNg2VZ&#13;&#10;lwkhhnv2MDgXhmla3cjImlM7RRmMUSCEQCZtrBP5ju/3AAFg8DSE5HkNIVBQQEoST6UH9BRIKVX0&#13;&#10;mFMikUivjZNSgnOeCoVC0ygtjET0yEa//edYSuJwQkgJy7Z+/cYDDyWba5wCLANBCoExk8Zjyzsf&#13;&#10;IJ1IDTp7AXCMglRnJ5prD+K0iy8C3IGtJ5jC0NHUguX33J9OJuKDEEo5utCXK3Ukh0fmL5g/xbKs&#13;&#10;mX6/I2tMqBMKSiQTmDNnDiZOmgjLskAoQTwex65duwwA2/LdLkKIuPTSSy/VNG3zypUrX1i0aFGv&#13;&#10;ud0LFizwl5SUnDhp/KTLdu3a9Z1MJjOjoqLih+PGjTs7Go1O6mtFpqrqKVKad4TD4d/Ek7EH83mN&#13;&#10;hBCIRqN/f/utt83W1jboug+WaWLWrNmYNn0a4vG4m5ZIs9UNVU2FZVlzZs2aNaiMgMMAkVJKy7K6&#13;&#10;kQRdo2BQA7GUEsJGc7vVCjvPE7SDLkE1205DyvzWSmOEQiGUwO5VUbIbehY4cgzrvpbAgObXUoyQ&#13;&#10;kmOOAvRdJNH5cY5xCoYblNK1Dfv2/eb9l/4GZRDeAm5zVEybipbqvWiurTssb4Giqdi3ZQeKKybg&#13;&#10;xAXzYJnGIdsQQqDoOl7645+wa8PGx4BRRC500af6qjugjUBHATZv2XymoihTdVWDlAKUOAVwkokE&#13;&#10;/vEfvwBVVWGaJlRVxcaNG7F3796DAIasTXA4WLZsWeLll1/+tqIo+9euXbvuzDPPrPA+UxQFJSUl&#13;&#10;P1i/fv2HqVRqXV3DgRcbGxv/zTTNk+rr63/f1NT0TjqdXqcy9tikSZPm5e43Go0uVFXlj9Fo9MH2&#13;&#10;9vYnCmGzBYPBTZV7K2tWrnwbgGO4+3w+TJ06FZl0BkxhThaCe98pznNRdXV1Rd97HRIkAG5ZZjej&#13;&#10;wF04DDplaeK08sa03QYuClemhIDA5hmnHkOeJlUJCYWqCOrFFEBowDb1qMwpe3kvF9FItMMWQres&#13;&#10;PgWOPj3oP3pwzFMw3BBCIAjct/rZ5/fW76sdMIwgOMeYSRMQHTcBByv3Dsq7ACBb8njjmytxwoLT&#13;&#10;oQd8vaooqrqOyg1b8PFbK9cBuGOkk++GAikPzTwAus50pCUfEEJgZazjnFK9XS03LQuqquHssz8L&#13;&#10;ANkyum+++SaEEBsopZ2FauN5551nn3HGGT8gjKzftm3b42edddbEGTNmzNQ1/dl4PH63EGKuZVkB&#13;&#10;0aPPCSGIZVljBfCvTY2NzxWFQt92CHyhE03TvMXvDzzW3Nw8LGmHg0FtbW0GQNW6desBdHmPJkyY&#13;&#10;AMOdoBmjUJhT5ZA5FRGpqqpTh7kpQkppm2b3yVxVFAAo7m+Vm4vwmOAOy860Q4rCFUYigGklwPMs&#13;&#10;YEQIBVN0MA0Dihf1ZwD0hnA4nASAwfJeRjf6sgoKPzd8KowCAEgCjW0H6+58+9GnuJAE/ZFbhBDw&#13;&#10;BQM4dfH52PvRtgFrFnhgqoKDlVXYt2kzZp95Krh16MpBURQk4wm88L93pzqbGv+bEFI91HMayXAq&#13;&#10;0x2KkewqlFzOUjUVlNHsRGWkMygujuK4444Dtx0VQ8Mw8NZbbwHAqkIXc1m1alUik8p8RUq5YcuW&#13;&#10;LW8eOFD3t4yRvkJK6WnKAwAiRRFUVFTAC4VwzgEpIaWcnDaN+3W//xlFkXeGQv4/tLa23l/Ic6CU&#13;&#10;SgC1e3bv6VZ5cO7Jcx13PBcghIJQCqYo8Pl06LpGDMMYN8xNkUIIM92jOFo4HAYA/7nnnjuoFeyO&#13;&#10;96ubE+lYIiPMgi3pKGFIWO0w8ln/QEpHcpqoUFUM6GIdojbGCB4RCoj+J/9jnoJ8YeLEiY+veuLJ&#13;&#10;jza8/hY0/6GGL8mpuc5tC6ee9w9oqNqHuKu2NhBUTcPWd99D6YSJGDt5UnaAzt0/KMVbjz6DnR+u&#13;&#10;fcE+2usb9AeJPjr6yBwDpJTgkvtVRYWnGCelRCaTRrS4CMXFxbC5Uxa2tbUVNTU1oJS2fBJtFUKg&#13;&#10;vLz8fznn0zm3Z1HKwDlHKBjE5z73eTzwwANYs2YNPvzwQ6xe/S5uvvlmnHDCCbA5h805AALLML6k&#13;&#10;qiza3Nz2yidxDgC21NUdQMYtPAYAs2fNAmMM6Uwm62mihEBRFGiaBp/PN/Vw+D2DgBRS2KabMuy1&#13;&#10;IxAMAABLJBKD66wTITMknem0EwXJQCCEuMch4JLn+Y4iIIQBeSieZwmLSUhaX18/MgeFTylGp1FA&#13;&#10;CBhjUBSl26OhoSEtOP/7qieXwTI5fKEQdL8fmt8PRfeBKjoIUwGmAmAoGTcW3LLQuL8WgUgR9ID/&#13;&#10;kIfm80Hz++EPhZDqTGLrytVYcPllUH1+KKoOzefsXw/4EYxGUbVpC/7+pz8ZFSUlv/DaxRiD4j7Y&#13;&#10;YWY7jFQ4xtXR072eeeYZxlQ2UVEU10vgegpMA5GiYihMgRACisLQ3t6OtrY2IYQYljLHQ0FjY+Mf&#13;&#10;pJCqoiiwLAvTp0/H639/A8uX/w3f/OY3MeekOZg8eTJOP/0MLFmyBB+uXYs77rjDSQN0RXpSqdRn&#13;&#10;iovD/1TotkspwRir7eiIwcgYoO5kPGHCREQiYSSTCQjO3etAQClFIBiEruvThjl9jXObGz1LmuuH&#13;&#10;QTQEgEUzFlmUIJYxYtnMlHxCSgkJAQkBLizkPXxAVVA5sKfgcGEbtsaYYt9///2f+iqJffZr5+2C&#13;&#10;rhxHXenkBQsW+Ddt2HCbYVkL0aWo5f2oFoCpu9euxa+u+R6C4SDSiQTSySSEkI7Luwezo3nPHvzl&#13;&#10;1jtQOnEcpJCOkpgbsyWEIJ1IgRBADwTQVt+Alj2VOFBXj+fvuRfU9Tz4Aj74QyEoTMHB3bthGIbS&#13;&#10;YBgPAzDR/Y6WALjP53vtJz/5yZ1Lliw5qm+WXgMII3RNcMMNNyhEkLBDapPZa20aJqLRKJiigpsG&#13;&#10;CKHo7OwE59wOBAKJVCpV8LZOmjTp7Lq6uksYY8hkMigrK8OTTzyJs+afBdt2vBmOTLBTrc62bQQD&#13;&#10;Afz0pz9FtKQE3/3Od2A7JErW2Zn62fz589/78MMPGwt5DhUVFe2xWAyxWAyhcAi2bWPs2LEoKytH&#13;&#10;a0sLRJGEJAKMOmlxmqKgw7KKhtmzJoUQtnA9et7A7KbIDbqnrlq5ihNGWkw7BhTCEHZcjoCUENzo&#13;&#10;h9U7HIeiUJgfJh+aURCPx/tsWSwWC/l8PktRlPymUBwV6L27fRLZB6POKNiwYcOMUr/vv3755S/A&#13;&#10;T53YNoG7cmUMVFVBKYNlWxBcArIEQgqniqHNIWynyAh1wwjqghPAOe8SIHLd4hLSjbmF4aUJkYow&#13;&#10;1PknwrYtcC8uyhRQhTnHJhRs2mehqouY4HyebZkQnDt52XD4BvvaY7jl1RWTlixZ8lsAh6YuHCVw&#13;&#10;YsWH9uXsSmpm5YhKQaisrKSEEL9XGdObIAzDRHFxERSFwjSd82lv7wDnnI8bN66zpqamoO28//77&#13;&#10;1R/96Ee3Mkp1KSVCoRAef+wJnDX/LJim6aXTOQaBy5NjjEFwAYtb+M511+HDD97HX/7ysFfC+Iwt&#13;&#10;W7Z8ixDyi0KGsoqKivZWV1e3xeKxkslsMkzTRDgcxtixY1FbUwMhnEJUAk5Kr6bqMDKZ8WPHjg3U&#13;&#10;19cPmyUmpeQ9iZmHG6IglEgpZXuH0VKAlER3PHOPYwkjj0eUoIRBZX7Y1uCzMQaLVCoV1HU9Ocze&#13;&#10;n6MSvTOwPplS86POKLAsC4GisPGV007SdZUC3HUNKgxQNUDTAMoci544dckhBGBbzrace7k0yFpv&#13;&#10;uUo2HmT2T/c3vbekdPbBFEBVAUXpWkVI4RzHttwHB0ABXcGuuiYs+duqFEbsmnpwEEL02pVdYr8c&#13;&#10;gaWTCQDGmHNLEAKnIBIkAv6A+57T+GQyASllwrbtWKEb+dOf/nQW53yhputIJpNYsGABLrp4cZYE&#13;&#10;2YUunWkpZJZsqKoqvn3tt/Hww4/Atm1ojjDQvL6Oly9s3779oK7r+1LpdIkj2yuhqirKx5TDsmxn&#13;&#10;MJSOx0Zw4dTRIGTqhBkzKurr66uGqRnuXdy9o7rXedD3HyEEksl02kpCFGr8dvtiPks2u8EbMMIA&#13;&#10;MfzhAyGEmslkagpN1h2R6CVLDYA37xR0Lhh1RgHgeAcSGROMU0AKEIU5glG2AKQFwAKBdKqueJO9&#13;&#10;EJBu53SGU5kdMojD2nZuPppjq3fz7HQFf7ztAQnCLcDiAKXOQ3qrOLegCRcQXEBAQCMSGdPq2tlo&#13;&#10;xAhdFUyfPj1UU1NTzBhzrighIG56YlFRdxFB0zQhpaw5ePBga6HbaXBjrKoqfq+HLHKrNjrera6s&#13;&#10;CeKwZt3XEoQSKNRJrZ0zdy6OO/547NyxA8zhscyw7f5Le+cBtmVZdntbO4CutMSSklKAOOJenNuQ&#13;&#10;QsLmtuOpI4TqUoYL1D6STqcH31kJ2iyeghSONHNfK7/hgEO1oAABLJHflEQKwMd83svDRiQSIfF4&#13;&#10;/JD3GWMIBoNTE4l43TGboG9XQD77UV8YlUaBBAEYBVEYJBjAKMCYO9s7K1gpnYmZ5IQDCABJSM40&#13;&#10;71wSSSgoyZ3+SdfE4ZWx8gwI9zPi0Ncdh4GUjmdAcC/FAZKQrLeCEALi5jg7seyjH8Q7x6MEfr9f&#13;&#10;Z5RqjBEnpiylo0fuFPHptq2UEoSQMRMmTLhZUZSMlFIBpQAEIDyRA9EzPSv3tRe8dp67/NdutyIS&#13;&#10;AAecwdPNlyeKotitra2fSRpJQDhkwXluPYaccrVOiIbI7GEIpaBZQ9VJuVswfz527tgBzjmE4BPH&#13;&#10;j6/4uarqcc45y0ktOyTFzP1MEKfOsIQTl3emKUqplFIhhBDpwOsAJOcBSim3LEs5ePDgGNMwurV/&#13;&#10;bPkYJ8zGKCApbHBIIby0YKWzszPvRoEXx/X7/YO6FYUQgMAeLm3IAsgdO0Lqzthh8XReSzZLCETU&#13;&#10;UuflUL7fh9YDIQSaps0A6P68l4A+CtDnJRxALT4fGJVGAaQEYQzQtC4bmrgjkhDORC0AQLhWd9dX&#13;&#10;vZfSs9EIcSb6bhctxxhwjwd3W8judntWzyNneM0yH72dEOJ6LZwNj56ptG8QSnsXLxqhFg+lVHqp&#13;&#10;Xp4BSLLT+6GNllJqbS0tc0XOZIfurweVjymdniV7uIAlAOm1CdkuQ6WUfKp7fFBCuhss0uu3EhDE&#13;&#10;NQy8TJDuv70nyOXoG0ja2tp+EiHEdusL9LgrujeZutdW4hAiFPH2CThRuR4DPgFA3HoHEoDeczSk&#13;&#10;zGk3JRTCNWYEFU5/IoRwzgenJFZgRKK+DkOkwIUbxslrP3e7mSSQohAeHgqmkiC35bCd1xtvvKF8&#13;&#10;8YtfLPPr/mQynRyenR7FOOYpyDcIwBQF0HRIzkEld0YoLwyQXQMJdBvPc7gDHqXAmbylW67UO4DE&#13;&#10;odpduXwC549HO/B8D54BIT3xJOqO1NK1JGj/okpHEyjpPdLp+VgK3JwBkUwmTRCYhJKgc+GdTiKk&#13;&#10;QE/FO/cyH0xlMl8qdDvLysr+MZ1OvwoQJA0Deyv34oILLnDb1WWASs8g8MJakmSFgjjn2L7VKdmg&#13;&#10;KAoIIXXpdPqfC3wqIMAKQjA+9z3Lsl37WWbbTgkFpQJwDJKCxzkGg/FTJja27E1JLm1CoSOfVoGE&#13;&#10;hKoQhIrDMGwDeb2d3FBFKBQa0xlPOvyOw0BfKodf+9rX1LRh6JqijLrKsENCH93lk5gPjp5E8sFD&#13;&#10;KoQ49QoU5pyhFJA2h7RsENMCLIfgJz0egRDONlleQdcVyi77srnrXRO8hGNkSCGdqIRrdHjV3bwJ&#13;&#10;X0oJyTmkzQHOQbjttMEwnGdISKYCqgamDjuf5xNBX515hDoKUFVVlRBcdAj3+gspwAWHFNKp3Ieu&#13;&#10;FbBbTntqOBwuLXQ7k8lkkxBCeD/v6jVrADgRiGwIwTViu5tlMiumtWvXLmzYuNGV5RaQUlYNVtJ3&#13;&#10;GEFAKVXd/u71l+aWFicKw2U2FMIo80iUPBQKJQrczkFBMLpN2GZN/nu4c81UlWHxBecgiTgsYeUx&#13;&#10;60GCEAWa4isZzgnK7/eXcNMsSSaT9cO206MYucqePT4obEMwOj0FhFFC/cEgWDAIGBnAMAFiOTF9&#13;&#10;7noHPCIWJQBhzjOlrmcuJ+uga7c5L/u4OWT2T9drL7uBuxkHuawaAueYmgaqBwCVIOCPefsfqfPn&#13;&#10;oCD7kjkeeU6CLIQQ0rZsCE1ACA4pnfS0VDrV7d70+3wAoJeUlIQ7OzsLSjacPHnyrr179+6XUk5j&#13;&#10;jOHtt95Cc0sLykpLu6Uk9jaAeyzvv/71BRhGBj6fD6ZpglK60pUeLiRUXdMipaUlAJA1UBob6kGo&#13;&#10;89rx0DlGmGUDUkoupRzuWhN9ZoMdDtFw94bdsZAvEkuJDKLMj/wl3ksQQmEadqctxQ9SRvzXQvIx&#13;&#10;+VrdSUgwqgECkaGMSH3pFJimOYZQGiopKkq3tbUdaTOPevS5iPIcfgXEqDMK9EgkE8uY1r0r1qg+&#13;&#10;VUE6lUYmY7paBO5qyl1FebLGlLqEPwA5f7q7/dGdVHgoayxny1zjAI7rVrhkKZkTrnVYV476YtCn&#13;&#10;QVcZDrTGQAgROMrZN33lvI9UWecpU6aIurq6jGma0H06bItnJXY7OxPdJKvDkTAopSze0jJg5bjh&#13;&#10;xu7duzuLiooeiMfjv1AUBXUH63D9976HRx55BD6fD9xVK8yF1/d8Ph+2bduG39/9ezDGYNs2hJDN&#13;&#10;ZWUlyxsaCuvFnTJlyoxEZ+Kk0tIyCMFBCIFpmWhubnEVBXPuHxBXK4RXt7e3F0pkadBEQwCQUtol&#13;&#10;0WhTp9GGEq0UyGNJY0IJuODmy8+9+lpFePatkMJJs87HvSUlFOaDLRC0bZu6Y9MRo7WxNSSlTJWV&#13;&#10;lTUfMwogB/DCHCMaHgkuu/jifa++9uoPfvTYXz8LYGF5OHT8pKKQExoAHCeBdG4sQqlLAM+Z1j2X&#13;&#10;v/OPs7J1WVXdJrQc4yEXXcRGgh7e264n10WdLbrDBbY1tADAu2BsT2lx8cuJdNo60t/ikwTpg1OQ&#13;&#10;/QVnzgRGkFjB17/+dfuOO+5IGoaBAA84K1VGoakq2lpbYds2vHz68vIx0DSNtSeTA1aOG25IKbF4&#13;&#10;8eK7n3/++auEEKeoqoply5ZB0zX88Q9/RHFxMQDHEHAyYQSo635/6aWXcMPPfobmpib4fD5YlgVd&#13;&#10;0W5vbGzcXujzaGhoGD9l8hS1tLQEtmVDVVU0NzejoaEBPr/fOVfh0DCJFLAMC4qiNO3cuTMx7HHW&#13;&#10;wyvu1yuYwmQ4FNhhmLEL817/QAJEEqaX62FupC1bWtCQH3l0CUBVfLAsOzRvHmHoZ7FyOFUShSqm&#13;&#10;Ms6aDMM4Fj4A+kk/KDxGnVGwbNkyDuAhQshDUsrbv3Pugp/d9qWLYSbSYLbtZANQR2mQKKrDO/Co&#13;&#10;2d4KX0iXhCiRTTvwOAIAsuEHuNuT7oaFt0n3MITLWpQS4LbLPQAokahtasVpd96PVpv/Eqa5vLW1&#13;&#10;4Onvww7iiUP1fN97MXLsAQDAbbfdZksp6yzLPjM3g0TTNLS3d8CyLKiqUxdhXMU4lJaWKnV1dZMA&#13;&#10;rC90W5ctW5bw+Xx3csEfp4RSVVXx+GOPo2pvFX56ww047dRTUVRUBF3XkEwmUV/fgCeefBK/uvNX&#13;&#10;sG0LLvsfiqJsOu2M0/783nvvFfoUYBjG9GhJ1PFuCAmNUhw8eBAtLS0oKysD4Pr1pWMcpM0MdF2P&#13;&#10;KYqSh1VTz4QRZ/lwOOEDwQVisUQ1j2YKMsBTSpTpU0rD1ds6kimehi9vIQsJjWrgNvdtiPVv7XDC&#13;&#10;e7s2vYcP0ua4SCRSX1dXlxmWZh7DsGHUGQUe3FX49u0Hm8ANG5Y7xzNQAAySUBAhIS3uLd9zuq9E&#13;&#10;txhBjzGjWxAy107I3SZrD3i8Bc+QkABlkCAQoNCoRMywkDAtC7ZdUP35fKIvWoSX3jfCHAUAAEJI&#13;&#10;zHYNNi8TRNM0tLa2oqOjHRXjKgBIlJSUYuq0aairqxv7SbXV5/MlOjs7CZeO650xhvfffx+XXXop&#13;&#10;Jk2ahPLycui6hs7OBGpqauAJyBBCXG0CEWeMMVVVdQDDHafvF67H5YyxY8dC03QYhjMv7Kveh1Qq&#13;&#10;BZ/P10XJgVMSOp1Ow7KsPXkIP3UJk3TLLB0S7A6z7Ui+P3gQwnyMcMlFo83zl4EgAaiEAVJSVPZ/&#13;&#10;ECp61Yc+5DuUUgR8vvGpRGJFz0qyn3qMgOjqaMw+yIIFi+qrWtuRSmegCQ7q1UGABOEchFsglgli&#13;&#10;myC2nfPgzufCfdi86z3OQb2HcNIdiXDe9wSKiBDZbcGdbAdimSCmCVi28xkkCCOArqHV4rCEkFoo&#13;&#10;VPjqOnmCw4bv8+MR0PW7gzg5/4Zt29n8e0II/H4/OjrasWdPJRSmwLY5GKM466yzAOC4YS7lO6h2&#13;&#10;guGKVCq1JBKJXBcIBP6flDIjhQBzuTG1tbXYuHEj3n//A2zduhXxeBzE5UdQSqGq6spIpGwRIeTF&#13;&#10;tWs//MsJJ5whoD7tAAAgAElEQVQwpaAn4aCsoqIiq98EANu3O1GMLu0F524VUsC2bKTT6aphlsT1&#13;&#10;3IDDszcdCVMYfTPJhxUEaSEzhmm0S2Hn0TshwUDBoAzpAJFI5JDv3XTTTQphdEFJNLp7pHKMRhgK&#13;&#10;+iONaqPAFyrdVtPS0ngw1glFVR1BI+oWTnTdkrmP7vDMh9y3clf8XY+eMU6JXC0E9z0hu9IfuUN6&#13;&#10;5IQCiormdBpCihp/aekoytntXYRppOowOCI+YrNDegMYU8CYgkAwAM453n77LRBCYFkWpJS49JJL&#13;&#10;4NP1haeddlrBxHRcj8B1KlHvKy0tva2jo2NpMpn8VUlJycW6z7eMUJpWmMMfIARQXG+HoihQVRWK&#13;&#10;on6k6/qNU6ZM+WIs1rzZtu2bhZAfVVdXPTFz5swZhToPKaUC4Ph5Z3QvubBzx073HN1hyc0+sC0O&#13;&#10;y7QQDAZb8tKe4dtRi22nISXPX5aNdMnRBDJarhlMoRmLZ/Lqm2CEgoGVoQj+fpvmKm/28l43PPro&#13;&#10;o+OTyVRk8rRpa4a5qUc/ev5ah1mHYzgwqo2CZGNVrDWRbtvb3AaiaSDUK4IEt9ZB18xNPOEiR3AA&#13;&#10;XgiBulpzHm+wi0iI3P+6T3aEAF5IvUdZ06yp4WkZQKIt3glI1MX27+/I249RYDgT08g0AHqDlBJj&#13;&#10;x47dJYS0pXTkhZ1VtYZQKISVK1bCth1CnG3bOPXUU1E+ZszxGzZsmFaI9lFKEQwGrwSwZMbMGf/a&#13;&#10;0NDwoqeL0dLS8o5pmlfNmDHjC/6A/wFFUTYpilrHVDWuqmwrY+zF0tLSay+99JKzU6nULyorK+Pe&#13;&#10;OZum+TPO5fLampqHzjzzzILoLpSXl08pLioe8w/n/AMAuMaWjerqffD7fCCEZkNxBHCqjgpbCCGq&#13;&#10;C9G+IcNEs2FnhMh74pAzoJSUFdlUQSLFU8gXuTHLsiDEVxrx92sUDBZtbW1TGGOZ+g/qj37y1LBh&#13;&#10;5HhMRrVRsGjRIg4gsbO+yal/4BIKpRTZxEAinUeX+FCObQBn1e/UQyAuT7CLcNgtuaAvN1hW9Mjx&#13;&#10;MGSzGoRwqiOaFg40tAKEtvdMJTu6Qfrr5iPSWli4cOH7nPMdluWQ8SgcZcZotBjbd2xDbW0tNE0D&#13;&#10;5xyRSASzZs2OADgl3+0ihEDX9R8ahvG7iRMn/tvOnTvf6NnfOOfYtWvXikRn4lrDMM6cMXv2Nbru&#13;&#10;e/frX79mvmVZl9fX1z+wbNmyQ4R/pJSwLOt2CfH2pk2b3pg6depx+T6X5ubmz5+zaFH5cccd5+kk&#13;&#10;oKW1GZV7KhEOR7oZ3oRQ2LYNKWRs7Nix+fGk9eio7m97WCmJAKAGkEnzlM0lz2sPlxIQkpNiX0Rw&#13;&#10;bsUtnsmzAU5AqQI1pPfrFRusABbnfAaA2hpSc4xk6ID0FXH6JAbKUW0UrFq1ygawr6q13U0zJBBA&#13;&#10;thBS1x1Puk1hnn5BttJcrjSy5y7wUhS956w7wbmMnhGR3Q+6jAkvCYFICWmY2N3YDEj8fTSVEO2r&#13;&#10;dLILOcI4hgCA5557Lu3X9bXpdNrRrqAUQkr4/X7EYnHs3LETgHO9GWM48cQTAGBePnkFLtnxOgD/&#13;&#10;NX369K9VV1f/vb/t3WJNPOT3J0CApUuXpgbqV47HgC8B8Oe6urq/zJgx44xhPIVucGsrXHHB+edn&#13;&#10;wzGapmH16jVobGpCJBIGd9OHvXvHMA0oqrpj3759tflp1fCs0srHhFMWTwkhOPI2nOeMJfG4Kbgl&#13;&#10;azhP5+94zkFBCCWqpfZLTB9sSqJhGBMYI/VHkycxz8jGWvtaWhauKaPcKHA7Xaw9kXbi+M677qe5&#13;&#10;AX+Z8y/p+kx2beNUP8tJUfRcDHBMCk9UNmsSSJmtc+Tttfs9IEGIRMqwUN3eCTBSM5pINwOSrUag&#13;&#10;VSCEgGEZ60zTgid3DCmhaRqEENj80ebsdgCwePFiMMYuP3HKiXnJQiCEIBAIXM0Y+6+Kioprdu/e&#13;&#10;vWKw37VtW5VCsiuvvHKQ7icJ27b/YFnWq3W1dbdPnz591lDb3R98Pt90Qsgpc+bMAYCs0NI7q94B&#13;&#10;IQQ+v981bLpCcpmMAUVR3maMDbfV7N7AwzQ5MSXFhcEBkb8p2q3gRghFi9EsaRAxTnheZw137GKW&#13;&#10;mdaPdF9uGGyWrusbRtMiaDRhlBsFAID2xngnhC263Pfu7O3QCNyqcjmDkPRW/+6k4LIO3L3KLlvB&#13;&#10;y5vKuSU970Eu/0BmG9NFPyIAVACdmQyaEklRUjEpLySqTxZ9DlVkRFoFAJjurzRNw60J4KRQKkxB&#13;&#10;IBDAK6+8gkwmk1UDPPfcczFp0uTZu/bvunS420EJRcjnu8y2rAdLS0t/Vr2v+s3DNxqHdHvfLol8&#13;&#10;vrGx4Tf54BgYhjFv3Ljx0VNOOaWb+uKWLR8jHA6DMdrlqaMUNucwTZOXlZW9nq9JpCcpcKgkwYN7&#13;&#10;29sEZH1+p2hnKGGUymRDIyrGFjUnRBIin8ckBJSoJJM2DptU29N7MO+iiyKmZR0/Y8as94evgUc9&#13;&#10;JCXOvXpIz/sEnCmj2ihwy9RvaE6kYFg23GTE7nNVrtuGSFAi4XqOs54Dh/Tkpdh1NxSy9oFXgRHI&#13;&#10;egiEJN31v3IsBSIlqOBoT3aiOZGo84V9I3OWHCII6ZdTgJkzZxasLYeD6LhxH5uGsdfIOOFOIR2J&#13;&#10;4DHl5Vi3bh22bt0GXddhWhbC4TDOPvuzsIT1+eF0hVJK4df9PzYk//2EiRO/cODAgWcOt4SqMxgP&#13;&#10;bRI1DGOpLfnLW7dufXr8+PHDxjFwf6N/+uH3v4/SslLYtg1FYajetw8ff/wxiouLvQJNAABGCSzL&#13;&#10;BJeycsyYMRuHqx09cEiaTFd908PDokUwLBgdbUYrKMknP4gAhMLI+JRohVadNlrTnJt5y3ggIKCE&#13;&#10;wZRWv/OFawB0qT700pyazZsvsi1LW79+/a5hb+jRjL4iL5+A83hUGwUAECwtbWpJpNCZMQBKIb1s&#13;&#10;AG/CJ9St1e78LzyioSTde3X235wURJd06JoaIPCqJsIVRJRd9RKyf9Bl/VEglsrAkogd3LmzoAIy&#13;&#10;+UfPKn09MEJNoKaqqmZN19d0xDqcFat0DAN/IADLsrB23dqshDMhBF/96ldBKV00bfy0YXG3u3oJ&#13;&#10;11vC+vGUcVOuraqqensoYaXDkZztDUbKeEDa9iNtbW33Tp06dcqR7MuDlHLmxIkTP/+tb18L27Zd&#13;&#10;6WiKPy1divb2doTDIUfcSma5EUin0+CWtW3Dhg0F0/Ag3Z4Gj5UrJVdVkkimGxxFz7xBAhAI+FR1&#13;&#10;23vNB9Lp9g4p86RV4NWKIZSaycMVu+veHkop2jo6Ps+5qCeEHNUy7sON7C3e864lOX8LhFFvFIQn&#13;&#10;TdrWkUxV18cSbv5zLpcA2YndY8t3u69Iz5cy5y9AiFfznfT4gnsMN82RZFMacr7sJByjJZmCzXkG&#13;&#10;R3kBpEMh0f/qdmRaBUIImKb5Wjze6WgSuIaeojD4fDqWPf0MDMOAoiiwLAsXXnghLr/8i6VVdVVX&#13;&#10;H+mxKaXw+/3XAPhBRUXFVyurK988kv0dqWGQsaxHpLSfa2pq+u2UKVOOP8K2AMB5p512WqS0tDRL&#13;&#10;MGxubsZjjz2OokgRVEVFttS4lLAsjlgsDkVRVueTlJYNG3r9dYiHUhRFUipriRRgVAOjai8PpfuD&#13;&#10;9PPIbqd2e02JAiEEpb6QAkAkzRg1pAWN+qBSfXgfTIdKNRAQag8wX0gpOfpZ20qnYuwsTVE/HNov&#13;&#10;PJpxZH1vODFqZY49NGze3Axgz5a6+qmnzJiEnCW/IzKUEz/oKmdAXIKgzP4PeIOHQ0R0nAY0O/F7&#13;&#10;q7ms1oRncLjolr4IQBICyhhakylwzqsA2MN75iMbI9MkcBAIBD6IxWLxzs7OSDgcdlzaQmJcRQVW&#13;&#10;rlqJRx95DN+69ptIJVMIBAP47veuxwsvvHj5aaed9j9DXdG66on/YZnWT8aNH3d1TU3NiiMhnjrp&#13;&#10;YUc+whiGfa+ugDY2NP526tSpN+zfv/+jobQrGo1OiMXi37/mmm8CyHpE8MEHH6C2tgYzZszoSusl&#13;&#10;jp+po6MdqVQqNnv27Fd37tx5xOdymDis2geAkxaa6EzuavXVoSVZA4ub7p7QQxyNdC0AD/E+ek9e&#13;&#10;mNIJZ+ZeS1sYMKy4z4eJPgA8JeLGyuqH4WcRcOmUhpdSIp1Odd83vLWJdHRaILvGK/fYEoCu69B0&#13;&#10;1Q2HEgjBEUvXi+JAINOR7q97K+giajvILZ08Z86caOWeyuDk8ZOf31lV8Os5stH/LVXQIMKoNwoY&#13;&#10;Y+AgDVsPNsARI+qxIHecBADxIonu7SoP3cz5AG46o8dNkDk7kdmX0v3Xuedyww2AJG4Yg1K0diYB&#13;&#10;ID68Z30MR4LOzs59qqq+FY/H/ykYDDpGAZHQdKco4lNPP4VvXftNqJoKy7Kw8DOfwVnz55+8ft26&#13;&#10;rwG4/3CPRylFcTj8pUQ69Z8nnnTSZR999NG6I81EcbwEwzOWGLb9R52R5MGDB/80ceLEa2pra7cd&#13;&#10;ZlvQ1tb2lVNPPe3kSy+9FJw79RqEEHj22WehKAyhUBCQji6EdCe1eLwTADbs2rVr97CcyEDtzD4P&#13;&#10;3ZhiTK3f2fZ+fE/7OkhACkiF2zxIXaVG4op6UY94RNwQZq63wtNSkRJccFdaW0kSQiwpOSFSSC6s&#13;&#10;6vbGaD0AMXnylKszvO24mGwmTGe8saZlcdDvv/qKq78EzaeBUda14CE5CxaX8uT1FOrW0Hjn3Xfx&#13;&#10;8cfr3ho7rvRBi5vggnOfpAcuvPALW5ctW9bP2dvor8+1tbWd5/Pp+3dX79465B94dKLPDteLJE7e&#13;&#10;MeqNAidfXm7ZWtcIaWSgSNFtgs+FM4HLrg9kTrYCaI57kWSvlhOQcD0LkrhWuHslKcla4lktA5ck&#13;&#10;BOpYDdVtMQAwvLK8owVSyF65M16q4kzMROUI9Rc45ZHL72lsbLw0lUorgYAfUgpQQlFWVop3330H&#13;&#10;GzduxOmnn45MJoNAIIAf/+d/0i996Ut3hsPhFZ2dnYOexFwPwQ8SqdRNk6eMv2zz5s3rhuMcjjR0&#13;&#10;0BOGYf1ZVVXz4MGD95SXl3+zubl572C/e84554RWrVr1jSuvuAKMUSSTSfj9fmzfvh3PPvsspkye&#13;&#10;4hjvnIPA4fdYTq0DUEqX57loDslmNXTFBYe8s4ULFz6xZ8+e1Z1mJ3yEiJRpTA6x4KtPPPWUr7Q0&#13;&#10;Cmfl3n093dOLmG0YCGKxGL72b18zM+nUl4mP74KhwABQqpe1bd++vQ0Aqqqq1gDIlQy2px8/4+ql&#13;&#10;9y8FZeywZ5Q77/wlNq/ftKahpvXJ3DGpf4MAkKyHzDFxah/E43FQShGPx79nWdbyY6mIh6IvSoE7&#13;&#10;zxQ0zD/qjQKnU9PW2vYOpNIGgpriZiW4k39OyMD518ssyJ3EXcaBRFeYoNv+Sdbb4NkUstvncL/T&#13;&#10;xUyQhAAWx/7WDgDYNJoMAsBlFIyA+NhQIKXEtddeu2rJkts2JhKJs0KhIKR03LDlZeVob+/AjTfe&#13;&#10;iBdeeBGEEJimiQsuvADzzphXvH7D+m8SQn4ymOtJKYXP5/umaZrfC4VCP6ys3P9BAU5vyLAs63FF&#13;&#10;UYo6452/GTt27E2NjY0DrvgIIVizZs1XPzP/M8ddd911sG0bzC3M9PLLLyOVSiEUCkEI4QhGucSe&#13;&#10;ZEcMQojqCWUTnqtprMnvieWIinltHipWrVqVAbAbcEpP+oGUPr6Uzz9rPoqKIkNomkAwGKYBRavd&#13;&#10;vW9f1oqO9+9c1GzOkUqmoKjOb62oSr8ekFwBLt2ngxAS7hkKGBB2Nn7gtF1IEgwGaTwex4wZMyZU&#13;&#10;VVWdFg6Hb8tkjgkZ9kRuYbBPGqOeaAgAYEpTbXtctqRS8BTBupu0LjzOYQ4hkKD7j9T9ezL7Bu16&#13;&#10;B/Dcg+h+S+XOE4QQdCTTqGpuA9P1A0d2giMQffTx7G8wMjMSs1iyZImtaepfk8kkhBDZiULTNEyY&#13;&#10;MAHLly/Hirffhq7r4FwgWhzFQw89iJKSkusppVcOtH9Xuvj/M03rtnFl477V0dHxVB5OY9gtTdu2&#13;&#10;77W5/UYsFvvN5IqKEwfavri4eJJt2z+5+ZZbWFl5GSzLgk/XsX7DBvzmrrtQUhL1ilE5RcMgQSlB&#13;&#10;Z6ITuq4/UNtUu2+4z+FQ5HKGjswo6Anp8ylCCKRSSUgpkcmks94yISVsW8AyOUzThlM93aEWpdJp&#13;&#10;vLN6NZb+5RG0x+NK2rYHLZBFKThBTrVJCRBJ3NRCCkqdh5QyW6PkiWeW4VvXfx/nXvw53PXHeyEJ&#13;&#10;PTsyaeIZTBn8utGTOe7N+KivP3AmY2rbgtkLNg96h58CeN7nbLZK74uJgq4YPx1GATf3J03Takum&#13;&#10;AUogKYXsmTJEsv4BANJNOyPdVv094bg6nZoKWXqBi9wkgy6Ngy57g1GGxngSjZ3JdNmEaXXDc6Ij&#13;&#10;BwMUaDkq3CLnn3/+g5ZlbXVKDzurWM5thEMhMMZw7733wrZtaJoK0zQx9+STcfVXvhLknP900aJF&#13;&#10;vr72SwhBMBi8wjSt/5wz56TLaxtq1xxNniLbtu+llD7T2tn5P6eeemp5X9stWnSL0t7efuNFF108&#13;&#10;9dzzzoWRMbIT7v/edRfaWlpQVloGm9vgnGeJbaZhIp1OpQkhLxT0d8mJDgLA9u3bj9jPnclkbADS&#13;&#10;7/e7PAqZ7UvgMjs2uGFOKIqCd9aswT9eehm+eP4i3HjNN0BbGtHU1PhLRMs+v/CyheEBD8oobY3H&#13;&#10;UV1TDb/fD0VVYFsWuM0hhYDkArZtgzKKjlgMX/7av+E/rr4KnU8vxQWVH+B6FsO/T4icGWhtfNfn&#13;&#10;DywtKi8/dTB1DbJVEknue0FCCAHnWBgOB1/6+/q/H+NPHYoRdfN/KoyCcNl4w+JCNiWTAGOO6z67&#13;&#10;5M+ZrXOjCd6zzHmgx8PLOuiZfZCTeeBlLGRJvi5JgSoM+1o70JpI1ovO1uq8/gAjDyPHV9YPXnvt&#13;&#10;tWZVVe+JxZxxTALgXEBIgYkTJ+Cll1/C8r8tB2MMlrvK+/nPf46zzz779FWrVv24txUnIQSBcPj7&#13;&#10;lmX9fsyY8ss3b958xKTC3tBbGdvhRCqVekgI8dLOnTtfmjx58rSenxNCsHr17Z8LBALX3vXb38Ln&#13;&#10;00Eogc/nw7r1G/D888+jKBwGpQQ2tyE4B+ccQggcrK+HlOSpRCKxPV/tz0GXeFGWDywBIPDb3/72&#13;&#10;iMtiR8eOLWlobVd//bvfI+XyTwAnU0FI4RIKbfh0FZqm4Zrrf4BLFl+Az+75EM+eMQl/O2cmnj9r&#13;&#10;Kh48ccwZF6rm3z54bcO7iJRdJaXsdex2RMPUL9Kmg1h8/nn47n/8EPtr90Pz6VA0BYRREEahKAri&#13;&#10;nUlcfvnlSL/8GF5YMB2/Pm0a/n36OHxlchluO24s3jhzsv+fi/GtWHPLWkLY39mY8Rcw5fBEmTTN&#13;&#10;tOfOnRsUQiwsKSl54BifoDu8mcHzHvUcM9z/C/qjjXpOAQCoxYEG2SJqW5LpmaAUghAnCyEb/8/R&#13;&#10;G+giC3QnApHckaMrttDFMchJKco1DAjpVv8ga4wQitqWDggpU83NzWa+zv2TQ+8T3VFhDeSgrKzs&#13;&#10;lcbGxiWdnZ1jQqFg1s3t9/uhaRp+8YtfYMFnFqCkpASccxRHo/jlL+/EhRec/2NC6UrDMLp5ASKR&#13;&#10;yBUZI/PdYND3o/r6+g35areUkgy2at1QkU6nl2qKVtxY33jX2LFjb2xsbHSzEggUJXCSEJm77r77&#13;&#10;bnLSnJOQTmegqgo6Ewl8//rrYZkWpkye5PQSAQgIECKQSmfQ3t5h+VXfo8NNluwDskveXLrnlQGA&#13;&#10;6bfcfMvbgUBgLWC/lsnYh0+QIwQynfz6JaWavvJ/bsPbr72KCy+5DP902WU44+STu21aVVOD3997&#13;&#10;P9Y8eB/umlmGz42PwhQStgT8jGCcrmBfxsTH8fQpJ/itp8cXR97UQ6Hnzjj55Mffe++9rPCZnDp1&#13;&#10;9nmp1vN/c/wYvN8Ux1NL/4Avvvg8TvjsIkybPh3FRVHYnGNf1T5s2LgBM6s+ws9PnwU/o0hxJ3yj&#13;&#10;UwJDSDxTH0PckrhxVpka0ZQLl7f8/+3dd3wc5Z0/8M/zTNkmrXZXZdXdbQhgCD2GIyTY+R2m5QDD&#13;&#10;ixyBAAcJHB0u4VKOMwmEBM4mcS45SExCuYNY+A4DARJTAjh0c2eKMbaxZUuWrK6Vdle7OzPP8/tj&#13;&#10;yhZLLgHJ2P6+E2FrPTszOzvlKd/n+6T/5kXF/wyY9ajMjSwr/X7c353bHgDI4467e+iZZy49XgiR&#13;&#10;XL9+/TqaBGl0Qoxxv9wLh+uAKBT02/PHb+kcHJ4ORYXkFuBOeDNG+E3hvInuMCE3k509Etj5Yfnp&#13;&#10;kN3hPkU1Py8jWH6YI3PW19o/AADJBQsWWLuK7N3XuMdqx38A8BlrLtuZjo6Odk3zLdreuf3OyZMn&#13;&#10;gStOjnLGMam5GW+8+QZuueUWLF26FKZpIpPJ4MQTT8Add9wRvenmmx8JhULzU6nU+5xz+EP+b4xk&#13;&#10;Rm6OVEQu6+7uHtegwvEuEDhEzsz9RFXVq/v7+/9t0qRJ12/ZsmVdXV1tVWdn532XXHLJjMsuuwyW&#13;&#10;ZQcRqqqK+5fejzfffAPTpk+D3x+AYRgQEJBCwLJM9PR0QUosv/nM+X9ZODHXhCx9UGWzWQBQc0bu&#13;&#10;eMMwjuecX6vr+pN+VV06lE6v2N3CQcXsYydHN7978cKZ9YhqKp5s+xgvLVqI//73e1A+81DU1daC&#13;&#10;MYbEwAB61r2Pmele/PaoZjSF/Bg27REXAYVj9eAI/r21F7U+DffNrsNx0RD+0DU89x/WbJ/76quv&#13;&#10;XwVd/x3Kyx9lAwMdvL//4nn1gfI6n4rTGmKYXx/FewPDePWlFej8k4n3ciYUMDT6VVxSEcDcw5qh&#13;&#10;cY6M81DSGMP2jIGfbe5FSFFww7RqHBTyISMkerM536Zk5quzwv6vVoRC3/KVlz90zOGH/8+qVasG&#13;&#10;ig6oFLAsAUBqH675/iGc8zODweCzE1TI2yeNfbFOfKnggCgUKIoCS2BLa9+AUw7gcB/7xWep8wAv&#13;&#10;yDmw4xJ2a6M96CDf9WDnLcgXHOx8BIXvZN6AYEVKwDLQk0oBwNbHWh4b1zFXe8NY0wnva7cFKSUa&#13;&#10;Gup+19raetnQ8PCMWCwG6UTKh0Ih1MbjeOihh3DxxRfjpJNOQi6Xg5QS111/PV5+ZVXTihWP33nN&#13;&#10;Ndecs3Tp0nnZdPbeqqqqs7u6usZ9lMFE3oBN0/wF5zy7ffv2u6dOnXrppk2brptz/Jw5d911l9Ot&#13;&#10;YiEQ8KO9vR233bYQVZVVqAhXeP3agAS4iv7+fgwPpwamTp15x8KWlolqPdsh8aZwhkC63YNCCBiG&#13;&#10;cYZpmqeHw+F/O+uss37wwAMP7DKEfnjj2hOPCalV5aqCnJQ4s7kGX51Ug9bkCF5u/1+0rc/BEBJH&#13;&#10;lun4QrwCU8OTYUlg2LTAYD+g16Wy+OnHPTi1phyXNsegAHhzMI1lHYM4pkLH3zdWHLZqIP1vLyfS&#13;&#10;3+quq/ue3tf71ZmhMCwJjFh24eWQaDkOj+048kECyAoBs2BEFQPwu/YBlGkKbp0RBwfQnjHwww1d&#13;&#10;6M6auPewWhweDuCF3uTJ17zXcfKq1974Fioqvx3W1Jr//b//+6ZhGIw5Laic8eDHW7e+YlmWPxQq&#13;&#10;+2UsFvvcwMDA2n0pfmaCyF00CUzoATsgCgVOEM/z67p6L83lTDDOIDkDxChfhCiYNZE7RYeiQaQF&#13;&#10;QxJlYbHC6ZqUEtJpGeBetdj9n/1GBRIwDAwkhwFgcE9H/uwb2OhtX/tg82Fra2tXOBz6Tm9v7yPh&#13;&#10;8nKfM2QLEkBdXR1GMiO4+uqr8dLLLyMaiSCdTsPn8+HRRx/B+eedf9qSJUveUhRFNDc0n9ba1vqJ&#13;&#10;UhfvCcb4hJ1VQohfM8aqNm3a9NaUyVPiDzz4ICorK5HNZqEoHMPDw7j++usxmBjE7MMOc0Z0wIt+&#13;&#10;N00T/QMD0DR12ebN69+biH1esGCB3tLSEtyhVFByiroFA1VRWDqVurmlpWX6rFmzLvroo4/GnK+E&#13;&#10;MQaRTh9bHy2HzjlGLOE9pOsCfnx9an1+/QBMKZEVBfcW2C2SGmO4bloVjgsHYQiJ/+oYxK+39OP0&#13;&#10;2jAubY4irquYHQ4gs7l7Rkemf9mgZsm3EyOo9Wto8OvIWAI5IZHbjRuMBGBIiSsmxVCmKDClxLpU&#13;&#10;Bks29+KEaAjn10cRUhg+SGbwYl8SR0cCmBMLHvN+2nxxZVcfslxFPF6DUCDgJGTigBThbC6LZDJ1&#13;&#10;fTab/aaqqq9EIpFfX3XVVf+9cOFCCjCwjXlTzD81Js4BEWgopURZVVV720BCDuUMOzK+IDgQKGju&#13;&#10;LgjPcqfOdadDBopGK+a7FYDir026BQFRkO+g8J2AJSS6h9IAkB2v2c32JulEU+/wuv3HPvWB7ex6&#13;&#10;qf+xLOux/oF+aJrmDCGSTtBhI9577z2c83dnewUCy7KgazoeeOABHHXkUYdZliU3bdn054mqJX2a&#13;&#10;GQ13h6IoyGQy/lAw1Lz8scd802dMw8jICKSU0HUdN9xwA5YvX44pkybDcoIK7Z41Bk3T0d/fD8uy&#13;&#10;Xps9e/Zu5Xj4pPtaVVV1+hNPPLGSMXZMaXeAO41t4W5wZqcv45zDNM2vbtu27de33nprcKxt2PcM&#13;&#10;q/6gcv8OZX5TSqQt4f2MWALGKH3KlpRo9ms4OhwAGPB09xB+2zaAxYfW4Z+mVSOiqrjz4x7cubEL&#13;&#10;FzZE8dgRzfjt7GaWsgQu/t82/Kq1FyoHApzv0QUXVlVwZ/sfDGewoD6CCxuiCKkcT3UP4TtrOzEp&#13;&#10;oOHuQ+pwWXMMP55RhZYjm/CNuB+Dfb3oSgzB5/chFAoiFAohFqtEc3MTJk+eHIjH419JJBK/v/PO&#13;&#10;Ox9+//339T3Yrf3ZmGPcnPTYE/qcPiAKBQAQjsc39wylevuHh6FJC26aT5eUbseAG3TkLOItZv/i&#13;&#10;LlEaUVM0iKEwg5GEM2MinP4E+8e0LAzbSTzeEaWpl/cDQu5Q/3Lsm00iUkpEIpE7E4lEb3//AOxh&#13;&#10;VpY9aSFgbMwAACAASURBVJKUaGpsxIt/fhF33vkTKIoCKQQM00AkGsFDDz2Ek7948hGMsScbGxsb&#13;&#10;JmJ/S6exHU9SSmZZ1rca6uu//fjjK/D5o46EaZrQVA1+vx8PP/wwHnjgAVRUVEDXdeRyBizLhBAW&#13;&#10;AIZUKo3BwYRRUVHxL++8805iPPd11qxZ5YqiLEkkEo9FKipO4pz7LLN42hGm2Nf0pEnNaGxsRDgc&#13;&#10;BsBg2pNlQQgLhmGcv3jx4oVjNnx98VZV9+lNdX7lE4WOm1LaNX0hMSvkw+JD63BYOIC2EQPf/2g7&#13;&#10;urMGbp0Zx/GRELJCosGv4capNfjJ5+qwLWPi5rWdeL5vGDpnUHazlU5ICQF7xOQZNRX4YqwMQgIP&#13;&#10;tg3gsY4Evj+jBhc3xuDjHMOmgCmB6SEdt0yrwZKDqvFFJYPWTa3o6RuAlIBpmMjl7OskUlGBhvoG&#13;&#10;zoALjj766McOOuiguk9wePYbu6gYUkvBeOj44IOuZC7Xm0imwSDsmQsLuaMUvVupLPq3ouJ+Psqw&#13;&#10;YAWF63NbHfJDH931uo1BWcPA4EgWiq53fWof8jNkH+wl2KXBwcH3NU2/Z/v27fbDwRIwDROmYSIY&#13;&#10;CqKqqhI//OFt+NWvfgWf3w9Ns+dGOPhzB+Ohhx7CYYce9rft7e2/qaurq9rbn+XT4jT/3+D3+//9&#13;&#10;l7/6D//ceacgl8vBsiyomop169bhxptugqaqiNfUwDANCGHBNO3cBLmcgfZtbQDwSF9f3/Pj2Uqw&#13;&#10;YMECZf369bcLIa6urq72lZWX25UBJ6LHLZtzbg+7CwYCqIxF0dzcjMqqKkgwb2pnIQRSqdS3mpqa&#13;&#10;Txh1Yy8t1co5qiYHdZhjRJbvCUtKNAd0TAv6YAqJ95MZKEziluk1iPs0pC07fXtOSIxYAkeGg/jh&#13;&#10;rDhOrwljyaZe/LatHzkhoO9h5jwGwBB2IUFIicubYziyIoikJWAVZILMCAlLAnOryrH4c/W4pTEI&#13;&#10;o7sdm7dvhyUsCOe7zuZy0HQV8do4DMM4o729/afLli3bs3GO+6FdFAomtCZ1wBQKAAhLsnTXcBLg&#13;&#10;7sxh3thBSOG2Fjj9eu5gAoZ8lkPAHmYEOxiRMQZW0L1gtxLkv1yvcQDOprgz4JRzdCWTGBjJpCob&#13;&#10;p+x/2QzhPCzGGNexr5JS4oQTTrhHCPH71tbNMJwaphsxEo/HEYtGccMN1+Opp54C5xxCCFiWhcam&#13;&#10;Rrz00p9xztln/21nZ+efamtrvzj+w7MYgAXjtvbm5uaoEGLx5EmTf9LS0sLPPPMMGIYBReHw+XxY&#13;&#10;8+67OPnkL2FoMIHmSc35RjUhIYWAsCx0dW1HOpleU1tbe+t4Bkcef/zxgcdXrFgSCASuaW5uQigU&#13;&#10;zAcUFnQIAvnuA8B+EAJAdXU16uvr7e4Dyy7UCCHKOju3/2D0kR7tvFFXlZiqQnxK93RTShjCjj04&#13;&#10;tiKA70yrgcoYcqMUOjJCICsk5laV4b7DG9E2YuB767ajO2tC24OCgbtmU0pc0BDBkRVBpKzR2z4k&#13;&#10;gLRTWPh6UwwPf74Jh2YHsWHTJmSyGScng4AQFnw+H5onNSOXy134ja9/45J9+b7wqXATGpa+vhdG&#13;&#10;ax1IhQJTWMbHXckUwHhxvZ4BnMOb58jO259v/geTcFtjpRD2tKNCOJMcMXvmMydgSjoZytyZ0Eob&#13;&#10;FCTjgKLg4+5eJEYya7ubPvpwQo/CRBr7Ot83+xAArFy5MjV9+vTrM5ns+z09PVAUxflRwRnHpEmT&#13;&#10;EKmowNe+9jWsXLkSPp8PQgjkcgaisRgeefRRXHPNNZ/fvn37k1LK68YapfFJMcacoI7xGdZXX1/f&#13;&#10;tHXr1sfnzZ13/SuvvKKefvrpcCcuUhQVf/nLX3Dm6adjoL8P06ZPteMwnPS6jAFcUTCYGMLg4GDP&#13;&#10;tOnTvrZly5bWcdlR2NfimjVrvqEq/Mrm5ib4fD4wxsG5YgcS58cKe8u717WUdqIh0zQRCAa9ggFg&#13;&#10;p7xmwNx4PP7VHQp48amhcp2HlTF7iz8ZlTEI6c29NioJYERIxDQV/zKzFl+qKsPV723D1nQO/r/i&#13;&#10;vMsKCWM3WnIEgJQlMDWo4zdHNuMbNT5sbtsGxiQUbh93zhWEgkHU19XBEMaP6upqR29xOVA45azS&#13;&#10;W+beKCodOIUC+6Id3jaQADiHdJIYAfn4AekGEbhxBE4APZP5oCNWtD579IH0ggbyS8iCFgQ777hN&#13;&#10;MgCcYVP3AKREP3uZFXdo7icKgzML7Q/1gQ8//HB7PBa7ODE4uG1oeBia5kxP6+STr69vgKIo+Lu/&#13;&#10;+zssX77cCUxkyGSyYIxj0aJFWLr0N+VVVVV3CyF+Fo/Haz7tfRTjlDrOyaR3WVdX11M33/xPJz3+&#13;&#10;+ONobGr0ugM0TcPq1atx4YUXomNbB6ZPnw5V0wDY0/JyrkDVNKRSafT09MDn8/1o48cbxzVzYVNT&#13;&#10;Ux2A7zQ2NMLn83kTBPn8OriSn7bY+5PbtQN7vgLAEhYsYUFa9tDKaCRiT2tsWbCEpSQSiVvOPffc&#13;&#10;QNFGw+UaGBu3QLo9CRgxpIQhBc6Kh3FBYwS/aetDwrSgjPPFmBUSKhhunBbHWZU+tHZ2gXMFmqp5&#13;&#10;EzVFo1GEgsF4T0/PFQdyYqOxv8uJPyYHTKHAObQdG7p67GGHnNutAY7Chz7zEg0U/IPbF+DECbhF&#13;&#10;gh2GHTDs8D0W5UZ0trl1MAEw/tF41RT3tjH7hve1RAWjkFKis7f3nbLy8m92d3cPDw0NeQ9+CXv4&#13;&#10;WlNjI3Rdw9e+9jX88t9/CUXh0DQNpmlCSolLL70Mzz//vHruuede293d/WcA11144YWhT3M/GWNy&#13;&#10;wYJPp/vAHiWgHckYe+iII474zYMPPjj7rrt+imAoCMMwANg15xUrVuD0089Ax7YOTJs2FYqiOPn+&#13;&#10;GThXoOs6stkcurq6hK7rv8jlcj8fz3Yjxhi6u7sv8ft8k0KhEISwRxCoioqhoWEYhgFVKR6ZLaU9&#13;&#10;QmHTplb09HTbBXwhnAoAEI3F4PP5YJomGBiEZR27cuXKo4tWkhgyIaT0cw4/Z2P++Ar+3NOfUdep&#13;&#10;jL4NzbnvfKMxhkkBDU93J1CuKrvct93etlLy47zOGVCmKvjJ5+pxhGKge2gYuu6Dwrld+OIM0WgM&#13;&#10;nPF5Rx99Uu34nQn7JspoOI6ch9Q7m3oGYOQMMIVDCoDBqeUXtfOPMZqroHnR6VVw3lLY8SPzcQUF&#13;&#10;65BehkQGCIntQylAWh+O71Txe9tODuJ+IJlM/iEYDP5rV9f2O4LBoM8diiiFhCUs1NXVobOzE/94&#13;&#10;9T9i46aN+MmP74Sua15z9OzZs9HS0oJFixYdvGjRonsefvjh00Kh0E3pdPq9Tyng7hOvhDGGxsbG&#13;&#10;+ra2tr83DOO7Z5xxRuT+pUtRVV0NwzDAOfdm43v00UdxwQUXQNM0TJo0CeAMOWcZu4uFI5vNob29&#13;&#10;DYyx31955ZXfXrx48Sf+kDtzyimnVLz44otfj0VjzkgRQFEVJJNJdGzrgK7rO5ySmZERzJo1C/NP&#13;&#10;PQ13/9tdUBQFboprBkDVVITDYfT09oJxBoUrgBBHAHjFW0n35vRg2D/0Vv9Qmc4YzJK4ZcCuwX+U&#13;&#10;yuLgiiDCqgLTEt49pLRlUo7yp9tVWfwaCiot+dsad1amgGGST8Fv2wdxUFkAihTOdmXRbY+5WVix&#13;&#10;4xUrkR9dVLr94vhs6W0/rHJM83G81d2D+qpKqJzboxxMC8FQCJqu1W3a+P6XAfzXGF/lfm3Mu+Je&#13;&#10;KBUcMIUCAAhVViY29fSha2gY9dVVMEXOSWCUz1LoXYys4CEOmW89AADJ4cZE2RchywcmoiD/QcEV&#13;&#10;zdxhB8yOYE7YwxH334nFGRv1hN732wnypJRIJpOLdb8/uWXLll81NzdzVVVgmIbdvy4lqquroaoq&#13;&#10;Fi9ajLfffBP/+V+PoKmpyU7v67Tw33jjjbjggq/hjjtun/eLX/ziTQB/jEajPxkaGnrN+oSlxgUL&#13;&#10;FvxVh5wxhnPPPbeipaXlm21tbdd9/vNH1v/0pz/Bl770Jaf2L5zuALul656f/Qzf/qd/QiwaRW28&#13;&#10;FgJ2wcgdj8s5Qy5noa2tDZZlvdzQ0PiPixcvHvlEH243vPXWW3MVRZkZCPhhmCYUzmGaElu2bME1&#13;&#10;116Lt99+C5mR4t0whZ1H4fY7foS2bW34/aOPYurUaVAUbk89zDgqKiqQSAzaAcecgSnsK4yxJe61&#13;&#10;P3XqVP7h1q3WTZ0mFMZhClHUrsjtwAoMpi2kNrajQudQ/cH8cXVmX7Xl7zX5YOh8oLSAHbwp3G0w&#13;&#10;ODETDArnTj++PW+pG4MwZGg4560tqIlF8oGVjBVcnwycAxwc3Hmyu5O9CSlhCjuVsZSi4D7pxmcp&#13;&#10;4IoCxd2+YrfM8GgTYmYv1n34IWbOnAmAQVgmGLMLljkzd5qiKP/1Sc/5fZEXjFp6te6FG+YBVSio&#13;&#10;rK5e17lhQ/f6vv6axvpaSMNEvn7vnNoFwYZjG6OznNnxA+6FueN7JLgUyFlA13BKAuj7pJ/ps0qK&#13;&#10;ghJW6ev7EaeJfuljjz3WtLl18/framvh9/m8z2laJqLRCHy6D6+s+gvmz5+PRYsWYd68eQDgjNeX&#13;&#10;qKurxZIlS3DmmWf6ly1bdtayZctOsSzraQAvzJgxY+XGjRs37UnrAeecSyn5eeedt0dVDSmlwhg7&#13;&#10;Qkp5aktLy7lf+MKcwy+66Os455xzUV1d5bVycMbBFY6PPvoICxcuxO+XLUNNVSVq4nG7UOxEqEsp&#13;&#10;wBlHNptFV1c30un0n+vq6s7dunXrwC525RPjnCOdTh+naRpXVAWc2XENXd3dmDRpMr73ve/i7LPP&#13;&#10;huk+hLwqr4BlmlBVFXffdTf+/OKLSKdTiMZidu2XM/gDfgQCAYw4BYp0OnP4iSeeWPfKK690AoDF&#13;&#10;2OeaGpriLcsfQ1V1FUyniwWAXWNnHIwrsMwcVv5pJa674Xr87K67cfKXvgwjZ3iZHu3ad2H1REI6&#13;&#10;3TGFNRkvyRrcWj6zH8yK/bkL86kwBhjZLG64+WbU1MTxgx98H8KynPfZBQi72FFw6riFAtgFE2HZ&#13;&#10;owi8WWLhxmHZx1hVVSiK4gVgc86haxr6entxzbXX4o3XX0NTUxMsIcAgoKkqMpnM9EceeUQ577zz&#13;&#10;DrRSgcQYuWp2/hwaHwdUoWDrunW9ALo3dPXVfPnzqjPkoGTIoTck0e0rKFxDyf2VFVw4rDgIsSiw&#13;&#10;0OlS4FKCCxOpnIX+5IgBYOun+PE+c0Y/nd0mk/1HS0uLdeutt956++2397W3b7u9MhYLlpeHIaSw&#13;&#10;o9ulRHm4HAeHD0bb1q0468yzcNHFF+F73/sempqaAMBrNZg3bx7mzZuHyy+/vOzZZ5897+lnnjnv&#13;&#10;7bfe6pVSPgHg9dpYbFXf8PCHRuFDZhRSSi6l3OX4b8YYLr/88uB99913FIBjGGNn1tfVH3v6GWcE&#13;&#10;5p5yCuafdipCoTIIYSGbs6cj8Ok6MpkMfn73Evz4zjswODiIyZMnIxKpsD8HY1AUDoUzACpS6TTa&#13;&#10;t7XDyBkrmpubv7Vly5YJKQxLKWGaZl1ZKARVtWM+mKJgcHAAp556Kqqrq+0YD+fYuzdg7rTo5bI5&#13;&#10;NDY2YM6cOXjh+edRG4973xPjDD6fH6lUGowJCCGatm7dejyA/wEAZmV1QNOnTpmCWCxalOes1LQr&#13;&#10;p0NC4oH7f4sT55yIww49ZPwPDoD/N+8rePmllzBj2rQJ2R4AVFVW4sK//3u8+MIL3hBuBgmuKMhm&#13;&#10;MsHzzjtPBXCgFQrySuPR5MTfLw+oQsGtt95qLVy4sL+1bxAQlt3L7zQNSJZv4t/pSLqSQgIrmBQp&#13;&#10;H4To9UEULc6YXThIZjIYTGcAXc8htx/OmgzvUIz2LxO8JxNj4cKFgjF2TzAYZN09PT9ijAUjTpQ6&#13;&#10;V9xhWBxTpk5BT08P7r33Xjz//PNYsuTnmDt3HlRVtZP5ZLOQAI455lgce+yx+Od//mc8+eSTVUuX&#13;&#10;3n/phx+uvXTbtm1JwzDe0HX9hVwu9wqAXgDdRx111Mjbb7+dUVVVWJYFXWdCAli+fLkF2IFzpmky&#13;&#10;ZkfERwHUAJgspTzmvvvu+5uqqqqTpk6dys486yxcdOHX0dRsF1ZM00IulwPA4NPtYPr3338ft912&#13;&#10;G1paWhAIBDBj5gxoqmbHDzDu1VQZV5DJZtHR0Qlhiodnzpx51c7mC/i0OTdUTVFUcG7nFuFgME0L&#13;&#10;9XX23ANCWF5MhFfTVhQ7l4JzHTc0NMC0LHDuDAMU0k73B3vyJM45LMtCb2+v3932iSee/PYjjzzS&#13;&#10;tmLFiqZLLvnGLruGr7zyKiSHkzjzjNNw9bXX4rhjj4PCFQgpvNYZuwDjtDhyDlXToKgKFK7Y3QPO&#13;&#10;Oca5XeP3+/2orq5GMBSC4nTzCGHXyje3tuLBBx/AeeedtydH1BtuXXCQ96jfe2BgAE8++SSCwSB0&#13;&#10;TYPp3G+5PXpHHHzQQXLt2nEdjPLZNMYxLEi+P2EOqEKBMwFH6/bBoZMwkgY3nIuMefMiwo0v8KJm&#13;&#10;8pE3XjBOUUtA4Qa81MnO2tyoH2mnOxJgUFQd7cO9GBgZGQjFKvtT3d3j/bH3CubMRLnj6xO/LxNF&#13;&#10;SomRkZHFZWVl67p7epZallVXU1Njpz2G/dktYaGqqgrhcAW2tbdj/vz5+MIX5uCmm27EqfNPQ8Dv&#13;&#10;h2EYyOUMMMagqArOPvtsnH322ejq6sLHH39c9sabb57y4gsvnNLa2ore3t7UQF9f9+rVq0cYYxkA&#13;&#10;IwA2vvba2zEARwL4JYCZlmWFGGM6Y0wLh8PRaDRaU1lZqZ9wwok4Ze4pOOzQQ1FfXw+fzwfAHptv&#13;&#10;xwvYcxcAwIYNG7Bo8WI89MCDSKVTaGioRyAYtFM6G1kwZj+gFJWDMQWDA4Po7OyET9fuu/zkK69d&#13;&#10;8uyS7N74WtxmcSAf82OYdktLZVUVnnjyScz7yldQWVmJwcQgVq5ciclTJnvHgjtzBwhhZ7B0W0Ms&#13;&#10;y7L71+1ERrAs6+Ta2tpBwzDU559/nkPKxFVXXdn05FNPIBqJ2n3+0p4vQzr3BM7z45ggJVKpFG66&#13;&#10;8SYAdkHO7sMXo47mYU5TvZuIjTvRhO5D2+fzoaqqCuXl5VBVtSDWgGPDhg3o6+tDLBbDa6++Bsmk&#13;&#10;HVvg3Pfs/YR3T3OHnBZs3buWmdNM6hYG3e4Mr1vB6T5QOMf6DRvQunkzZs6aZR9b5zMaRg7BYLDv&#13;&#10;gw8+MA7EoYmlVVH3d1YUzDYxDqhCgZNcKNmXTAEKh6rrAOOAYicUArdHBjjVAeQf7EBx/wDGDKQr&#13;&#10;HH0IwFkPAOY0p/p1bO0bRM601uW6u/fLFMdAYUBUKfvAbNy4cWJ3aIIIITA8PPxMZV3dl/t7e5dm&#13;&#10;c7k5TU1N0DUdljABCVhCQOEcDY0NGEmPYPXbq3HOOefiqKOOwrXXXosLLrgAPp9dey18IMTjccTj&#13;&#10;ccyZMwc3XH89hoaG0NvXFxpKJKb09PWgo6MTA/0D6B/oPyGbybpxLlcG/UHUVFcjXluL2tpaRCIR&#13;&#10;VITDiFVWIuD3KrdeVDlnzgMJgKqqePPNN7Fo0SI888wzGBoaQk11DeK1cfvB6EzzywCAO9eYIdDV&#13;&#10;1YFkKjmsK/q3/nb+/N8vaVky4U3Cdq2Zpy1hgTE4D2X7wbVtWwcA4Oc/+zlOnT8fBx98MBoaGtDT&#13;&#10;24Oa6hosW7bMC6Ls6emGqqkwTQumZUEIAc4YhLALTj7dZ98OOLsimRy+AgByuSxC5WWQQuDpp5+2&#13;&#10;H4yjVCW82AAADBz+gB+VlTGvoFE8GZssqHcwuPnV7OBH5sUh2E3yDJYU6Orajm3t7bCEgJDCHo4t&#13;&#10;7YJeeXk5/vKXvzg19fz9zM2xIoX0uowAQFWVfKWIMXu73CkcMJZ/sDmFAsvb//ydQNNU1DfUg3O7&#13;&#10;UMWYndsjkxkBOPuToij7V9DRbhordmBvFJAOqEKBY/OHXb24b9VqwLTsi8ppcgNnTjnACdoR+SDE&#13;&#10;wghbt5Q8VmtBUS+QU9pmTmplXVXx1Dtrofl8fVZBBPr+54C8tj19nZ3rDj/88NM2rF/3g46tm6+L&#13;&#10;VtYoZeEKABaEsLz0x6qmoqm5EelUGmvWrMHFF1+Me++9F+effz7mzZuLgw/+nLdOdwpf96EQLg87&#13;&#10;k/XsOeFEqxuG6TQ95x8oANDT04M//vGPePbZZ7FixQqkUylUVldhRnyGd0MX3vVhXwycMaRSSfT3&#13;&#10;DyAzMvKav6zsR+lk8umWlvHJqrgrUkpwzj+2Z2S0H3JSCgQCAaxe/TbSqRSmT5+OPz77LJ599lms&#13;&#10;WbMGU6dOxUUXXYS6ujpISGQzWbz77nsIBALuFOzeNZ7LGQgEAmhoqHe6G5xyGGNgCveC/JiT8tut&#13;&#10;9BVV+t2gZneInwAA4QUOlt4fJNzhhfmHBSspEORneRSwpIAwLWd9Ir+fTiuD29Lgfu8SEtJyRhZA&#13;&#10;YCSTRdvWNlRVVqImXuMEOQKMK15QYtH7pd3uYQk7WNN0jn3hvgLwhrMqCpDJZmGY5ki8Jr4yOZT8&#13;&#10;tL7+fUzxw9+enm/MPthxdUAVCqSUqKmp+dPH3T1f+eb9LfWAdx1P8BOMsVA4uDy9n8YTAGMfUPem&#13;&#10;MB3TsRH7Z2uBa82aNYMKV25inG/d2t52SyQyXBuLxqAoivNQdSP0JYKhAKaWT0E6PYI333wTr776&#13;&#10;KiKRClx66WVYsGABpk+fjkg0ClXJxw5KIe3mbLc2ydwhYdweO+/cUIQQEM4YeHfoLOMMqlp8+Q8O&#13;&#10;DqCtrR0vv/wSFi1ajE2bNoFzhvq6ekyZMsXu/rAELGFBZfmCAWMMQggMDAygr78PDHzFCYefcPmq&#13;&#10;/1vVM0GHelRSSlRUVKxOpVNSWBaza64C0WgUGzZswK9/sxTXXXctJk+ehKuuuqrovdlsFj6fD/ff&#13;&#10;/1us/eADzJgxIz/zp/N5MyMjiESjULgCC/YQ1KJRhG4lXwi3U7Jw7woKKm48Q0HMkvMgLU5u5rzG&#13;&#10;OCQYpFtARL4iY6dtLphtwZvBXNqZVRmDdLo/3SBYCeksJ53Ji5xkTVJA5fY8FolEApWVlU5XmJPu&#13;&#10;nQnYPSlOW5E3IMIenWDvDwDm5lNgkNLeZ3vErn3uJBKDMA1z/SWXXPK/Cxcu/Gu/7n3aWC0Ce2O0&#13;&#10;1gFVKACA7u7ud6+44orTnn76aXWaosiPLYuNZ5PV5FFe+9iyWHt7+7iP0d6bxk5c6NyhpgP7eZkA&#13;&#10;gB1DkE5nflZZV/fMQFfXLYnE0PnRSCRYXl5uB64JAXsEud1KFS4v96L4BxMJ3HPPPfjlL3+J+vp6&#13;&#10;TJ4yBfPnn4oTTzgRsVgM4YowIpEofL6dZ9N1a4QuIQSGhhIYHBhAX38/3n77HTzxxBPYsGE92tu3&#13;&#10;YWQkjUikArNmzoTu80FRGIQlnQKAnb9eSjs4TAqBoeFh9Pb1wcjlPgoHw/8646AZy1etXrXz4RET&#13;&#10;5OSTT355xYoVrwwmhk4qC4VgWgLBYACRSAQ33XQjGhsacM6550A4hR0p7WZyn8+Hp576A66//jrE&#13;&#10;KivBFQ7LNAEGqIqCRCoFCaCqqgq6psGSql3bl04iIDBvKGBhTdpW0FrA7d+ZcB+s3uA+rxtgB+66&#13;&#10;ePEcLoUtDvll3YIFL8pfy53JXrjT5CmFcIYHMi8AmzF7Tpfa2hp0dHQim8siHK6Akct5n0FA5rsu&#13;&#10;nP+BMdj5nJzCgzurnNP3IZzSkpQWTNPC4GACPp/vkdtuu21/bTYdU34oPCv63SVo9MHEuO+++wwA&#13;&#10;xkRMT7hlArbxWTTmDe0AJKVEb0fHes75pbW1Vfdv29Z198Dg4HGVsRgqKsLOTd6OOXGbgTVNR3VV&#13;&#10;NSpjlchmsxgeHsbrr72KF55/HgAQiUZQVVmFyqpKNE+ahGlTp2LqlCmoro6jsjIGTdPBnD7/oaFB&#13;&#10;dG7fjs7OTmzZsgUbNmxAd3c3ent70d3d7TXvRiIRxGJR+Px10J20zZZlQkj3u3T205kvIJVKobun&#13;&#10;G6lUKuP3+X8+afr0u9avX9+7evXqvXasS7W0tIz4fL7fDQ4MnhQKBr1abW1tHFIKfP2ir+Oj9R/h&#13;&#10;m9/8JiorKwHYEfL33ncffvTDH6K8rBzVVXZ+Bvuha5/TiUQCuq5BSAvpzIjXMiCk3XriHlMBAFKM&#13;&#10;lrIDgBu873ZOFsYpyXwN3BvNVByQ5rYAFHdHuI+VfFNFPla64KHNC7sMYBeKrHzXlvcmzqAqCvz+&#13;&#10;APr6+6FpGhRFhWHYCbosaWfw9OaO5W7XhfTyHsiCz1+4Xc4V9/x7Y86cOf/x3HPP7dZ3uh/yvqXS&#13;&#10;eyYNSST7DzZ6wcCym8zZAdFMUEIIgba2zlWNjY3ze3p6vtrd03N1Kp3+fDhcjrKycmfiINgPF6cv&#13;&#10;1s1wF4lGEIlUwDQtZDIZZLMZ9PR0Y8uWLXjj9Te8bXAwaD4diqLaTcVCIJfLwbTy824xxuD3++Hz&#13;&#10;+VFTXQ2fzwdN18CdCZ0k7GhzAE7CHw5ekL0wmUwimUxiaGioRwjREouG/7O/f+jV9evXT9ix3BPx&#13;&#10;ePzZzs7O1uFkcnJFRQUAu7bf3NyMnp5efP/7P8CDDz2Eww49FBICaz/4EOvWrUN1dTWqq6sh7Xzo&#13;&#10;zoOOY3h4GNls1gLk65s+3mRyzhgky0BKn3OQGISAO7RAQDAU1IH5jhOeyDH+7oyYFnbzAeMFMf/5&#13;&#10;vk/YDfSAm9xQCOfZnJ8j2U526I1nhFLQciEhISyRD5gCpMvZjGSKkuPAtO3bt09xh3OahoGcacAy&#13;&#10;C7tOGLhixzWoqgau2FtwCzjeSARVxVBiGMPJpIhUVHznueeeS+zm17lfsdtlJBsrtky6LasTiAoF&#13;&#10;ZDxIMDv9az4g2ak5WW6h4ADpPxhFe3t7P4D758yZ07J69erze3v7zhgcTJwaDoe1srIQ/H4/8rPw&#13;&#10;OX2zTiFL1VSE9TCAMIRl5UcnSKc518mM5jQCe0PdOGNgzrR4dtbNwtppQXCts7wb6e6OsskZWYyM&#13;&#10;jCCVSmFkZGQTY+zxeDS+tG1729qennFPTviJtLW1dYbD4W93dXU9EgoGlWCoDHamRYa6ujpEYzH0&#13;&#10;6YD+EQAAC2JJREFU9fXhmWeehhASwUAQ06ZN84ZiFna/5HIGenp64fMFfpDJpH9sF9wKsgkKke8q&#13;&#10;8LIEFgeMSW8IgfvC6PtdOgzRfnwUvybHWF7K4lAp5rXgS8CyUDo1a2mfdj5w0Gl3sCwcMnv25PXr&#13;&#10;19/f19f/pbq6Wvh0HTnDSf7ktGJwxX7oe6mT4TzYnAqCG++SGEqgt7cX5WXh7yQSiZdGPwIHDGYa&#13;&#10;n53JcqlQQMbJGC1e7ssHZnmgyKuvvjoM4DdSyt/GYrG/7e3tva6vr++4UCgYrghXQFVV5wab75d2&#13;&#10;G3yFF0AGuMPEFM6hc82pIBY/dez+XTsK3Yn+KlqCuUNsnWZfKSUs00LWMDCcSiKbzcIyzVbO+XPH&#13;&#10;HXfcbatWrWrbun3fSMgppcTg4OBjwWDwmO6e7psnhUJMVVUIJymQwhiqKmOIRaP5h6AUsCwTiqoA&#13;&#10;UJ3gUBOdndsBKV8/uGLWz1and+wmKSpc7WfWrFnTOnv27MvWrl37tGHkDqqJx6E7QzUl8rEDQggI&#13;&#10;OPEJTmGUwx7tIBkwNDSEjo6OXHl52d3Dw8N376/Ha09Y7kgemf+TMWeyLWBCYy2oUEDGg6lw5mWK&#13;&#10;c2tcABDwBwBAbMTGvZHI5jOJMWYB+APn/A/xeLy5r6/vnOGh4X/gCp+hcEWrqKhAJBKBoqp264sd&#13;&#10;0m4n1fNuF8UtA6yoZuqWAzg4k0URzYXD2QDAtAyk02kkEkPIjGRgmuaQrutPRCorf18Zifx57dq1&#13;&#10;yVdeyU8GuK9gjEnG2LdNUzW2tLbeUl9fzwN+PyzTgGnZScxEQUuJ25UvhISqACMjGXR0tGMkm3nv&#13;&#10;qCOP+uobb7yR3qsfaC959913N8+dO/f4119//d4tW7YsiEYivLKyEpxrdquWW/B0esk5t7sSGOwY&#13;&#10;lJ7eXmQzmY7yQOAfBwYTj4sxcv4fYEzduVf6C/KG2L/7AOzQsDOuPpVCwWGHHRZdt25dg2EYQtd1&#13;&#10;qeu6c3W5Q+70kmF/3uu7XHculyuqcubXvcOCRav0fvU2sett7XJfnP3WS9Zlp4G1byOFD8A9Xbvz&#13;&#10;f/z16yhZ3yf5zLkccgXVTXuX8se+4DOXvC0nAczq7e3D8uXL4U4nzBigahrefOstAIgEAoFjOOdF&#13;&#10;BYOczDE4MetugQIwYBgANECDBsaYlNKdmMIo+G/+3539YN4a3L94S6FkPXmM5dtnpZSs8Pe/RvE2&#13;&#10;DHtfx4jLNwxDdnZ2Grqu/0H3+T70+XwnZrOZ723v6sJwchh+vx+6pkNxWxCcH28WPM7slMrMnqu+&#13;&#10;sAImnch4uzvCmd7ZsmDkcvaYcqfWnMlkkBnJQEiJUCj4n5qmvahBe6eroyPd1dExWdO0wnuGtwVN&#13;&#10;AxjTpaZpKJ2XIf9dwvu30mM/2vdReOwL16uNcQhH+z5Lj29ZWdkfUqnU/NbW1iNisRhCoZDXNeD2&#13;&#10;wLvBcoxzCCHQ19eP3t5emKbZH4lEfrp27dopZWVl0wt31YTp3rpH2wcv1s97RYUcZfnCc8153UTJ&#13;&#10;bXqUZQBVVWXxv5kwTZQ2GZUqHEBZ+HcAkO6QVdM0mWmaDAAzTZM999xzZjgc/p2iKKHunp7T0+k0&#13;&#10;QmVlUBUVqqraMQpC2CManNiYbC6HZDIJzvmWYCj046FkcjNX+NEcnBWeH2N8ztJ9BWCfcwBgGPm/&#13;&#10;l16/zimzw3v3QMmzq/g1DYC547nLvHO1+N4jC97LnPfLoZGRqes+WoennnrKOcelMyW5jg8++ACM&#13;&#10;sap4PD5zeHiY5bfjZsjXMdrjwntu6pC685eSJZDLeff1wlc/najGaDQ6J5vNfkdK6QNgMsbsoNuS&#13;&#10;m6qU0u1oKgmmKTqopfvk5st160W7897Ck3zU7RXs0+4cg9JlZOF6nM/FC/ax+M355dgov+/2CVu6&#13;&#10;nl3s326tt/RmPMrxdP8udvI95YOfpBCWJcstywwUBM8U3Zx0XTcURUk5tTd3nW6wlEuM8t7CYzvq&#13;&#10;9lk+GzV3K3sFS7nTUrg9rqMdo9GOl3cTsLtOvf5WuZPlR3ttrAeGhASTkEwAzDmRsqqi5ADUWpbF&#13;&#10;OOewhJBSCCmltBSFRyxLVEogrqkK13XdDuwqzGrn7KdwsnMKYafkNQwDpmkKKWU342xAWGKIMc7s&#13;&#10;3PnePlmKonRYhuETQAhgRd3OY6RfFQXXvpNjhxVdD945UZD/S9oBcmCMceeeAQBCOr+45737Xu78&#13;&#10;Rwj7TybZKOek9PIBOeu2zzEpM1JK1TCMMkBqiqJOCwQCVbquw+/zgSt2ql/TMpHJZJFMJoWUci2A&#13;&#10;FGPM5JxbjDEfZ8yeB9Q+B5x7lDuu0C5McO7trbf/3B0XmO9yH+0+5azLndLYOf9kwfkC4SVLdbZT&#13;&#10;dC4yBmanCcgvNwrmjIuVBb+DQ0hnfQJgTAjLPXb2huzJtkzGWApAwDm2UggJzplkjDEhBYMEsywL&#13;&#10;iqIwVVWd71omIWVOSBngnHsPSec+UHgM3HPMfZ97YKRzFcLpQCsM2JClp2Rx3iTG8ssUrXvM65jZ&#13;&#10;+bG9oEt7thsvYMP7i7OrTErJGOx0IN4+Me8rcTdnOfvNAQnLsrRcLldYfPD2h3MGv9+fYowPMftL&#13;&#10;KQpKHKtyA+xwb9ud5wErXPATk1JqH3zwATvkkEMsjP1QGrVQULpTO3lttNO7cFu7VSjYyftK/32s&#13;&#10;/Rqt5Fj44NrV8qOtd1fLFJ64oz4QS9Y11kmwJ8dltO0XHrPRjpHUNL1oLtrSICanFFsagb1DTWU3&#13;&#10;93esc3is/R7LWOfM7rxvd44xK/gpXb60UFJwLLWiZd2b43PPPee/6KKLYqZpHmJZ1ucSiURNNpvV&#13;&#10;GGPNjLFm2Dc0txAppZSGlHKNpmnJioqKbl3X388MDHz0z7fdNvDd7343NVq/rmEYhef1WH+Wfoax&#13;&#10;bkI7++5Kj9Foy+/sGJe+XrrNomOqqqqUdrZDNDQ0HNHR0XGxYRhf5JyHNU2LCCGSQoghKeVHtbW1&#13;&#10;D91+++1/uuKKKzKFx8gwDFb63bivj7FfKFx+Z8uN8vlKzxlZur6x9mNnyzDGvBqlpmmycJ/Gel9p&#13;&#10;AGIhWfwELvrT5Wxvl5+t4N92ZpcPPPdzlJzLO6yn9PMWHIuia7FgPd53MMqyo+3TWPdxBkCM1gLu&#13;&#10;xhUAQC6XUwreM9b9Ymd2VSj41MoChJDPkML0te6P281ARsc4wxVXXKFVVFRE4/H4lLKysurp06f7&#13;&#10;6JgRQgghhBBCCCGEEEIIIYQQQgghhBBCCCGEEEIIIYQQQgghhBBCCCGEEEIIIYQQQgghhBBCCCGE&#13;&#10;EEIIIYQQQgghhBBCCCGEEEIIIYQQQgghhBBCCCGEEEIIIYQQQgghhBBCCCGEEEIIIYQQQgghhBBC&#13;&#10;CCGEEEIIIYQQQgghhBBCCCGEEEIIIYQQQgghhBBCCCGEEEIIIYQQQgghhBBCCCGEEEIIIYQQQggh&#13;&#10;hBBCCCGEEEIIIYQQQgghhBBCCCGEEEIIIYQQQgghhBBCCCGEEEIIIYQQQgghhBBCCCGEEEIIIYQQ&#13;&#10;QgghhBBCCCGEEEIIIYQQQgghhBBCCCGEEEIIIYQQQgghhBBCCCGEEEIIIYQQQgghhBBCCCGEEEII&#13;&#10;IYQQQgghhBBCCCGEEEIIIYQQQgghhBBCCCGEEEIIIYQQQgghhBBCCCGEEEIIIYQQQgghhBBCCCGE&#13;&#10;EEIIIYQQQgghhBBCCCGEEEIIIYQQQgghhBBCCCGEEEIIIYQQQgghhBBCCCGEEEIIIYQQQgghhBBC&#13;&#10;CCGEEEIIIYQQQgghhBBCCCGEEEIIIYQQQgghhBBCCCGEEEIIIYQQQgghhBBCCCGEEEIIIYQQQggh&#13;&#10;hBBCCCGEEEIIIYQQQgghhBBCCCGEEEIIIYQQQgghhBBCCCGEEEIIIYQQQgghhBBCCCGEEEIIIYQQ&#13;&#10;QgghhBBCCCGEEEIOVP8fZ4uVppfUAKAAAAAASUVORK5CYIJQSwMECgAAAAAAAAAhALAdwhWZnwEA&#13;&#10;mZ8BABQAAABkcnMvbWVkaWEvaW1hZ2UyLnBuZ4lQTkcNChoKAAAADUlIRFIAAAIZAAABuggGAAAA&#13;&#10;pXpUVgAAAAZiS0dEAP8A/wD/oL2nkwAAAAlwSFlzAAAOxAAADsQBlSsOGwAAIABJREFUeJzs3XeY&#13;&#10;FeXZ+PHvM+WU7buwhd6LgEgXCyIKKmKLiBp718SSxB4TNbYYNZrEFruiYqxIrICKoKB0AWkCSy9L&#13;&#10;WbafPWVmnt8fM+fs4vv+3jfmVSFyf67r6O6ye87Zua6Zved57gJCCCGEEEIIIYQQQgghhBBCCCGE&#13;&#10;EEIIIYQQQgghhBBCCCGEEEIIIYQQQgghhBBCCCGEEEIIIYQQQgghhBBCCCGEEEIIIYQQQgghhBBC&#13;&#10;CCGEEEIIIYQQQgghhBBCCCGEEEIIIYQQQgghhBBCCCGEEEIIIYQQQgghhBBCCCGEEEIIIYQQQggh&#13;&#10;hBBCCCGEEEIIIYQQQgghhBBCCCGEEEIIIYQQQgghhBBCCCGEEEIIIYQQQgghhBBCCCGEEEIIIYQQ&#13;&#10;QgghhBBCCCGEEEIIIYQQQgghhBBCCCGEEEIIIYQQQgghhBBCCCGEEEIIIYQQQgghhBBCCCGEEEII&#13;&#10;IYQQQgghhBBCCCGEEEIIIYQQQgghhBBCCCGEEEIIIYQQQgghhBBCCCGEEEIIIYQQQgghhBBCCCGE&#13;&#10;EEIIIYQQQgghhBBCCCGEEEIIIYQQQgghhBBCCCGEEEIIIYQQQgghhBBCCCGEEEIIIYQQQgghhBBC&#13;&#10;CCGEEEIIIYQQQgghhBBCCCGEEEIIIYQQQgghhBBCCCGEEEIIIYQQQgghhBBCCCGEEEIIIYQQQggh&#13;&#10;hBBCCCGEEEIIIYQQQgghhBBCCCGEEEIIIYQQQgghhBBCCCGEEEIIIYQQQgghhBBCCCGEEEIIIYQQ&#13;&#10;QgghhBBCCCGEEEIIIYQQQgghhBBC/DSYpsnSpUtD55xzTvbzzz8fsSxrb78lIYQQQvwnUkox7pe/&#13;&#10;zMkpbHVYdm6LPwBTwVwC5nIwvwY1PZrb4u7cojYHjxs3Lrq3368QQvxfqL39BoTYXwwfPrzll3MW&#13;&#10;nZ9M1F9aVpzXo1OrHAb1bkX/Xq3IyQoTizuUb9rJnMWbWLpmt7d1R+3SrPySx8adMvrF8ePHx/f2&#13;&#10;+xdCiO9KggwhfmCGYZCVV3hyfU3NPX26tOh95c+HMOqwbrRqmUU0bKHR4LmAh8IjmUiwdWcD704v&#13;&#10;5+F/LKR8c/VHxcVtf7Fr56Zyvbd/GSGE+A4kyBDiB7R06dLQ4IMPvSdkpH5980WHW1ecMZCC/GyS&#13;&#10;CRfHcfE8Dw8PPA/wH0q7hEwIR2x2Vae4/4U5PPzK/E0lbbqevXn9ys+1bh5qKEAX9ujRI9q9Q1bW&#13;&#10;u1O/KoRQze23T1l7xx0jnL3zWwshhE+CDCF+IL958MHowzf9/vmOZZEzXvjjKRzevzWNjQ4pV6GU&#13;&#10;Aq1Q/jpGQAcPNwg6IBSyCGdHGT9xMb+464OK1p16nFD+zdIFaN06r6D4lFZFxhllLaJtrhg3IKtT&#13;&#10;q+ysJ974Kn/p2urapat3fuOaWU+dMmbkhDfeeKNx7xwBIcT+ToIMIf4XlmWRSqUsQNm2nXKc/32B&#13;&#10;YOnSpaED+w0e36tj7pkT/3Im3dvlUt/oohVNgUUmulCgFGqPs1HhfyeYpkFWjsFzr87m4j98tCg3&#13;&#10;v/DzQ3oVnHbJqX1bDe5VTMv8ECHbAmVimjb1CZcZ89dz/zOz+OLrHdOLWrW9YvfW9d/IVosQ4scm&#13;&#10;QYYQ32IYBvn5pe3jjneQ1slR8fqaQRgqqlBKe17cDEW/ys7Ln550I1+majdsdF13j583TROM0N29&#13;&#10;Oub9btJj59KpdT4NDYngXzVoD609P6jQGo0KzkQDUCjDRGFi2xYh26K6to7d1VVMn7uWh15awNVn&#13;&#10;DOD8k3oSCZnEEx7JlPaDF2WiDBvTCoEySMYSPPrKF9z1/Jcb23XueWr5yq8X/LhHUgixv5MgQ4iA&#13;&#10;YRiUtevcf+vGTddlRRjVpV1RyaA+rTisfwdaFEbRnkNtbSPzlm1j9pKtrNtcu2N3bfKt/JKyB2p3&#13;&#10;bFyntV+iakcKT8uPpl776NkLjIN6lFFfnySdawHg51Ro/+zzQOP5axsawMCybCLhMBsranjpnYW8&#13;&#10;PnkJWRGbsaN6cdEpB1KYY9GYSOFpBZj+SawUWimUssjOCfPKe4tZWb6Tu391DA88M4MbH/50VedO&#13;&#10;fYatXbtkx146vEKI/ZAEGUIAZ511VuHESe/9wVapi04Z0S3nyrMH071jCQV5WaA9XCeJdl2UMlBm&#13;&#10;iFjSY/2W3Tz+8pe8OmX5zuq4daPhNrzQu/egtkuXzv/8/utHdrz+wqHU1yQAY88zLf1xsGeitUZr&#13;&#10;F+15hGwTD5O/vTyfJ9+YR48OLbj0tCEc2L2Urh3ySaVSOMlU05MYCtX8yZVJOGSy6JsKrr1/Cm/c&#13;&#10;dxo5EcUFt7/DW9PXPa9wL9ozcVQIIX44EmSI/d4BBxzUe8WKxS8O6NV6wF9vOIpD+7ZGK4NEysNx&#13;&#10;ATzwXEzDxA5FMO0wlmWBbYLj8PmcVfzy7ve8pZtS15s61f6wvi1//f7jZ6LcFK42/O0PZfg7JYpM&#13;&#10;UKCCnAuNH2SETKiLpTj3lndYXr6LZ+8+kUP7tef6Bz4iJ8vij78eRTIF2vVAu5mzVxN8qDUajdIe&#13;&#10;WimuuPtDrjlzMItXbqW2NsE9z8+uLevUa8TKrxcs3CsHWgix35EexmK/pRR06n7ggStXLn393BP7&#13;&#10;9vzztUdSlBemIZZqypPwXAwDomGb2pjL8vUV7KiKgdZEwzZtWxVw6MCuTH3qPOPcm998aPrCzdz+&#13;&#10;iyOIWNCYUijD8F9Me34woBXa39/w30CQ7WkZFq7rBxhVNTEWvH4RiZTHoWc9Tci2eOLW43EdF+0F&#13;&#10;70s1q0vRCo3nBxnaQWuHcNgmO2qzs6aeXbVx1m6u5cJT+uX9ZcK8K5VSF8tqhhA/DMuy6N69e1ll&#13;&#10;7baWTspo2bKosHPCSbZ2HTcMhhuOhGMpJ7Vx546dqwtaFuzYsmbLFsMwvJ/qOSlBhthv9ezXv8PK&#13;&#10;RUtev/KswT0fuu4oXMelodEDTHRQRhq2DRwPnn1nGQ9PmEfK8SjKj5CfE0YryM2KcN6JAzh5ZDey&#13;&#10;ojbDBrTnyIO70diQAEPRrIQEgrBABR/5H5ugFOGwxT2PfcrKdbtZ8ObFOMlGjrzgFfp2L+W5O0eT&#13;&#10;HbaIJxJgmqBMyDwP0LQeQroqxfM86mMJXK05YlA7Zi2ey3ljB/P46wtGDT3ksIIZM2ZU/3hHWoif&#13;&#10;NtM06dijY9dYXf1pFVu3n7i+fH37SDS7JZ6K7N7aSMTOwrJsPO1RV92I4yUIkaWrtlTvMCy1pWXr&#13;&#10;4vfy8/InTXpj0rI+ffok9/bv832SIEPsl558cr59+eVDHzt1VPeeD95wDE7KJeUGpaTaXxUIRywq&#13;&#10;diW45I73WLOpiqvOHMxJR3ajVYtsTMtGYxBLuFimYubcdbw/s5zXHjwDw7DQygEj3fcivY0RfOal&#13;&#10;Ez81GhfTMqnYXsu7M1bxxB9OpkXLPE64dBKd2xYw4Y/Ho7RLrDGJMiyU9oKtEf/3SJe9ak+TWSAx&#13;&#10;LBzPY3d1A0VFebQtzsFxNZ1Lc+lQltNuybLVxwKv/egHXYifoB4HHdRxY/nKezau2TSmKKs0f0DH&#13;&#10;o8jPbUHYzqFFbhvCdgTTMjFU0AXHc3GcJPFUTDXG60orKteXbtz1zYBt1dtvPqj/gQtbtmr5TLeO&#13;&#10;3d6dPXv2jp/C6oYEGWK/o5Ti8quOvLBT27wxf/vtaJRWOK7GL/Vw8XDJilps3t7AmKvepF/PUl6+&#13;&#10;9ySK88PEEw6O5+AlPbQyCBkm+XkRJs9aR7eOLTj+yB7E4ilQuinhSYPWoHV6qwMy6xBa46Y8siMW&#13;&#10;b/z153TsWMKLb85jxdrdzHr5QjAsEglItxyP2AapVApXB5kdWjVbHfGf3DRNdtc0knQ1PTu1orEx&#13;&#10;iWkZtMxRDO5ZzISpaw8xDPM1z3O/fWiEEP8i0zQpapl/wZrlS/5UktuhtH+PEdhGiPWVK5izcgqt&#13;&#10;CzvTpm9nNH5336Z8b41CEbGjRENZtMxrRY/2A6mPV4fWb1s5dM22RUPnzJ29Macw66FLfnfnU3+5&#13;&#10;7rr/6GZ6xt5+A0L82EradesUMZJ3PHDd0bRpEaWxsRHtpcBzUUoTCoXYXpXkjJsmceoxvXj5vrHk&#13;&#10;5+VSnzBwtIXG8BMv3SSGjrN5yy6enTifMYd1JmorXCfh/7vWTbslzfIv0tJrHKBRhkmr4ly2b9vF&#13;&#10;X1+cyX2/OoqylkVgRDGsKMqM4GqTDz9bTUNcY+L5FSnaBe2itefnY3gO0bDBFwvWYxomLfJsKrbv&#13;&#10;xk05RMKaPt1aAF5h8z6jQojvZpXW4XBW+BE3bj97RM8zS4/o9TM27lrB/LXT2LhjFXnRFvTvehRJ&#13;&#10;J07KSeK6KVzXwXUdPNcfJ6A9jed6OI6DwqQgq4QBXY/ihMGXMrz3Ge0LrbZ//duNN8wqKCk42zTN&#13;&#10;vf0r/9skyBD7FcMw2L5587nDBrYr+9mInjTEkqjgzkIpE8O0iUbD3Pn3z2lZmMM91x5LwgHHVRiG&#13;&#10;iWGYKOXnUSg8wjZ8vWY71fUJxh7Tm1Q8Ca6D9jya2oSr4PkVKL/hlt9S3A86/LYZHrap+GzBJlxX&#13;&#10;MebwbiQTDrPmrWPlqgrcZIr122I8MbWRj77YSFbUwkD7wcweM09c6uoaePDleYwa2hlSjRhegrFH&#13;&#10;dgHLIis7StCcQwjxb7Asi4EF2X/NCxVfNbLvOUa7Fl35bNnb7K6rpG+Hw4lYYQ7ueRxZ4Vxc1216&#13;&#10;eB6e55esoxVoA6WVXxavDLTWuF6KcDhKlzZ9GNX/5xx2wIn9EzWpl62w9dDtr98e2tu/+79Dggyx&#13;&#10;Xzlx2IkFBsnzzjq+D4YZNLMyLAzTRplholk5zF6ylcmzVvPQDceQakzgplKgHdB+4JAuQEUpQiGT&#13;&#10;VRt207Y0l56dWpJMuUEgEQQP364Sz6xspP896PKJxrAUK9bupGObFkRzLebOXsY3G3bS99CeZOeF&#13;&#10;qXeKOfv8S5k4u5FXp6zH00lysi1yogY5EUVOto2jFdf/ZQYNsQQXn9yD2tpaurYr4JwTeoM2aYh7&#13;&#10;gJFU31pVEUL875RS5OTn/NJwolcM7XoCUTubaUsnYKoQo/tdQPm2r2hT3JUW+W1xtYuhTGwz5FeV&#13;&#10;BTce/tZpuj+Oavoc/BVJz8Vx4jieQ8/2Qzim/zlkqbzf3Hv+Pc/9JwYakpMh9ivvzf64f+d2+V1O&#13;&#10;PLo38ZRCmcEpENxNmGGbVycv59CBnTmgWyvqahvQnkdT5kPwUAYKA0+bLFq5k46tC8iJhv0go1my&#13;&#10;Vnr/1X8NhVL+hQW/PWiw0OHnZsRjcYYPaM+hfdsz4Z1vmLmkjtFHd+fVD5axfu1uho2+gk2Ll3Lx&#13;&#10;L3+DbZk8OflFVGwpxXk2ntbsqnVZsdXkvU9XMfHPoynMxv8dDRvbCoOhWLZ6B4YVXqPd/+htXiH2&#13;&#10;iq69uh6wfvX6uw7vdiq5oSLmrf6QWLyB0QMuYWvVaqoatjOoxzG4XhLTMDAsg/UVKyjKaU00FPXv&#13;&#10;U4Kkb5UuQw8WPDOl7QEDSCbjFBe0Y2T/s/h40T/O/tMFf6wwTfP6b48y2JdJkCH2G0op3ESib98e&#13;&#10;HSnMjdIYT29p+OsTtmmwY0ctH89ew19uGo3r+NsK/sWgeQstA5TGUDb1cZeFK7cx9KA2hGyTRMIh&#13;&#10;+CGCJ/bjCNX88tH0SVP2uCbemOCIgW2Yt2Q9b20o4O6/P0t9XR3btlUwdHQBPbp1omO3HpSUlJCT&#13;&#10;k8PAwUOYMmUKq1etxtPQ/eCujOnfn1/duJXd6z7nkYlfkBtysQxN0lFU1dQxbf7Gmp6DDn9r+eyp&#13;&#10;P8oxF+KnQinFhrXrbuteOqSobVE3tlWvZvW2JYzocyamabJw/TQ6l/UlZEVJOUmioWxWb1nErKXv&#13;&#10;MGbwxURDWXh4KBVslWq950JnMJUZ5a9ueChMw8BxkuRnFzOi7zimLnz5uvwSa+HOit2v/KdUnkiQ&#13;&#10;IfYbpmWhVeSwTm3yMJSH8pxmg9YtLMtgRXkF2RGbw/q1I5Foat+9x+6CUihtYpqKyppa1m2p5qwx&#13;&#10;fQA/AXPPPRF/9QL8C0dmMSRdHZLuBIqHUhrPTfHmx9/Qb9ivaVGQQ2FeFh3atQLAdT06d+6M63ok&#13;&#10;kw55ORHOPP3U/+Y37Uyiz6G06beRuto63n77Te6+6841wCNt23ZcvGLO1DXf75EV4qev76CevTes&#13;&#10;2D6mR9kgPOXy9ZYvaFvUnZLcdmytXoPjxmnbohvxRAzTsthevYmtsWV06dINQ9l4nudvuRpmukVv&#13;&#10;cE0Igo7MfUm6Pt2/CVEoHDdJi/zWDOo+ki++ee/PQ4f2m/Xll19t2EuH4juRnAyx3zjowgttN9XY&#13;&#10;rVObfPCSeG4cz02i3RTaTWAaHms27qRNaS5h20B76aqNpiXNzAN/NHtNfZxkyqVNaTae6wDBdokX&#13;&#10;vGiwFaI9z8/1gqY7GBV0BA22akK2xfLyncwrNzht7Mn+nBLHwUn5D+15OI4LaCzLTyRNJ5V5QVJZ&#13;&#10;+vpkW9CtS0cG9D+QY48ZRXZ2diXw8ObN62f8h9wACbHPUEpRsW3nwbnholyNpiFZRX2smm6t+qHx&#13;&#10;KK9YQquCTkRDuaA0pmGycNV0Lrr8XHp0O8CvJlG62ZKmzpz/fkK4zowFCJI0wNN42sXVLp52iSdi&#13;&#10;dCrrQ2leh1YLvl52w39KxYkEGWK/se2zz/JMQ7dtV5KL66TQXhK8BJ6XQLsJ0Ck2ba0mJyuMoRR+&#13;&#10;HwkdzBbxgmmpBO27NUpBPOliGIqCnDCuFyR1qWB/NWjqlZm4qputcKSXSzVg+EFGNBrmnemr6Nnv&#13;&#10;CFoU5meCG8/zsGzLf1gmppmucvF7YpimiaGMIMXDf410AAKQnZMD0KaoqCjvRz3gQvxEaK0Z+bNj&#13;&#10;3/QijWMXbv1gwufL3yYSirKjcisbt62mqnonxXltMQyDiB2lsnY7JW1z+fkZP6eqqsqvHkEF57pq&#13;&#10;mppM06VBa+2XtXpekBTq4bk6uIHw8DwX13Xo0/FQSKhL27RpM2BvH5d/hWyXiP1GHtmhnYaKZEXs&#13;&#10;pr//pAMGDZ7LruoYBblhjODOommcWVpwBwKgDAzlr2gow0AZNoYZfI/WNLXjatYjIz0kTe/5dTtk&#13;&#10;s37zLj6cW81zr16D4zh+F09DEQqF+Pzzmbz//nts3LiBjh07cdbPz6J3n954nodhGE3PqVTma6Zp&#13;&#10;EovFaNmiiGhWVnHPAw9sO3PatOU/+IEW4idowiMTapVSE82w2aVD2/ZnP/P0c1TtrmLHtp28/EoF&#13;&#10;VRUVVK+tJidSyPIN8/jDA9fRoX17GmMxrBwb0zCDBcxMfVpwr+EFNzLNEsY9HeRuNC1sAHiuS1l+&#13;&#10;e8oKOoZ2VW262DCMhZ7nffut7lMkyBD7japkynVdj8ZECsOwUEZ6ZcIF7ZFIpBhyYBuiUZtUyg2C&#13;&#10;iaAcNf0kmQxwBRiELAMFJBKeXwardDAMzWvq+qkBz/MvKBjpNHJ/Mit+gBKOhvjLy3MYMeZsunfp&#13;&#10;SCIR9+96DMUdd9zB3x//O6eOPZVBAwfx+axZ3HHnHbz22msYhpEJKlAKx3H8JLSFX/H73/+ebdu2&#13;&#10;kpOTA1qHE42N7QAJMoT4NymlcOLOqaeffiZHHjk88/VzLzybFSuWsWzFctav3UD/Xa0ZO/Y0YrFG&#13;&#10;Kmt2ktq9lLbFncjNzicayUahcRwHL7hOgJ+XRbr6xC9qz2w17Jk0btCj7SC2LV17Zo+Dety/4qsV&#13;&#10;+3RuhgQZYr/RqaRH3fZ1y7Zu21XX3bAslKFRwYqDxiUWT3Ha0d1RyqAx4fhNt76d+Jm5u9B4nkt2&#13;&#10;1C8f3bCtGkM7aDddXQLpFt/RiB38vId2XGKJFK5LkIthkpMfZfzrs1i2owXvPncDrutiGhZoSKVS&#13;&#10;ZGVlMXHiRA497FAArr3uOiq2VfhVL8EtTjrQsCz/lI7HGznssEMZPnw4M2fOZPnyZaxcvvwApdSU&#13;&#10;/5SsdCH2JUopytq0OX3rpk19X3rxJRZ99RXnnXceY8eOJRwOM3DgYAYOHLzHz7iuyz1/upMvv/iS&#13;&#10;yp217K7YwZrN1RQXtKJ3j16gFFs2badyVw3hUJSwFcUyTWzLv6542sMwgpEEKAxD4bop2rTsQlFO&#13;&#10;q6LNGzYcrZR6bl8+p6Ujj9hv2LaNNrPeve7snifce83RNMQcQOGlK0Iy5R9GJiEzQ4FK70lojdYu&#13;&#10;Bi71jXH6n/E8p47oziM3Hk19LBkELYpoVpSGuOaZt+Yx7+tNJF2Pft1LueL0QRQXRoinILuwkLff&#13;&#10;W8Cdzy/jldcncUDP7qRSSSzTRnsarTTpBC8vWA1RWqEMhZNygKAXh1Js3boNx3Ho2LEjhrHnqX36&#13;&#10;GaczeerkE+uq6977UQ62ED8xhmGAwdvt27Y/5c4772T58uXMmjWLN998i+LiljiO4689KIVh+jcA&#13;&#10;hrFn2mNNbTVry8txXZdWrdqg0Mz6fA4fffQJ8ViCyh3VJBqT7K6soWNRX/KzWvirHZlaeP95LMtm&#13;&#10;0brPWLpl5hcPvDnpqF8df3ziRz8g/yJZyRD7Ddd18Zz4wo3bGk5IJv2BY55Ot/mGdP6Fzixb6GYr&#13;&#10;F/gnu6dRwdwQz3PIz7Lp272UtZurSabS1SgQDtlU7q7n7N9OIh7twZjjL0MBn0z/lH9e8TKv3Hcq&#13;&#10;XTu25IHHPuTt2TGefG4CB/Tsjuu62HbIDxwM5XcKDO5SMhcsBa7jggcuLkqBbYf50733UlNTw4RX&#13;&#10;JpBMJgmFmpoD5uTkEIsl/jPS0YXYB7muq5RS+WeddRbnnnsuAI2NjYRCIZRS/k1McK66rotlmsya&#13;&#10;NYunn36ahoYGBg0ezGWXXUb//gP9JwyChnFntmXcmWNxPYfaulri8TgXnH8+dZtraJnXGken8LTn&#13;&#10;NwUMLk2e69C5tA8rN80/9P5fXNAfmP3jH5F/jVSXiP2GX6duLFi7qRpXG6Bs0nNF/K2LYNR78zIz&#13;&#10;z8/41kGmqGo29ENrTSRkMqRXGeu21pFwTZRho0wb07K46S9TsYsHMuuzj/jdb6/nlt9ezydT3mfY&#13;&#10;mIsYdclzjL58AnO3tuGV1yYyZFD/piTOTMDjv5d0Ytfu3bv59a9/w+TJkzFMw5994Jpozz+NE8k4&#13;&#10;NbU1QftiWLt2HXfddRfbtm0jJzsHN5k8SNqJC/HvOfKYY3rbodCQMSecAICTcolGo5imybx581iw&#13;&#10;YEFmC9NfdVRs3bqVkpIShgwZwocffsAhhwxl1qxZaK1JOSk8z8N1Xb9cPeWSl5NPSXEpybhLOBz1&#13;&#10;8zQyieRkvt9xHKJ2DkXZJdTVxUZ9e8VkX7LvvjMhfgClHdovWbl+V/3qDbsJRyLBSoX2h42lS8vS&#13;&#10;TXKAIGsTaBZgZKarmrjaol/PMjZtr2HzjjrsSBZ2OIvl63bx6aIqnnn6cRYtWsRJJ53EzTffRFVV&#13;&#10;Nffe/QeuufkBLr/pUd54/RU6dmiH67jN2o/vuY/pui5KKebMmcPf/vZXxo8fj1IKI4T/nj3/u0tL&#13;&#10;S0klUyRTKWzbZvLkD7ntttuYNGkSeXl5AK3UPnwxEmJfpZRi5vTpl/Tu3Tt7+vTpLF6yGNMycF0/&#13;&#10;oL/zrjuZ9Pbbme/3c6M048aN4/777+eGG25g+qefMu60cXz22WdNFSaGgRE80jcUDbEGaqrrsa0w&#13;&#10;jpvCcR1cx8FzHb+MNXgAlBV2oLEhfuatt96a86MflH+RXHHEfqVi/coNtY168mtTlmHZfq8JnQks&#13;&#10;vKYysqBmXac7TzRPrFLB5ETTIumaDOrThoiteOfTlYRDIUzLZMPWSlq1aU+7tq3Jyc1hyddf8/TT&#13;&#10;z3LXnXeSnZ3NjTdcy7ixJ5FKOaRSTjAcCdIfZF6XYJtEa3r27MkJJ5zIaaedFrwNhWkpMPwLXVlp&#13;&#10;GbV1dZk7na7dujFw0CAOPfTQdOaqwT6cICbEvkprbeTn5g7pd1A/fnfLLbz91kS/0iSVxEk5bN60&#13;&#10;iX79+gff7a9Ceq4mlUqRTDrE4wlSSYe77rqLG2+6EddxMU3Tz94K+t2kA43a2lrq62LYlo3jJnHc&#13;&#10;JK528LSHp9OVKOC4Lh3LehM2sno9/tTj/fbawflfSE6G2K8opTRm9NVPZq87LRFPYJgGbsptCi6a&#13;&#10;VZFkViyUCvIjghmswXaKwsDFpH3bEk45qhfvzVjNdRcOB/wAJR73c7Hmz19Ah/btef31N6itqclM&#13;&#10;YFRB9QnNXjs9MCmdZKrx74q01nTq1Il3332n+e+CMsl0Fy0uKaahoS6zpHrUiBFM//RTcnJymDBh&#13;&#10;QvPfTgjxHfTs2bOwqqqqwznnnENxcUtOPXUsnudhh0LMmT2bbdu2cVD/fpkGeEopXM/Fsiwa43FC&#13;&#10;lo3naFLxFJhBaar2+2H4lxT/1DRNk00bN5KMOdhmyA8qtH+dUMrCQKE9Nyh9NYiGiyjOb8vOxo3D&#13;&#10;DcOYuS/2zJCVDLHf6Tzk8M8Xrty+5Z2PlxCxNTro7AnBPUi663fQiTPTly/I11D4X0eZ/gODUCjM&#13;&#10;3GUVzFmyiZBl0bldKRvXr+b9D6Yw+rjj+NN991FaWkK37t2IxWL+xSiIVwzT74fRrBsH6XwQgk6A&#13;&#10;zXMpmperGYbKVJK0at2ahoYYsVgsU5ESiUQA2BcvPkL8p0i4bq+2bdu2OuKIYdx///30PahvJodq&#13;&#10;/IsvcmCfg+jcqVOmiZ7j+AHGc88+y2GHHsrSZUuxw5a/NQJg+DcUnkemo2f6PF9Tvhon6YEBJgaG&#13;&#10;MthQsYYFKz9lyepZ1DVUE7GzCFkhbCtMu5bdceLOWRdcd0Hu3j5O/x0JMsR+Z/2cT3Y4hJ94YuJi&#13;&#10;HCcVDDDDL1ltdleRHseemZqojCAqIPi//wc+lXLYtqOWlKt46s15eErRo2sbLjnlAM4461w+mTad&#13;&#10;IUOGUFNdw5NPPsnIkSPZtHEjWuvMni6QSTz1PyFzIUq3G07ngKWTyzR7bn107dqVVCrJrl27Msuv&#13;&#10;6eDCL9PF+SGPqxA/RUop1pWvHjqg/wBl2zaO4/jVI5aF63l89dVXnHjiCf52Bwrt6Uwe1eczP2fR&#13;&#10;okUk4gl/NdRSKDO4pqQTzD3wXA8vuBZUVu5Gu4qIFWHr7g3V1n8bAAAgAElEQVS8N/t5KtVyBhzd&#13;&#10;nu6HFbExNZ8tNeWYRgjP9Whf0pOQEe31zvMT98k24xJkiP2O53m079TqlVlfban66MuNZEUiKGUF&#13;&#10;HTiNpgqT5rsLwR9/jT+SxK9pdcFLEmtIsHVnvS5p3f7TDz4vj325cDUmKW775dFc9bOOXH35OfTr&#13;&#10;P4BDDhnKDddfz7jTxtGufXs8rTEMlelzodJbNJkXavam03kawVaLv13jJ4pZlkVVVRWvTJjAzp27&#13;&#10;2LRpU6bcNR0w1dTUAiR/0AMrxE+QUgo8evTq1SvzeTp4X1teTnl5OYccMhRoOmVN08RzPX5/661M&#13;&#10;njyZQYMH+SsV6dXR5jcy7LlVm0omsI0w67auZGnFdG6/7yZmzZrJSy9O4NV/vM7kj98hnrWJtVtW&#13;&#10;AAYhM0J+VkuSnnPEvlhlsu+9IyF+BJvLy9cmUtZzf39tPl46N0KlG3AFE86a2nyS+auvg7bhroN2&#13;&#10;4ig3wc7KWjZU1LqHHDb82soa9/nbH5tBMhXHVB5//NUxfDnhEs4ZkUfnTu1YumwZ1153bTDYzAiS&#13;&#10;OpveVzrYyKxqNA9umq1eqGCkq+d5KKXYvn07U6d+xEknnUTnzp0zWyoqaDVeuWsnwO59uTOgEPsi&#13;&#10;z/OUZVmt27RpDewZZIwfP552bdsxeMgQINi+TJ/XCrp26cqxxx6bWeXwnyD9P+UPNjQM/2eC5n+F&#13;&#10;BUVsqFrB8p2zmPDqeH7zq99QUFBAPBGnvHwNLVuUMOakY1i64QsSqTiuB8X57YnH4uPue+G+7B/3&#13;&#10;6PzvJMgQ+yXP88huXfbiguUVia07arFsA6U1KqgwyVSUBNMQteellzD8IEO74DnYhsemit3UNCS3&#13;&#10;V+9g5UEH9bp3xlcVGx+e8BXZ0Qj1DSlaFRdx0ckHU1YYpk3b9pm91+YTF9P7skCm4iXdHEwFWzOZ&#13;&#10;hRUdJIgqMm3Ee/bsyccff8xrr71Gt27d/BHwnj8htr6+jrXl5RQVFy+VIEOI78yORELtCgoLgUze&#13;&#10;N4lEgo8//pjzzj+fSZMm8cEHH2BZFspQflBhqMx0VSAzWXWPRG8VNN1TCtMy0Vpz2mmn8/jfH2bi&#13;&#10;O69x9FEjqaurZ8qUKYw9dSwvvzQBgFEjjyNp1FIXr0YDnVr1wSba54GbH+i7F47P/0iCDLHfys5q&#13;&#10;UY9SLsoMTn7Xf+BBsyY4fhOu9MpmennTX2WwQhbrt1aTSLnrZhzZMblkyZItuS1KL7/rqVnOuzPK&#13;&#10;ySvMI55wyMsLYzsVzPxiTmZ1QQej4Wn2lGmq2SPzufIvXq7nJ43+85//5IILL2DKlCl8s2oVFRXb&#13;&#10;SSYdkgkHz9PoIDFt165dbNq8ubHXgQeu/LGOrRA/FYMHD851HK9FNBoFyGx7+DcIHo899iiXXHxx&#13;&#10;0yokZLYzM+3Ag6/RLOjwv9Z00qdLWAsKCvjFFb/g0EP8WUW///3vOO6441i9eg1XX3MNEKxgApZp&#13;&#10;Y5kmhTkllBR2UI2NDYfsaw33JMgQ+60d674pa1GQFS7Iy8J1m21FkA4s0g249J5bp8rAMEyUEUIT&#13;&#10;YtbibWjXW6DuvMvTWlOzY8tkz8y+/uLb32XqrNXk5YSwDEW7IpM3Xn8N8Ec2a083e06allMD6Xf0&#13;&#10;7YtGuvw1Pz+f8S+M53e/+x033HADo0ePpq6uBjtkYhjpNuT+TJNEIrllZvm0tT/c0RTipym3sLCL&#13;&#10;ZVkl0aBSy0kBWhGJRHjuuee48847mfrRR4wePTrT6VOpZrlWzeYIZYKQ4GMjk/9FJt8qvbKpgwKz&#13;&#10;M888k6kfTcWyTD6d9gkAUz+ejJewyInkgNaYyqBVUSdcR5/sed4+1ZpCggyxXzIMA5zkz3p0amlm&#13;&#10;Z4XwMkPRgm2KdF5W+gf8pQR/9LuywAgRikTYVFHD5C/XJ0s7dv+H1kElh6dJJer/VufYt5xx7T94&#13;&#10;cdIcTNulb/ciFi+cSzyeCF6rKQcjU8WSmayqMykZze980kOXPNflyCOP5LLLLsUO2SilaNGihd8+&#13;&#10;3PUwDDOzKlteXk4iHi9ng95nhygJsa9ynHhYKaVMy/QXOB0Dpf2VjN69+3DWWWcxYMCAZgPRgnNY&#13;&#10;NwUOe/hvVhq+HWikv81QMHToUEaNHMV1119HVlY2yWSSl158iU5lPQFIOnHiiQbaFnWClDmktG1p&#13;&#10;rx/yeHxXEmSI/VJeq/YHRSP88rKxA0A74Hn4lSUmWhtNHThRQdVJOhHTAMP/vlBWlOnzN7Fle+2C&#13;&#10;inXL5zZ/fsdxcOKxe5NkX37pXVOqr/3TFFq1zGPH1nLWrd9AyLYxLCOTa9r8IuN/0OxBs7scTwdV&#13;&#10;JRrXcbn//gfo3q07pjJ44fnnsUN25ufT+R5Tpk7F03qJUqYkZAjxHdmhrLjWQbNNAwzbBeWBR5Cr&#13;&#10;pb/Vy8Zf+Wze/0I3+550FZlu9m/N+9ikg5WVK1dSWbkr87wXX3Qxo48fzXkXnMva5Vvo0b4fSacR&#13;&#10;10uRchKErCyKckojsVjdYfvSlokEGWK/8/rrr4eqt2y+d+xR3bKOHtKaWEMM7Tp+YqfGX95UJhhm&#13;&#10;ZnXDCB7pfVVTeVTvruPRf8wnFM153zD/6x9wx3FobKh+qrRtpxP/MuHrT8+77WMqtu9k8ocfBksU&#13;&#10;6aDiv14Q9ogxgpyQ9F5vMJMVz4PcnFzGjx/PxLcn0rZd26DaxO+LYVs2q1avZsqUKan2XbpMSq+0&#13;&#10;CCH+dcmGhgrHdRrSHXyV6fe6QEHKdTOrkI7rsGnTJv97mq1Sqv+ySul/g05//q2VjnTX0IcefIhh&#13;&#10;RxzBo489zMcff8T4l17gqJFH8s7rkxl98PlkRfIwDAPLsDBNi5AVpSS/PW5C/8zzvH1m4rIEGWK/&#13;&#10;ogyD8y656rR2Zdmjb7tiGMlkArSLxvUrRnDxVy9MIuEwtmU1qzBx/Za+nkM0onj346XMW7Zl47En&#13;&#10;jXtG/386amqt2bR21Uytk8durLVPr41536xfvzbzb82/778uq+7ZKqOp8ajKdPpsvn+rNUH7YT9o&#13;&#10;MUyDGdOnU11V9fWf7713zvd2EIXYj3z++eeVruvsqqmpBoISVu1hWiYfT/2Iq6++hrcnvc0F51/A&#13;&#10;4iVLAHA9t2nV4lsy2yE0NeBTqulkT/e6uPDiC6jYvIsbrv49xx9zIpdfeDWbl9bzs2FXUJhTjOe5&#13;&#10;mGYIy7KxrBCGYdC1zYFo1xjWoUOrHj/4gfkXSZAh9ivdhg1rmWqouuOGCw+jc7tCHCf4y6098PzS&#13;&#10;VO05hC34etUWtu6oxlAunpPEc5JoN0HYcNiypZK7nplJVn7BI++++uz2/+11lVKpeF3lG1nZWcs7&#13;&#10;deq0x7+l92/3aMClAS+9eqGabd9k0kOCnZsgh117oHSmhl8pRUNDA8888zSRrKyJZ5xxhvs9HUIh&#13;&#10;9ivjxo1LeK5XsWPHjszX/OBBc9jhh1JbW821v7mWo0YcxQljxvjbHUHDrf8uaTvzIFOknrmR8Vwv&#13;&#10;0wX47Ulv0ya/J2eN+g2nDruSM464hiP6noSlQsQTMVwvXVrvdyTW2iM/qwXF+W0iu2pqD91Xtkwk&#13;&#10;yBD7DaUUq2bMP27IgaVdLx03kHgStLKaJWL5e6nZ2WG+WlnBiIte4N6nP8cyFVo7aC+FiYNSilse&#13;&#10;mcHqjdUzGqp3P/yvvn4qmVSe5xVEo1mZr6XzLNKNttLBRPqzdADSVB6nmq1oGJkAhPTP6aapjm+9&#13;&#10;9Rbz5s1fd9zYsU9Ifwwh/j1vvfWW67pu+ZLFiwH8Tr3KH2icl5fP+PEvsnjxYi66+KJMgN/8D/z/&#13;&#10;74+9H6bozH/BP38ty2L5iuX846U36dSqF9pTREM5YJgk3IQ/HA0/H8TzXFzXyYx/V8qgpKA9ruOe&#13;&#10;9/XXX4d+wMPyL5MgQ+w3PM9Tyubno4d1JRIycbWBMoJOn/iLB7k5UTZvr+OSP7xPbUxX1MdTwSh4&#13;&#10;/84kOzvKo68u4MX3v97doVuXXyul/uVW3YMGXW6lHCevIL/Af70gwPB7WqQfQbMe3Xz/ttkdT7Nu&#13;&#10;gXvs+2qFdj0cx8E0TbZu3cbtt99OTk7OA5Neeqny+zyOQuxPtNbk5OTMmTxlCnV1daCbmui5rovr&#13;&#10;uuTl5mUCjOader/9PMGZ65/GmSnPQQM+/OZcpmlw622/I+K0pCi3BMdL+bOHtEdmXGPQU8Nf8NS4&#13;&#10;noPjOiRTcTqW9ESlzMOPGTNin6gykSBD7DcOGHREmeElDh98QAluKoHSbrpGFNPQ5OVHWLpqF6df&#13;&#10;+yZfr639UziSf7dpGhhmmFA4m9y8Ah57Yyk3PzKjsai4zaUbVq9e9F1ev7FxZgtLqY7p9sTpvVfD&#13;&#10;UJi2iWmZzbLRvT3TQdPXrvQnfCuPo1mfDa01t9xyC+vXr59WV1f39P/hkAmx39NaM/iII97/ZtWq&#13;&#10;XQsXLsSyLDxXoz0wlIGh/K2KPVYwmm+L7JFvpdFKo5vnWwVTn9EQskM898JzTJ88j35dh+G4TmaF&#13;&#10;MrObmu4M2HRBCHKzXFKpFNmhfIpyy1RNXezIfWHLRIIMsd8obZWf8jwvsbmiBjPLJhy2yI6EyMvN&#13;&#10;Am3w6EvzOO7Kf3hzvqm6zzaTv0001u7cvjuGaUfYXpXi2gc/4Vf3T62L5pRcVLVr68Tv+vrbKitb&#13;&#10;RqJZuW3atsl8zbJMVq9ZzamnjmX2nNnYIbupHC64W2nepMu/Vu05LE1rjac9PDxs2+Yvf/kr48e/&#13;&#10;sLlr165XK6Vk8qoQ/0dP/vWvFU4qtfMfr74KgGmZmRwoZfg9dpp35wX+mwCDZt/RrBGPhpTjYFom&#13;&#10;06ZN4/prr6d/x6PIieZnfiLzPOnVj8wPp9dGggmwgKEsWhV0xok75zw3bVrkez8Y39E+1RlMiB/S&#13;&#10;5x98sCuaV/jgvc/P/ZNWFgd0KqauLs7ytTt5e9o3zFpc8VUoP++Phlf/Zsp1adO16xcLv9k597hL&#13;&#10;nhmyfmuNXr25flKrtu0frNi0bta/k+NQtWt7qy4dutgF+QW4jutvkxiKFi2KiDc2cvRRR/HKK//g&#13;&#10;5JNPbkoMCxLMml+Umi5cQT2+1ti2hVKKBx98iJtuurGmqKjowjVr1iz/Hg+fEPslpRRDDhn6x9LC&#13;&#10;Nj3GPz+eyy+7jP79+5NMJjFtv1K0eWfe5tUjulmHT51uMR48lMJvzUPT1uhnM2ZQW1NHUa9iUGAa&#13;&#10;ZnBD0fQc6WTw9Gtk0rSUkcnw6Nr6QFZumTPgpnPO6AfM/mGP0P9s76+lCPEj+vTTT63jT/7Z5Y11&#13;&#10;DWe0LMrqGGtM1cdiiQUY4U9uuPf2tx646aa65t8/5Ljj8uZO+3JUTl7uzkTtjs9Sye82LV0pRY8+&#13;&#10;fQbGYjVsLN/Ya/gRw1+cMnVKsERqAhrT8ueR/Pa3v+Wxxx7jqquu4uabb6Zly5bBswR5G826CHra&#13;&#10;Lz0J2X5u1/bt27n11tt4+umnNhUW5l5RXV3/gSR7CvF/l1+U/zPLzXpjZL+fm5PnvMzAw3rz4fsf&#13;&#10;BquOzYML//v/px2K5nkZ6S1QgFQqhW3b7N5dycABQ+hTMoqSgjY4TgIvGHOQqUZpilpIRyvpFuXg&#13;&#10;tzG3TZtPFr/KrsS6W+ur43d7/58S+x+DbJeI/cqIESOcxtrqx0K2OuLSa+8Y/EV5+WClvHPxYi98&#13;&#10;O8AAmDt5ci3Jmrfqd23+twKMXr16HbZ+zeoPqyprpgO39+7Tm3A4HAw50ximv1IRCoV48MEHmTBh&#13;&#10;Av985x369evH7bffzuLFi9Haz98wTT9vw7ItQqEQth1i2bLl3HfffQwfPpynn37qn1179TquqqpO&#13;&#10;AgwhvgdDhhzYNlbf+OeBXUeaudESDj3weKZ98ik33XxT0AnYb57lOR7aber+2fz885O0g5WHYGVS&#13;&#10;GXsGI+l/t20byzJJJOPBJOWga2jzjjnNS933mKqYnpPidynuWNqbVJyzrrzyyrzv/cB8B7KSIcQP&#13;&#10;pHuf7n3XLF/97gnnn9d+yMgRPH/vfVAf5/En/s4xxx4b1MNrTNPMXJgMw6Curo5HHnmUl158kfK1&#13;&#10;5fTv35/+/ftTVlZGJBrBSaXYvn0Hq1evZt78+Xp3ZeV0O2I/n2xMvqKUkn4YQnwPDNMAS7/Ro/Tg&#13;&#10;04Z0P46Uk8CyLFZtXsDslR9w/Q3Xcd+f7scwDFKplN8IT6tMvlRmtcJUwSgAL5PsXV6+ltzcHEpK&#13;&#10;SvyVSdfDMA1ijTEGDRxMiepD+9IeuF5qj4RSfwsGVGbkQabcLPg8eO9K4eoU7819HteqO662Kjbl&#13;&#10;Rz58GRJkCPED6Ny5c7e1a9e+e+QpJ/W44g+/x7RtandX8uZTzzD7/SlcetHF3HzLLRQWFu5RW9/8&#13;&#10;QhSLxZgyZQqzvviCJ598glh9A8VlZcu3b9v2NVADrChr23Zh1c6dnyUSMvtMiO9TbnHWBZFki+eO&#13;&#10;7HO6sq0QrueA0oRDEcq3LWbWsnf52amncMcf7uTAAw/M/JznuHiuh1YKvzqtacNg3dp1PPnUkzz+&#13;&#10;+OP8/e9/5+yzz/bzs/AwlCIejzP0kEPIS3ShS+sDgyAjveyhgyAi3cDLH6PkS/fLCWaiKA/Tspm/&#13;&#10;6mPWVS56LhFLXry3tkwkyBDiexIECaFRY8Z0+fiDD144+NhRQ66481YAtONh2TZZOVl889VCXnzo&#13;&#10;EXRtA7feeivnnHsuQCbY8LSXGQNv2RaJZJLDhx1GfayRrFD4pcWLF5+Xnm8ghPj+tevSrvfurTUf&#13;&#10;jejz81YF2cWk3DigMUwTwzDJjuSxu34bny1+hwS7GXf6OI455hiGHnwIrcrKsGw/XyMeb2T9+vXM&#13;&#10;/vJLpk2bxsS336Z169b84he/4MILLyQvP88/1/HjiFQqxeHDhmHsLuWADgNxvRSGMppGDCiFSueB&#13;&#10;qGaJoJmKlWAEAhAJZbNqy0JmLn+7YdioYT1nTJ6xeW8cSwkyhPg3WZbFsGEju8z9cvrByVSqt+t5&#13;&#10;3ZVS3bXWrXsMGNDyukf+CoaH57gYysBUfl19dk42nuPw7iuv8O7zLzNy2HDu/uM99OjZE8/zG2r5&#13;&#10;Y1QVdtimfN1aRh13HBfdciOTnntBL5k19ypHu49/e7CSEOL/7vhx48o+fuefHwztekL/Lq37EU/G&#13;&#10;0HiEzDDrdixjzbZFjOh7Gvk5paS8BKs3zGfFxoXsqF1Py+IWdOvelZYtW5JMpqjctZuVK1Zi2zYj&#13;&#10;Roxg9OjRnHnmmeTk5PyX2UWG4SeAjxhxJLFNORzU9TBSboLmE4z2KGcP/m9AkPxpoAx/ayZkR9i4&#13;&#10;4xtmLX8HFXZu+9XVv3rgjjvuiP8oB/BbpIRViO/ANE2OOOKILrM+n3VyykkO/2zG1MNbtG5V1P/A&#13;&#10;3rTq2JGSNm1YNnc+3yxeTLyhnuz8PLTyl0INw69mjzfEwFCcfMH59D9iGG8+9SwjjzmGX199DZdc&#13;&#10;dilZWVn+nq7pb6HU1dQSikToeEBPzvvNNequ1b+6raSw6P0VK1Zs2NvHQ4ifmnhtbWugj+MmMZWB&#13;&#10;ZVsYyqS2rpKt9UtpSO3G9TSJRAxPp+japj/d2vajJlZJReUmardUsXp9JaBYueUrfnvLjVxzzTWU&#13;&#10;lZb5L+DRtC0aVKenAw7TMMnJzaVeO1imjacdf8a89vYMSpqlgnqkUzI8TGUTsiOs2DiXuasmO9E8&#13;&#10;++rqyron7rjjjh/t+H2bBBlC/Assy6K4uHjYjm3bzv78s8/Gdu59QMtegwfSpU9veh50ECVlZcFY&#13;&#10;eIPDjh3FrRdewhO/v41bnngUOxjApoLuop728ByPmqpqCoqLufzO21i1eDG3Xn09GzZs4OFHHyGZ&#13;&#10;TGIYQQ2+59G6Q3sSjXE69ujBEWOOK313/IQzgfv27lER4qdn2pQpC8valp00r3zKY42J+s79ugzH&#13;&#10;wODr9Z/Fho4esLN8we4OYTObZCqOpx3QCUzTJDdSREG7UtIbBK7nsaNmPQcfPISy0jLi8Ti2FUJl&#13;&#10;ZqJlml/sIScnG9fbHZz/BsovYgW0H3DsQeMG/TdCRoikm2De6o9YuXnOtoLSgl/s2rLrn3uzfBWk&#13;&#10;hFWI/5FhGHTr1W2Idt1/VFVVfXL4iSdcfu1DD7S8/dmnOP+G6zhk5NHkFxbQ2BCjsb6eeH0d2Tk5&#13;&#10;/Pq+P1K+dDlvPv4k+fl52KaJ2azJn6f9BjtO0kG7muxQhERDjJXffIPrukHXT/9C1KZtW0Ianrzr&#13;&#10;HpQyaNWuHXjeUY/e/mjOXj04QvxEVWzZPrlDtw4nLt36+cxZy/7JvNVTqTd2XTdp0rsvWE4WKI+U&#13;&#10;k/TLV4NZJiknRdJJkHLjeDqFaSpsK0QqlQL8ZlmGmS4zJTOrSHt+lVk66DCUoq6hCo2HZdmYpo1S&#13;&#10;hv86ezw8P39Lg22G2FW7hY8XTmDppplfdO7R44Sdm3fu9QADJMgQ4v/roosuyjVN8571azZMO+yE&#13;&#10;0Wf+7olH7d88cC8HjzwawzBorKsnlUjgum7T/HUg0RCjQ7eu/OKu25j49HN8/uFkwllZuJ7G1RrX&#13;&#10;83C1X/uuDAM3EWfCg3+jY8/uVFZXUV/fgGn6qxipVIrS0lLOOfNM5k+bwZzPppPbsgWeoY655s6r&#13;&#10;p5YUFY3aF+YTCPGTojVrlq9ZfsVlvxyzqeGbh8qrFo1/b8s7zxop8/CC3GJSbgJPu8EfeS/42AGt&#13;&#10;sc0QWnus27KMndXbmzXp0ntOZA2uGVprtOPipfwJAJ06dWZd5SJe+/QvfDTvVZau+4Lqhl0YhoVp&#13;&#10;mEHTLQ+lwLZC2JbNys3z+Hjxq1TFtz7y89PPGr3y668X7iu9csy9/QaE2NcYhkHr9q2P/Gz6Zy+1&#13;&#10;69rlzEt/d0vo9Csuo0VZCbGGBtzgziRTlB5048u0/EaTiCfo0KMHNbXVvPH4Uww6ajjZBQUkkonM&#13;&#10;3QdAVm42s977kK9mzebKu+/g/X+8yvHHHku7du0yUx4ty2LhgoVMnzWT3Tt30qVfH7aVr2PUaae2&#13;&#10;+3rBwjOUpz3HdWfuzX1XIX6K5s6dm3CT7lTt6klbVlV2WLti9R9DRiSUFy0kYmUBCs9zMDCxjBCN&#13;&#10;iVqWrP2CWcveY1PNUk44cTTnnH0ORUVFQFAVkg46MkFAsLIRbIcMHTqUo44aQfsurbCyUixft4B5&#13;&#10;y6exs2ozjW4M246Sn1VAyI5SWbOV+aunsnLL3BU5BdlXxuobH1y8ePE+Vc8uORlCNGOaJtFo9Ipd&#13;&#10;Fbv+fNJ552SPvfQSCopbEKurw8vUqadLx9IXBzJ7pjoIIDzPI9kY44yrr2Rz+Tr+dtPvuPWZJzAt&#13;&#10;G9fxG+zYtkXtzkomPT+eky6+iDZdu+AaioULFzJ4yBAUTdu1y5YuZfgpJzHvk2ksnjmbUCTCzy67&#13;&#10;mE59e4eeufvee8K23em6Bx749YM33NDwox80IX7CtNakUilOGDZy85xpM85avu3LizbsXH5y66Ku&#13;&#10;tC7sTElBO3bX7mDV5kWs2b6Ibj068qubruDUn42lf79+gH89sCzL3wY1/EBDBxcTA0CrzLTV3Oxc&#13;&#10;Ro0cxaiRowDYvHkLs+d8ydPPPM3sKVPZlTMHsjuRFc5jS+XSLQmv7pFjTz/2qfdfeb9qLx2i/5Fs&#13;&#10;lwgR0FoblmHcZYZDf//NffdmX37rb8nOyybeUJeZDWCkBx41b+u7x9CyptmInuMQsm2uvPt2anZX&#13;&#10;Mv6+P5OTk0PItAgZBjnZ2Xz02htEsrIYfuJowuEQ7bp1ZfGixYCft6GARDzO4q+X0GPAAIafMIZP&#13;&#10;3pxIQ109NdXV9D38UK5/+CFKOrS75K833vjck08+mfVjHzch9geXX355asfWHe94Ke+U7BbmEWt2&#13;&#10;zv/7tOVvOR8ve4tPl71GYQeDRx75K7O/mMtdd9xF/379gpbgBJUkTYMOVXAdSfe4UMrwq8/Mplbl&#13;&#10;juOSSjmUlZVy2tjTCGfncXPnAl7p24Lz8zaTXTuXlJGKOTnFmwv7H/ndZh78iCTIEAKYP3++bVvW&#13;&#10;k3nFxb+/5ZGHGDbmWBpq63BSDlpnLgVBQ5xMA76m/Vb8C4fW/seGobBME89J0ap1a37z5z8x88PJ&#13;&#10;fPTam+Tm5RGJRti4ppwpr73BqZdeQsiwMA2Djj17sGnjJqCpdr6+oYGdlZVEolEOO240tmFRs6sS&#13;&#10;T3vE6hpo06kzv3roPko6dTj96l9e+aTWOrQXDqEQ+wXP86gM5zfE7ZyG1mGDHqn1FLfI4+2J/+Sq&#13;&#10;q64iLy+fZDLp97tpNs+MPdYmyXT59VuFa3QQdSilMAw/6FBKYVkWDz/xFBVT/smYNi1pHQ1xSfti&#13;&#10;XurXkQc75nc73mx8eeLtt88lt/CG4b/85T6XDC5Bhtjvffrpp9bBgw9+skWbVpfc9PCD9Oh3EDVV&#13;&#10;VbjBXUjzh0qPacZv5KsUKMPwLxYaTKNptcNf+TCJNzTSd/AQzr/xWp75470smTsfKyuLt599ntZd&#13;&#10;OjNwxHBisQZSjkNp29ZsqdhKMplEa3+uSW1tLfX19eTm5tKydStGnX4atVXVuMkUpjJIxhpp17ET&#13;&#10;v77vHvJKW56THY7+2TDk1Bbi+6S1/n/sfXecVcX99jNzzrlle+8ddmlLZ4FlYamCIqiINXYliWg0&#13;&#10;RY3RRH2JPxNNosYGxq7YIkZFRYUgnaUtvQjStjd2YdvdW06Z94/T7y6KRhTxPp8Py72nzZw55848&#13;&#10;83zLcEhKvUh2R7yV01S36a4E/s6Fhcn8C0Ny4GpuwNJVq/TjQPU+QVvGnWmzD10F1bfpPlxqn2Ku&#13;&#10;Q0I0h1Ce57Bz71785YH78evcOMQ4ePhkBo+sgILh/KRIPDkgBU8VxPWfFib/bcNLL61GYuJsyp05&#13;&#10;7pahniiEnzQ4jsO5U6f+OTYl8YY7//EIcvv2QUd7JxQQKAjqDJiZAMeYdTDtn7pVX3lZzbyn7ZcV&#13;&#10;BZ3t7Tj38ssw7oLpmP/APKz5+FOUr16HS2+9GbIiIyAr8PoDSEhJRX1DA5oamwCoMmvriRMIyDIi&#13;&#10;YqLg8/tQMvM8XPzLG+FwukEJhcBxkHw+5PYpwNwH7wdz8reFhYX93JodMIQQQvh2uPGRRyIRGXdd&#13;&#10;eFTU52NZ1/vzMsOueHlAMn97bhzSXAI4SnF1ehQeeewlys8AACAASURBVOhBNDYdA89zYGCgHFX7&#13;&#10;DG2JAL3/MHoRbcJizZeh/2ZFSQLHcWhoOoZrr7kWV/IelCTHwiObIakKgC5ZgV9WMCkhAk8VpuLR&#13;&#10;/LhhA0XPuyws7NnU8TMSvteGOgnOHLoTQgjfMwghiIyM/Dnvcv3trsf/hoLBA+Ht7NJmIYCWMcc4&#13;&#10;Ftp6AepyzqZFFcyafw9qil+YHQaDTlaAQWPGYPfGTVj8wssoOW8qZl57NfxdXuP6PE+xbNF7GDls&#13;&#10;BAYUDgAhBLt27MCSZUsx8eKLQAhBRHQ0Bo0epakmWjmMwO/zISEzEzEJ8di4bHlpRm7uivbW1trv&#13;&#10;r0VDCOHsweipl8bVNNTd9MXqlU+OC8PcuzKjcm7LjcPIaBcECvgUBgWq79SQ+Ags33sAnx+tw5WX&#13;&#10;zAZHOciSjJ7DSLV+JWipdz28VY8oazlxAjMuuRT9vtyKuwdmQVRsvYwNkta/FEa6cG5iBByyOGLb&#13;&#10;wQPTkJa7T2478YNmBg6RjBB+ssjIyBh54sSJN+Y+8EfnyEkT0dXpMaRKUwXQf/w6wTDWWTYjTXoQ&#13;&#10;DGydgUYEFEWBy+1Gn8ED4e/y4OI5NyEyMhJgihH7HhYRgS1r1iLG6cY5U6cCAMrKyrBu82ZMmnUh&#13;&#10;eEpBGcAkWTPLEGNJacYYAj4/cvv3RceJ466dZRv7Hz169M0nnnhCOj0tGEIIZxcIIUgsKkrpau+6&#13;&#10;vaPqwJPTo7lrfpMZlXpbTjwKIpyQFAY/U8mFDgaAIwSjEqLw7Gdr8GVrB86bNlVbMFE2Jif6omZq&#13;&#10;Qdq5WtI9nWAoigKO47Dni/244oorkbpnA+YNyQUFwaksiSgyBhelKI0PR46TS9nb1HxhS3hsBfV5&#13;&#10;9/5QeTNC5pIQfpKYfNFF8TU1Nf+acOEFkeNnng9PRwcAGAO2OrMwiYTu5cmCglet8STMjGW1wdA1&#13;&#10;CIHo8yEpLRW3/eVBJKenQRIDRuQKGIHLFYbehQNw6NBB4/yW5ma4wsMg8AJ4SlQFg5oqCsBAoa57&#13;&#10;IHAciMJw8S9vQmZ+r5KBAwfeEUrWFUIIXw1CCLJHjcphEVEP+vbu3XRZDH3oX33j+/y9XzKmJEZC&#13;&#10;YgxdsoKT5c8MKAzpLgeeLcrBx088hkuuvgbNLS0QBAc4jlOnAvqkQPs96iZYWVaMFZg5jsPzry3E&#13;&#10;1HPOwaDD2/H3YXkQCIH0DQiCxBg6JQXnJkXi8d7xcf3FjreU2Phbfyg/rRDJCOEnB47jsOajJX/M&#13;&#10;KsgfctVvb4PX64Oi6PZSFTphYFpECQsyiTDjGGYm17FYUIjln36Gvl8KyPB0dCEQEKEoDApT1RCO&#13;&#10;qI6jOfn5qKmphaRlAKytrYUrIgKCwBt1lLXEPYpeF2iOppRCkSTEJSZj9i2/QKen87d5eXkDQkQj&#13;&#10;hBC6gxCCvFGj8llE1EMdu3ZuuDqG/unF/glZD/dNwsgYN0RFJRenMsT7FAX5kS68MaYXfB//G+Mn&#13;&#10;TsQTzz6Hzq4uUI6a0STa75TjOPA8D0EQICsMiz/5FOfNuhiP33wD/hDpxz0Ds8CAb0QwrPBICgqj&#13;&#10;3Xi8XxIdIHU+rcQl/AI/QD8Q6nlC+MkhISFhfIfHs+KeZ/5JC0eOgNfjtZtI7P/ZqQUzw9AsUe8g&#13;&#10;xMz6aYS3GkfaQ9cABNlq1f2EAC6XC3vKt+KFB/4PO3fsRFxcLC6edRHaHBxu+X/3o6u9w7iSThys&#13;&#10;hMa6ngF4Hgvu+3/YtHT5B5TSWWfCOgYhhHAmgBCCpD4DCxurjtwUD+maixLC4i9KicKgaJe6wupX&#13;&#10;+D98HRxU/TV+UN2MN2uOg/UZhHHnTMXQIUPRKy8PMVGRYIqC5uYWHK6owN4v9mPz+nVo3bYB58W5&#13;&#10;cHVeChKcPDzSqZGbr0MYR3Gg04/fftEoH4pJmSlWVXzK2PfXF4Qyfobwk8Klt9wSsWj+/IenXX4p&#13;&#10;HVY8Gh2dHaBEUyuIZgixJdWyuWGAaOYSAKD6RgYb+dCdNAhhNv8uhVnNL9YrMdNkogAp6Wlo93Rg&#13;&#10;z+49KB0/DpVVVegzfhzA1GswzTyikhyLc6lWnqKoCzbxgoDpV1+JHavXTo+LjZva0NCw7ExZz+BM&#13;&#10;BqUUsiyH3fSrX8VsWrXK3dTUlCITEiYIpL1v776Nv7jrrrbrZ806oS98FcKPB4QQROb3L2qvqbw2&#13;&#10;puHI1Zcmu2LOTYrAwCgXJIXBI/3vg29AUfXPS7ISMCMjDqvqa1D28pN4ySuihXfCxzvV8NSAD1Gi&#13;&#10;D/nhTlwaH4FJRTmIc/Dwygo6v4N66OiSFfSJcGJe73ju1gONL3T17jWl8+DBL76zAr4GISUjhJ8M&#13;&#10;CKWIcLmuc8fGvPLX119BVGwMRM0kEaxNqF/NTFvWpFsM+voDzPDbYEwb7onpzGWO56YmYppjdOWD&#13;&#10;adEoqg+IwHEAGH53xdW47YY5+N2ddyA/Px9X/uEODB9bAo+nS83PYWooAExHNEVRIMmiSmgAuMPD&#13;&#10;8Po/HseytxYtI5ROC6kZdvCCgJmXXZbx2XvvDfd6vb0A9AGQTDku3+lyxTodDhfHcbFggMxk+H3+&#13;&#10;ZlEU2yRRrAJwNC4ubndmr8xVTY1NXH1V/SAAOQAkAHWc01l15Q037HzzueebFOVU3PZCOF2glCIs&#13;&#10;J6eks6bhmvww7toZCW73rORI5IYJCGjKxWkpF6qyQbXZRWtAQrNfJaexTgGxDh4cAAVqHU5TNQAA&#13;&#10;4TzFq1Un8GBF+5q8aefMOPDhhx2nrzQTISUjhJ8MBo8Zk7irrOy+i668DHEpyfB5PKZpxPDB0AZ/&#13;&#10;y+JnhKl2VD3GnRgnAADRsgVbnD+tsCTgMTzKtXGeQl2/QHXtUE0cImOIiIxA78IB2Lt3L+pqaxGQ&#13;&#10;RGRkZ4NjgINStY6aOUbRr62THq3uREthrMgKJl8yC2Wf/rc0xu0eV9PQsPanpGYIgoBrrrkmbenS&#13;&#10;pUNyc3O3rFu37hhjzB0REzPa09ZWKoni8I/e+XdRUlJyytj+/dG7d2/k5uYgNTUNKSkpiImJgcvt&#13;&#10;BgGBJIk4fuJEQvOx5oSOjvZe5eXlE59//nns3LKzKyYmWpg4YYKQnJICxhiOHz+Ow4cP4z+vvlql&#13;&#10;KHIZgLWjR49etmXLlkOyHCIc3xd4nkdEbm5pa3XdtaktjdecnxnumJUShbwwAT6ZoeM7VAx6ggI1&#13;&#10;1FWfxrh4imzepe1j8MnfH+n3SgquzojFpjZv6ZLVa++klD7wfUw6QiQjhJ8ECKU4uHXrVWm5Ob2m&#13;&#10;XjIbfp/X7i9BAEIomKJYg1ehEFPl0JUK7at2kN0Z1PrZFplidcsgANUcSlUCwozEXwpjkBSG7Px8&#13;&#10;VG7cgoOHDoEIPCJjYwGmRpAoTDYcPnWziR5eS8DAEQ6MastKSzLy+vTBhItmuD5+5fU7CKFrv721&#13;&#10;+cyGIAi44dZbU9996aXC4+3t+QToL4tinzfefKO/wpS01ra2TwEcIoSUpqenDz5vyhQMHT4MAwsH&#13;&#10;YtDgwcjOyjrlspYsWYLNmzYjMyMT1153bdgFMy/AsOHDbMc0NDZg185dWVu2bMlasWLFFWVlZS2y&#13;&#10;LH8QFhW2SPSKS0PmltMHQRBA4pOmB9pOXJPUVHfJTelh/KzUKGS7vx9ycTIoTCUXP0jZUMu+Ky8B&#13;&#10;e3c33F0bl/Gh0ly19XSXGzKXhPCTwPjx4xPWrFmz9We/+XXWxXOu11SM7jkx9YGfBfllWEGCv1gY&#13;&#10;BbMqCpYDDGdQYrmm7eLM6IAcDgfKV6/BZ8+9jFtvmYuHn3gCf31rIQRC1FTnRkfFjLKtfEZWZNVv&#13;&#10;g1AQAA63E0f2fYH7r/+5Ny89t/TAkQPl36TtzkQ4nU5ccsklGR999MmA9vYTvQTCDWBQCjiHo58r&#13;&#10;Iiw9NScbGXm5SMrMQmZ+PvaWb8Fnr76BG2+8EaWlpSguLkZeXp7tmoosa4vSESM5mh7KLCsKOEoh&#13;&#10;iiLuuON3eO655/Hzn/8Cf7z3HqSkpmrnK+oKmxqsET2KomDVqpX4cPGHeOvf/0ZTY+NnQrjr5UCn&#13;&#10;9z+EkJC08R1BEASQuMSZgbbWG/o5MWtmQjguTI1GlpuHV2bfOlLjbEI4R/FaTSsequn87O6XXrpw&#13;&#10;3mWXndbF1UIkI4SzHoQQhPH8zyJTU9546PVX4A4PhyxJZpY9NQ+WagrR5Aqm2yOIXYRQ9wZ9YNpa&#13;&#10;A/qgb/tZmSYMBUydTljsJwSaT4d+NGMglKLqyBE88ZvfY9LYUmw/egh/mP8EiGawJUHkiARVUGFq&#13;&#10;3D20BdsUMPAcj6fv+RO2rFj1CoAbfkwmE8YYV1xcnLtnz55BXZ2d2QzoB6DA4XD0CYuOSknLyUZG&#13;&#10;Xh6SM9ORmpWFjF65SEpLBS84IEkywFEc2LULj91+BzatL0NBnz6ag6xiLEKllgMAzHz2TMuJogX6&#13;&#10;+wMBXHH55Vi/bj1eW/gapk+fDgCQJAkEalhiD3XXnoUq3QPAgQMH8OZbb+KVl19BVVXV55yDewoy&#13;&#10;FofMKN8ejDGOxCddBL/vmsFOXDgz3o0LU6OR4uQMctE9xuunCY4AEgN+tr0GO7mYC9BS99HpLC9k&#13;&#10;LgnhrMc//vEP95133HH71GnnIC4hAd5OjznL1AYUawSJbk4g2g4WNKIbgxAAI/CVdScfNjWEqddT&#13;&#10;oFMLw9Ch+X4SLY+GGv6Wmp6O8IRYvL/4AwyaUApGCBQmg+oOn0YaYosZhxEwpkBhDOB4SJKkmWAU&#13;&#10;cA4BY6ZPQ/mKVedNmD49fcWSJWdkunHGGF9UVNRr/969A31+fz5jSh+O0v6U5wsi42KiBxT2R3JW&#13;&#10;FpKz0pGckYH0vDwkpafD6XRq/jMMTJYhSxICAa96TcKQlZsNd0w0yreUo6BPAcSACJ7jbCqUGQ2k&#13;&#10;EUYQMFl7YoTgyiuuxK5du7Bu/Tr07dsXkiSB43jwPA9JlCDLsrpmjeXZAqrTIYNKahgD+vTpg3n/&#13;&#10;bx5u/sUvsfD11ye/9tqrk/fu3fcpgCYA1QCqOAfXnJiSfmD5li1Vg1JTO0MOuz3jrrvuinz0xVcu&#13;&#10;dodHXj8yjEyYkRWOGUmRSHSo5MKnhaLKDOiUGcI4Agf5aZMNmalqxg3p0bi3ouP3kx544POP583r&#13;&#10;Ol3lhZSMEM56RIeHTxYiwpc/9MarSEhKRCAQ0BwmmWFxMGBzBNUGGtJttzbrJVAnrxZnC2sUqxGS&#13;&#10;QszEXcaFTBlEJwnWZOau8DC88tjjWPzCqzjv6p/hmrt+i4C2xgkhBJyuZhg5PdQPsqJAVGQca2xC&#13;&#10;THw8QNUwF45S+Lo8eHjur9FSW3e/z+d78IccuAghqKurC584cWJudUVFodfnyydAPqW0H+O4PrFJ&#13;&#10;CZE5BflIzc5GYnoakjLSkZKTifjEZPAuF6CF6cqSBFmSVIKhtSmFmhFVXw2XAOBcDsybexumFhXj&#13;&#10;H489qhICvd2oSdxUAsnAFIApDAwKeIeAX//611i48HVs3LgBBQUFEEURgiAAAI6fOIG42FiIkggw&#13;&#10;2FbgNG/YvG9AXZ+C01bKPHasCYsXf4iammrU19WjsqoKRw4fRkNjU5fX562SRPEggEYAlQBq3W53&#13;&#10;S0ZexsEPV5XVFKakdPxUFRBCCKLi4/+SK3ruuSEzBpMTIhElUHhlBRQEPCXY0upFtECR6lSflXCK&#13;&#10;BEMgREt4d3rv4YcC1fzCrtpegy0k6mIcr3//dJUVUjJCOKvBcRw6fV1XjZlQitT0NPi82kCtWNNb&#13;&#10;6MqFOgAoTDFMIMHQfTaILl8wmCREH+iYFr9q3Q7tJKZYQleN3TYpRR/8cgoKAABJ6WlwCQ7I1G9G&#13;&#10;j+j5MbQyjWtSCm9HO5688w+47LZbMGzcWAT8PlAASSmpmHTRTLz698fPo4Q++J008CmA43k88swz&#13;&#10;CU8+9FCfpqam3n6frw9jrHdWZmYhJwjZ0UkJYf3z8pCel4fE9FSkZGYis3cvxCUlgFIOTFHVGFkU&#13;&#10;IYoSAp0eo50ALW2xxVShR9/I0LKgEsDBC8gf0B8rV6+CJEngeR6KrABUJRa6A67epursV4bD6cCS&#13;&#10;Tz7Bk08+iU+WfIIC7ZkIgoD9+/fj3nv/iE2bNuJvf/8brvrZVQA08wm1vzs6gdFVMEIIZFldQCsx&#13;&#10;MQlz5syxHX/8+HFUVVeHHT1ypG9NTXXf6uoa1NTUoLKyElXV1ag+UuPpn5xUwxR2GEA9VAWk2h0T&#13;&#10;2ZyZkf3lI0891XDpOee0StLZuWwNx3EoKCwc8MXOneNHZMbgyvRYHBcldEqKkXzqlZpWxAscLk2L&#13;&#10;hosDZOXUCAYFUOEVEclTxAj0rCQaCgNcHMHslEjsqe687RPGPppIyGl5WUJKRghnNTIzM3vV1tXt&#13;&#10;/P2Tj4ePHD8OAZ8PgLpyoi6Jg9njLXTfCivJMEmCeoQVwWTEImBo35nhnGldLl5PZhGspFAAPO9A&#13;&#10;fU0lXvvHE7ji1rno1b8v/D4/9DDbnqAwBllTRubd9Evk9uuLXz5wHwIedVB2OByoPHII9187J5AW&#13;&#10;nzDxcFVV2Sk04TeCw+nElPPPz96wcmX/jra2HMLIAJHJ2RylhYLblZOUloq0nGwkZ2YgJTMTqTnZ&#13;&#10;SM/NRnRcPDiOB1MUgCmQZAmSqKoN1CLZKNpqkzZPV43l2VaSsayeS4maSXXv9u149Le/x/YtW5Gb&#13;&#10;l2uqEXqb6ktxa2SAUgpRklA8uhhTpkzB3/72CACgqqoKzz77LJ566mkUFxcjP783XnzpRZw7dRoe&#13;&#10;+stfMGDAALUePfm9WPw+VDHMuhSfbr0hPRJcQE20VltXg0OHDqOqqgpNjY2ora1FfX09amtrUV1d&#13;&#10;jbr6eo8kivUAdAJyDMBht9vdkpiYeOSG226r+cu99zb9GKNbjh496urfv/90r9c7Kzoq6oJRY0qi&#13;&#10;qraU4ZV+8YhzCGBg+KChA582dmBmShRmJEeC4NRTc1Oi/ixv2V2H6zNjMS4u7LTl0PihwRECr6Lg&#13;&#10;im012O+KK0ZT7cbTUU5IyQjhrAUhBE0NDeNy+hSE9xsxDB6v1/CGMMG6eXbqCa5gJQcaGyAWR071&#13;&#10;dKYfZnw3BwjduZPAyAiqO5IqMJ1Bg6qjECAgBpCcnoG7n3oMkBUEvH5d4lB9Lyzn6aGvut0/PDIC&#13;&#10;w8eVYO+WbVAkCRxHoTCGQMCP9JxcDBwz2rH5vyuuIYSU/S8OoIwxrnjChNw9W7cO7OzszOQIGSAH&#13;&#10;An3/++GH/cKiIhN7Dx6I1OxsJKSlIjEtFanZ2UjLzUZEVBQoIep6MUyBJErwdnWppgYt8ynTTR3E&#13;&#10;fBbMiPrQ2xaGAqRYNhHNxKUTBoUxeP1+ZOXlwRnmxhdffIHcvNzuJMAwrxDITAalFJ7OThw+fAij&#13;&#10;Ro3EggULUFZWhg8//BAZGRl44okncN1114HjKK644go8+OCDKBkzBnfedRfuvPNOuFwu1ekTwcqW&#13;&#10;WpaeoKkbmbW3MQyzFgMIJcjMyERmRma35yGKImpra3H06NHw2tra3g2Njb0b6uvR2NiI6qpqVFRW&#13;&#10;oKmpSXzwD3fXK7JyBKr60QTgiCs8vDkqJqbq2jlzKp58+OGGgN//zV+I0wRCCMaOPSdz7dpls3Nz&#13;&#10;c6/Mys4aOXvWbFxyySUoGj0KxcVjsL35CM7LiIeoEFR7RVyZEYOZyZFoE+Vv5H/BgaDaF0CHpKB3&#13;&#10;uAPy2ckvAKiEPYanGBcXjoMdgemM0o2nw4QaIhkhnLXYvXu3Y9DAgTf0KxoOR5gLgS6fOrhBVya0&#13;&#10;A5k5mJkqBLFEfGgHqTv0GFeVblhWVNQOQPCQoVINc6AwHUJ1dUM73Bb+yCDLMhRFc2Y0DDWmmMKI&#13;&#10;ZUqvjcWUUhAG5BcOwJqPPoGvswtOtxOKLEKSZDgEAUWTJ2Lr56sn/em++WHz5v3ylBy+GGPOoqKS&#13;&#10;nP17dw3q9Hb2A5DPc1xfjhfyoxLioguGDUFWXg4SUlKQmJ6G9LwcxKemwulyq+YORY14ESUR/i6V&#13;&#10;7BGLiYOj1GgHRjSnW8scnxGtHXQlQHtGKvcj0JuCaSvbET0hmeZIyxQGh9uNiNg4lG/ZgunnTzef&#13;&#10;GbE/NRCouUaYgpiYGDz66KN47bXXsGnTJvTp0wf//Oc/cdlllyE8PFzNsCpJGDduHJYtW4YXXnge&#13;&#10;d95xFxYv/gDPzJ+PkUUjEfDLIIRADS7R66w/Z7PcYNKjm8KMY7T/FIWBBLERxhg4jkNOTg5ycnK6&#13;&#10;PT9ZltHc3IyKykqhouJoVl1dXVZjfSPq6utQWVWFqspKHGtuxuMPPVQjS9JRAFXQFBCH292YmpR0&#13;&#10;6Hf3319z5803H/u+FBCHw4GYmJjJTU1NF68v+3zWhAkTUi+++GLMnj0baWlpkBUZHOUwdsIErHlx&#13;&#10;O87LSIDEFNyWGw8CoFX85r4qDkqwvNmD3uEOZLgEeL/HZFnfNxhU1WZ6YjgWH2+5PGL2nEePLHqu&#13;&#10;7bsuJ2QuCeGsRWJi4pD2jo7t9738HHL79oXo96uDMGAIGKD2iTFAjIHKiDr4qkKCenvrZFX/bpXv&#13;&#10;EbRfl82J5UyTABkCurqdAcyioCiWQ6yWHIdDQHNDI+69+nr89u8Po3DEcHg9HkiyAnAEx4814/9u&#13;&#10;+iWclLuisbHx39Z6cRyHxYsXx95yyy15TfX1ff2iWACgD0dpf97pyI6Kj4vK6N0bKZmZSM5MR1Jm&#13;&#10;JrLzeyMhOQmCIECRZYApkEUZkiSqs3CDxBGroKM6xBI9tFDNrKo3mtluQVYqk+PZ29FoWPUT1VUf&#13;&#10;6BlVAcHpxJN/vA98qwefr/xcdaClnO0BM01xIMz0oaCcSobUkFf9M9MGdmo+R83EcuTwEfz6N7dj&#13;&#10;+fLlePyxx3Hz3Llgiq5iEY1EmW+C7dUIMofZxY+v7q4ZYKgjxr1o/1NCv/JFbmpqQkVFBSoqjqK+&#13;&#10;vh51dfWoq6tDXV0dqqqr0dBQH+jydNUriqGAVACocLvdzX0G9dm/dOP2+lSO+5+jYAghuPrqq+MX&#13;&#10;Llx4EYDZ8fEJ555//nQy66JZmDFzhhEGrC6RLoPneezYvRuXTRyHlwpikex2QmYnMyh+TdkAHBzB&#13;&#10;b/fUoygmDNdlxKDzLCYZgDmvuW5nHTZJzsloa1nxXZcRUjJCOGvR0tIyuFdhf+QW5EMRRdO5z5gB&#13;&#10;w5qwE4DmNKiPdbboEmbI3ABsuSqYlsBJtbEHXY8FfyGG34V+vLUOGr3RBlzNrwBmna3HGRSIMOMz&#13;&#10;A4MoSoiJT0BCagp2rCvDoFEjITiccFICUIK4/n1RPHUKlr3575lXzZmz/pN//3twW0dHFiHop8hy&#13;&#10;7qyLLuwnuFxZyXk5QnbvXkjNyEBCWhpSslUfiuiEBBDKQZZlQFEgSyICXh8CXq/pkKr9NdQKUzSw&#13;&#10;J6yy6j7EPJQBPQy1+hOysBDjWSm2izDLH6ZlUeWYgsJRRfj3P55EQ0MjMjLSDUdMfUC2OtTqUCTZ&#13;&#10;aH9JktWjgvwm9HdAkiTk9crDRx99hL/89a/41W23Ye++fXj8n4+r6ggUEIvBjjGdYjFYM7VZ28LY&#13;&#10;wCwKTg/4KgqiMMV8X4zG0++ZIikpCUlJSRg5cmS3cxsaG1Fx9KijsrIyu7GxMbu2thY1NTU4eOgg&#13;&#10;KisqsXf7vrZkShvA2JcgaARDNRWEisiwsKoLr7ji4KvPPltHSPAvzQ5BEJCYmFhcV1d30cKFC2cP&#13;&#10;Gza816yLZ+HiWRejf/9+ANS2l0RJI0xmXpLBAwciqf8g7Gjci5lZSej6ljYOQoAuScGxgISCCAfE&#13;&#10;H1EumW8LxgA3RzEkwoHydpQySld81yaTEMkI4YwHY4ymZKSUtra2DAhIcjpvDNMqFCj6CmGMUsqg&#13;&#10;KEwQnB3eLt/M/EGDEB4Whi6Px9a5W6eIxlhlsgb1P41cGIGQ2kHEcgwsg42+gisLvo4xEprdvGGy&#13;&#10;Ma6rdfiM2AZYg7xoFdXpDNHOC9ZaCCFQGIMzzI1+w4fhyP4DaOvowPH6ejRWV6OxthbHG5twYOcu&#13;&#10;yIxd8J833pjsCg9LKcgfgpTsTCSkpiIhPR1ZebnIyM1BZEwMKJg6c1cYRFFEoMtrkjXos39rxIt+&#13;&#10;Wxa7gF5NbaZOQcEsjW/XcawDPjMJgCZpGO2hn8HMp4SggV9hpurg9/vRd+gQKBzBgS++QEZGupbr&#13;&#10;gjP8HrSl6tQ66c+W6qSGgOPUchVFASEUdXV1aG5uxqBBgyBLMiihRn3vvedejBg+AldddRWam5vx&#13;&#10;6quvQhAESLI2UDLLszelGJUAE70urHv4s94W5hm2t8BKkGz7mGWL5YVXGLO8QbBFwhACpCQnIyU5&#13;&#10;GaNHj7bVwev1orGpCUePHImuqqyKrq2v61NZUYGKigocPnwYDY0NeOvll+sXPvfcYajKRwOAIxzH&#13;&#10;1SVlZByoq6iouuzGG8MXvfzyDFEUL/J0dZ1/xRVXcDNnzsQFF1yIiIhwo60BopELta10k1FAEuFw&#13;&#10;CBg1rhQr5m/AjKxEyxv0zUBB0CyqrtOZbgeks59jaCYThvHx4Xi75fgNcnR4HBSZyKLsJwK3v/+A&#13;&#10;IWu3b9p04H8Jk/5q/S2EEH5AMMZofFLMtV2dXdc5+YgJMWEJEDg3JCVgCTMFrK8xBwqBc8AT6EBj&#13;&#10;ezX+9K/5GDZ6FLq6PJqMymBboV2f7QazjmDDh4Vg6HuCBzU9iZNp4DCvr92QeSwxN9nSTxuHsx4H&#13;&#10;VX0ABLNI48RaompndYS5sfL9xVhw/5+RlJGBE01NIIQgKT0N6blqREdqVjaS0tOQkpGO2MQkcE4H&#13;&#10;JC2skimKOoPXMocaNSTWscpsSCtR08lFN9Fay9lhtmS3hgq6vn24CO7z1ck9g0lv7McwMCMaRdFC&#13;&#10;hxVFxv3XzcE9t/8Gv7rtNgDqYOl2u1UJXlIdPg2SYSgzzNYOemTKe++9hxtvvBFr165FYWGhVi9i&#13;&#10;OGxyHIf9+/dj+vTpGD58ON58801wHIUkqbkcKE9h+Pfoj5Ka74SVYFmEGzOnx6kgyHxAYLm+ZdvJ&#13;&#10;2rn75XRTEXfSY44fP46qmmpUHq1QzS61daitVxWQyopKHGtu7uzs6KhSGAsvGj4ie8bMGZh+/vkY&#13;&#10;OmSIrZxuPivMLJ8xQJYlCA4Bu774ArNKx+D5YbDgDQAAIABJREFU3jHIiXRD/BYRIWEcxQcN7VjR&#13;&#10;4sGj/VIgfUuzy48NHFEXcbu8vApdEQWIDYuFN9CBVk8j2rpa2jiBvDZ2TOnfly1bVv1trh9SMkI4&#13;&#10;I3HppZfGucKd890k6vIRudORmVSAyLBogAGiIkFRJChGmm3tJG0KHe6MxO6jZZAjJBQMHAC/3w8C&#13;&#10;NZSRKd0HP72Dt0rmJnexzrG11U8JsaXyDg6ANa7JdM3CCrMsw4c0aK9hKTG4g6ZfEG12yYjmpxA0&#13;&#10;YGvfKAHkQAC9B/THeT+7HJGxsUjOzkJGbi5SMzMQGRWl2mKZmnRKliWIkgjZ02X4iFgHH8NvhOjz&#13;&#10;fLNkvf2JTir0OhOrwgHLKreW+4K+LWiWDu2CahV77OjVmTkxnxUUBIcYE6hJy0BUriQzBZzDgYxe&#13;&#10;eXj7rbdxvLUVR44cwb69ezG+tBR3/f73CI+IgMPhgMDx6vtF9dshxgBHKFGzfEoSpk2bht/97ndQ&#13;&#10;ZLkbMZAkERzHoW/fvlj62WcoLS3F3Llz8fzzz8PhUAdoneCot8Agy4rawpQZSb3sb45+fVPJsb5T&#13;&#10;ugmhRzWjJzOLNZRWJzJBg6tNSYKp8PREcnRiEBcXh7i4OAwZNLjbMc3Nzaiuro6orKzsz/MCpkye&#13;&#10;DJfbpbWZ2o4cR40ybPUm1vedgXIcGGMY2K8fEvsOxOaGPegTFQbxW9ADAmBvhw+5bgEujqDjpyBl&#13;&#10;QJ2UuClBuovgeEwehmaNhF/sgqz40XiiMvpAzdbbPl+x/NwBAwbcsG/fvvXfNCItpGSEcMbhxhtv&#13;&#10;jFz45mv/jnWmnVc6cDbiopIhyyJkRVQHPKJK90zRA0CZmgFSG8U4jsOyzW8gqzgPv//no1D8AZsi&#13;&#10;rWZyNAdTq7MfYBMnLB170AbLgNbtR2QzqFt1CHvnb5gJbNe2DpTESBbWkwTcU7mGiQGqU6LD7Yaa&#13;&#10;ekKBpKXbhqKo2TCJXQEwokW1bapIbW6wRnN0u/fgWZ9RYUvNrQ2r32NPU+hgUQl6WUSLBGX6dNxS&#13;&#10;eft11d3aIK2THYGHw+3CO08vwFtPzhcBvAVgP1RHxpKRI0denJCYmOR2uTB//nwkJSWZpeumL5nh&#13;&#10;85UrMHToECQkJECWJHA8j08//QxlG8rw4J//bCT7+vOf/4yOzk488vDDoJRiQ1kZJkyciBdffBEl&#13;&#10;Y0rw8isvY8mSJejduzemTpuKadPORUZ6ulGmapIxzUCn0rlb39du5K2bD4nZhjohNK7xFbN4K5nq&#13;&#10;prhoL7UZGaNuNVQIsG5rvDDNnGWVy2yuPDqZ1+1w1poxgBEGjnK46777Ufbog3hlTMEpJ94ySwQE&#13;&#10;SvDrPfUojg3DNRkx8JzlTp9WhHMUfzlQiw+8mZjYbwYkWQYhAM/xYETB9kOf40jT7prcPrnnfLnn&#13;&#10;y/3f5NohkhHCGQVCCMKiXA9xYti95wy5CuGuaCjMspiZMTID9lR8moRKCLy+drxXtgDX/uG3mHHN&#13;&#10;1fB3edQZL9HyX1k60JPNkm1rm5gq/9dU3m4qMIQQS4dn67qJFnoJZhkw7SQEzNqpEts1zHHcGgrL&#13;&#10;zIFJ8w9Rj7MP8MTmnhJsbCB6tbttN//CGPBZ8OlGISR4SDBIlZ2Q6AOVRiD021Ys7WI9yUYCe+7C&#13;&#10;VFcKCqfLBYfTiS6PBzs2bMS2deuxdeUatLW0lPt8vpG6QyIhBDExUR++//7imaIYQOuJVhw6fBge&#13;&#10;jwc3z70Z6WnpCAQCoJRixowZ8Pv9eP/99xETHQ2FMZSXl2PSxImYM2cO/vHoY6CUYOvWrZgyeQpu&#13;&#10;mnMjHnvsMQAE/3ruX/jTH/8EAoJjzcc+BfAegBwAM7KzswdPnjwZEyaMx+TJU5CWlmbcj0441DZl&#13;&#10;3d5HlSPYVQ2zLb6CFPQQjWJ/90/WvnbSE3yutSyb9mU7T98fnGAt+N56/pWqzaFlTgXw5aGDmDxm&#13;&#10;DP6VG47CmPBvlESLEkBUGObursMvsuJQchYn4eoJbo7i82Pt+PUBL84ZchUcvAtMc6amlAPPc1i5&#13;&#10;8x20+Kr/4/MELv8mKwd3XzYwhBB+QGQXZPfxdQZ+NSxvEsKcUQiIfsPpkCkMmoFdm2YTgFJQSkEp&#13;&#10;B8rxcAoudHhaERbpxvDxYyGJASiKaptXmHq+AnOSrc/eCdRcDQ5e6GZ+sPoL2LYjSLpWZRGYQ7pK&#13;&#10;ihgJPtc6WzSmad0JhvHZQqx0EkHMPB5gzF4PQzmgIKrlH1S/jKYAWIsyamGpqKG/MGa7pH68fp+s&#13;&#10;h0FI7/z1GhLjn94exBgwdXZkFGPhkbZLM119YmZTMUBPtqUwZjxnwelARGQU3G439u/chdefeBoP&#13;&#10;3PQLPPqbuxo/fePtF9vbjl818YKJ0ymlxl3df//9FISLbGxoBM8LuO3227F3715UVlXhjdffBKDm&#13;&#10;IOE4Dq+++ir8fj9mz74EHo+62N7IkSOxaNEiPPHkk/i//3sQlFIUFRXh/Q/ex/xnFuDee/6Igwe/&#13;&#10;RE5ODnw+X+ex5mPTOZ6fDuAFAH8qKysrrj927PyXXnrp79dee92OsWPH4qY5c/DKy6+gsrLSsh6K&#13;&#10;7shqVQ+MZrQ4bGqmJKL5CTHzvVGfUXeTR7dtFgfQnnJ4BH+mxDTVmKY1O4lRQ5r1h61mdzUEryBY&#13;&#10;zXTBdaTUvl2WJPQt6IOC4UVYWX8cDtrDBb8CBCrJaA3IiHVw38LY8uOGqDAMinIjnvOhK+ABp4U8&#13;&#10;U45T+1dwGJJXCkj8hRk5GUXf5NohJSOEMwaEEIRHuuZGC6nzpw65FqLsh8K0GH9YO0lie3P1zpcR&#13;&#10;wCm4Ub5vOVojavGX11+DIsmQFTOWwzwJILpCq11XFkV42juQlJYKhaMQAyJEv99QNmwdpq4+WIgC&#13;&#10;tVUKmpQLQ9kwey77/F5XPGwTx5P0cuaZ2g0EcQBdnjb/6s1lV0Hs6rSlE+9hlmwU2k1tMUmCmcxM&#13;&#10;q5Ohd2uES4vZZSzo2Vl8Anq6cd3BLxjM8kdhDLzgAOfgQRhQeeAA9mzcjD2bt2D/9p0Br8fzmZOn&#13;&#10;S8dNmPTx559/XtXTzJgQgsT09IHetrYr/KI/asSwouvXr18XERBFTJs2DcePt6CkeAyemT8fhBCc&#13;&#10;OHECU6dORVRUFN577z1ERUWBEIJnn30Wc+fOxSuvvIzrrrseAHDbr27D0888fSwzK5N1dXX5ZEn+&#13;&#10;U1tb28KTmT/KysrcU6ZMmdjV1TUJwNT0jIyBkydNwtixYzFlyhTk5uYaxyq6XUB/7sRsVzNZiEka&#13;&#10;YCEh1jb+uhwcX4cer2FRDL9SMenh/K+qE2P666Xu1xO98TyP+S+8gEfn/hz/GdMbYTw95YydHCFo&#13;&#10;CUi4Y289Hi9MQ6zAQf6Gvgc/Zqg+2Qw37awFSzsfvRJ6IyAHwFFeJXUg4DmKVXveQ7O38h5Ph/fh&#13;&#10;U/XNOLl7cAghfM/gBR5hkWF3JoflFWYn9YUMCTKT4PN7IPBOEEK1lTX1qS4M9UA3TzDGsGXvMuQN&#13;&#10;74Ox06aquRyCTAVBHAWUEjidLlQdPIj/9/NfYtvaMpxoakJYZASS0tLgcDpVAqFJ1ral3435uUl0&#13;&#10;VHcNUwqGZkIBLDN6ElQJ3X4dbC2xlNLtJ61P94k5RuukyWqB0a8fzEi6kYwgZ0Fi2W1LomWtALE2&#13;&#10;qG7qsDrO2qvb/c60e9dIGNEJESNBg4ydhBAQCAIPp8sFwelEbcVRrP/kM3z08qt499nnUb5qTVlD&#13;&#10;VfULqSkp93i6uh4TJXnLkSNHvjKboae9vSkQCKyQJflTr9c7hxDELnxtIaoqq/CHP/wBx5qPYd26&#13;&#10;9ejVuzdSkpMxc8ZMzF8wHx9//BEuuOACuFwuFBUVQfSLePDBByHJEr48+CU++OADeHy+m7ILCu4b&#13;&#10;NKLfgh2bd2z4qnq8+OKLkqiuvLrstddee+3td97Zsm3r1mMfffRRxDvvvJO0detWNDU1IjIqEomJ&#13;&#10;iery8pRAVtR3nVpVIuPlsNDToMH75IN594H+ZIN/j9cg3fOJdNvfw/lfZXrRTrPTaKJFWjGGXnl5&#13;&#10;WPD2O8gXO5Ef5T7lMFSBEhz1iShv8+Ki5Eh10D21U88aOCnF2pZ21JFEpEanQ5IleMVOUM23iacO&#13;&#10;tHqa0Sm3dEkB6e1TzacRUjJCOGPwwMqV/CMzzts4PHPK8H5ZoyAzCTUnDmHnwTWYMuRKcJxDdc7U&#13;&#10;BzRjbNQcHQmHrkAH/rP2acy57y5Mv/IKeLo8MDN6G0YAAwTaehmUQpRE7NiwETvKNmLX+g1obW5B&#13;&#10;4cjhGD5uHEZOGI/03GyIkgy/3w+/traD7uuhX4tpnZ21vCD9AZpeYH42p+UmgQJsZ5tfmDYAw3B0&#13;&#10;JZYmgcWM0uOPW2dCTFN3uhEBoqkqdhKgNbRN0DCJjF6m7nzSvWSmtxMLIiU99OTE/kcrWlUsOJ5C&#13;&#10;EBxwOJw4Vl+PbWvLsHfzFmxfvx7tJ1r3Afg0PDx8aWdn54pvYje2lU8IouPjx7c2Nw8lhOQ/++yz&#13;&#10;t/ziF7/AI488ggULFiA/Px/vLnoX0THRqK6uxrnnnovs7GwsXLgQ8fHxWLFiBWZdNKurvaN9DQCn&#13;&#10;Ozz8g67Ozme+bX10PP3OOxF3XXfdRK/XOwHAxITExKETJoxHaWkpSktLMdgSyaGH9lp/I4CFqvVg&#13;&#10;ivg69DT4W/G/qiFfVy7t9m7b1/AJBAJwOp248oab4P3Pq3hiVD68crfVgXqEm6N4v6Edy5s9+Gf/&#13;&#10;lG+dNfTHjAie4u9f1uEDfy9M6HsuvFIX1uz5DwbnjkdKTDYETsAXNeXYW796Q1trx7hTfZ9DIawh&#13;&#10;nDF45Te/iQj4AlkC74CiqKsO+3xeeMUugHAACBSmZ1y0nqnOhDnKoa2jBWHRYRhUXAyf3w9FZnY/&#13;&#10;BMsUnZgf1ZwGlEPRxIkonjoVnrZW7Nm4Gbs3b8JHr7+Bt5+Zj4EjR6Jw1EgMLilGUmYmJEmGLAag&#13;&#10;yFoSJgAGtbDaI7TPxLCfdBtDrbdi7CS684GhQhDbvdtO10UKY9ZnyDzamXbnUD2fsBqxEWyygCmt&#13;&#10;a/U3/Sxgk8GN27TekF100AQPZrkVqw+ITjTMaAe9ikY+BoGD0+GCwAs43tSILZtW4cD2ndi2vgyN&#13;&#10;VdWHKfCpO8K98pYHHlg2f968Tt1P4tuCMYbW5ubVAFZn5uUN++vDf714x86d3jWrV6e9++67zttu&#13;&#10;vx0bN23CtGlTkZmZib/+9a+YPXs2Jk2chIzMDJSXl3spx98jCPyTisLg/R/ro+NXl13WCeAjAB8x&#13;&#10;xpwR0dGl7y56d/y7i94tiY2LHVs6rpRXCcc4jBjR3WwerAwZad8Y7IO35VlaicWp5uY4GQk52TE9&#13;&#10;mU+Cz9cjUgizVFZPm8vsx/zq5l/iyvfeweEOL7LCXaeUuZMjQLNfRBRP4aAE3rN5ZbSTQGFA30g3&#13;&#10;fK3NYCAQOCcCoh+yrIDnBNVsQijkbxh1EyIZIZwxSHKIripFCaOUU30xNBMFBwqOcOoAFezQxXSr&#13;&#10;AQdKeRxvb0BSZhrikpMgiSJAVM2AdOvIzCgMc/AFJJ8Pos8Hp8OJkmnnYMLM83GipQXla9Zi29r1&#13;&#10;ePvp+Vj4+BMoHFmEQWOKMXz8WKRkZoJJCqSAX007TbSBndnraTehWGmDxWau77B2+xZlRM8I2m1Q&#13;&#10;hsFfgmZgxLbN4Fh2K449N4LNR8Naf7stx9ynKypqLo/gKaDNb9ZaEcsIYXzSVSmOA88L4Hgebcdb&#13;&#10;sGXVahwo344dZRvRWFNdJ8vKpy5BWH7z3LlLFyxYcKKz04v58+bhu0b1kSPbcvv1G7Vg/nxPbHzs&#13;&#10;czfceMOUluaWhl/d9quCzIwMBAIijhw5DHeY+z/7D+x/Y9fuXZFpaWm7m1tativ/Q5bErwMhxA/g&#13;&#10;vwD+KzgEOATHqMWLF09avHjxxIiIiPGjR492TJgwARMnTMCo4tHqGi0aFC2E2eoAbNGM7OXoaoEu&#13;&#10;QBEzd8XJyERPjqLB5pBg8qJvD3by7On6weqMyZspZEVGyaiR6FU8Fsv3rsHcflkQv8ZmQomaJ4Ij&#13;&#10;BBEcAfcTNJUAqvNnQaQLgtKBgCLDxTvAUwEcobawY4Wx6Ouvv14AEFIyQvhxweWKFyjlIPBOY5vC&#13;&#10;FNXmrNkF9Q6FBJtMoGZzrG85iqyCHHC8ulgXsRxAAXNBNLOnUk0cOtPQnUAVBV2eLsDjAS8IKDn3&#13;&#10;XIw9/3w01dWifNUq7FxXhtcffRzvPDUfwyeMw4jScRg6tgRRsXHw+n0I+H1QZHueA7UIq0xtdt7q&#13;&#10;KBvc4+tJt1Si0U390M7RlRo7zG5SLx+AQbbUQ3TlQR1w7Pv0XRaS0gNRM0+xhCHalBcGajFxBd+i&#13;&#10;rrIAAMdRCA4HBEHAieMnUL56HfZv24ZdGzahobKyVZaVZYIgLD/34tmffPLuu7U+UcSCBQtwOsEY&#13;&#10;w5F9+6oAoGjSlJ9vW7ky4dZbb214+OGHRx46eDAbAAsPDz/S2dm5hhCiAEBdXd1prVMwxICIxsbG&#13;&#10;TQA2CYLw19jY2BHLly+fvHz58nEul2tS0cgi9/jS8RhTXIyScWMRFRllnKsSDm0AIQAh1EIAifFu&#13;&#10;MjDzuCCcTKXpabstg2kPCkNPPh895eIw3i5DnlTrLkoiOAeHW+bejIeuXYlLfCIiBK5HB1AHJXBQ&#13;&#10;gg5JwUdNnVjd4sGomLAe7+WnAAUMiQKPSBJAl78TbiEeIIDMZMiKTafN3FdTEw7AdyrXDZGMEM4Y&#13;&#10;+OHnKeWIg3dqgzEBY7Lm92Cm6wYQ3AcCDPAGOnGsvRbj+kyDIHCQ/BabtOWvFdYxXodlCAUAyJIM&#13;&#10;UeyCoiiIjI7BOZdeiqmXX4r6ikrsWr8RO8s24qk/PYDouDgMG1uCwtGjUDi6COHR0VBECZIoAUzR&#13;&#10;xl59VVDrj9Zq/rEJ14b6oZMgI3GY1R5tZ172+wmeZRpX1meksHEd0xnPqlsEKS3Q1KGg64Jp2Ugp&#13;&#10;jP2mv4lp6lG3KWCMqWHHDtXHorOjDVtXr8EXW7dj58ZNqPzyYIeiKKt4nv9vScnYz9avX39QFEUs&#13;&#10;WbQIPwSWLVp0HMDxeapislzf/r+aZ75LiKKI6urqcgDlPM8/kpaWNnDtmrWla9esHQ9CJg8eNCiu&#13;&#10;tLQUo0aNwuTJk5GSkmKca6TqtxkSYb5vCrNt/iqczGHUGkJ7sn12qO+OPYMpg3UpW933hBACjlEo&#13;&#10;ioJLLrwQTw8rxtranZiVnWwk1hIogYMQyGDY1+7HuhNdWNHqwx4RK7s6xISSWAw8tTs8+8ARgiiB&#13;&#10;QwynoM3bhtjwWMiyCEmWIEkBw7QqyzJzCv5TTn8RIhkhnDHwMSZwlCM85wBjCpimKAAwUoibsxbt&#13;&#10;G1MzfXKUR0dnK+BgKBxZpEaVWFJTBztU6t0ZIQRK0MDe3dahpuomlFMzZ2pOn2mZWci9rgCzrr8O&#13;&#10;lYcOonz1GmxfvwEr7vkQCcnJGDRmNAaNGYOhxaMRER2NgD8Av88PRZFtJeoKhdWYYgznxtTf6kZ6&#13;&#10;8p7eVHusxEBlEjaa9lWmFdNuYinfIrjYCJCV6Kh9v+50yMBsAgtj6kBGOQ6Cww2HIMDT1oqtGzfh&#13;&#10;wM5d2LVxEyr2f3lCEsUVDqdz1YgRI1Zs3bZtnyRJWLNmzUnvOYSeIUkSjhw5shvAbkLIM4XDh+ft&#13;&#10;LC+fuHPnznFPPfXUxNzc3KwJEyZi7NgSTJw40RYaazNnaL4zikEd7bT8ZBEntoRcFuXCanI52TVM&#13;&#10;qmu+T0Ykk0Zc9VfTStj1peABoO+AQizZtg4XZCUhjFMDzI94/Fh/ogvrW33Y5pGPNPrEjxAV86Hg&#13;&#10;bV0BwfEYIT8tkiFQAoGoS0fWeP1Yd7wL1R4f8mQ/RCkAGQpkRYSsSKCEAyUcmKIQWXafMqsOkYwQ&#13;&#10;zhh0trc4CCilhFeVDKJ2bSosiasAqOtWmOAoj/bO44iMj0ZGbjYkUTScEq1dl9EdqTYL/dK2veps&#13;&#10;3jKqaiYLYlEQCANkUYJX9AAESMnMwoU3XI/zr70ah/ftx7a167BzXRmWvr0IGXm5GF46DoOLR6PP&#13;&#10;0MEIi4xAQBQh+gOqw6mucBBiEBzLOG/WPqi+5kfdITNop63dLJ0z6YGmEJ3c6C1kCUPVFGlbZk/r&#13;&#10;OKPNIvVkaYYpSDuWgYATOFBeAKEUJ44dwxdbtuLw7j3Ys2ULKg8ebpclaTnP85+PKClZtnndukN+&#13;&#10;vx+bN28OrmUI3xKMMewuLz8C4AhAXpx19UVJH7714fiXX35p7MsvvzQ5OSVlQOnYsRhdXIzS0lIM&#13;&#10;Hz7C8vNgmlBmfQFgmFFOhq9TdwxycBKzicGHjevYCTKYZu6hFETz1Tpy+DA++vhjfPzxEmzfsb1G&#13;&#10;8lN+VXNnCqEUS491oKxdbK8S2SfgHZ/0P/fyJY2LXjyOlkZIlAIu3n02p8agUEkFR8yMvkc7vNh4&#13;&#10;rBVbTnRhn+LAAY+EgVmTkBGbC1EOWM5W+0SOU/tmKRAIKRkh/Pjg9/o5SjlCKa/NXnQHMXPQt86s&#13;&#10;9Q8EACUcWtsbEZ+SBJc7HLIsacebx9hNEcxmSug+P+v+xSAYtt1qBxzw+6H4fFAYQ0bvXsgd0B+z&#13;&#10;broBh3bvxq6yDdi6eh0Wv/IasvJ7Y8jYEgweW4y+Q4bC6XJCFiVIgQD0NTkUwDBbMCMWXasdgcVs&#13;&#10;odfIjNwwnEsNpcf6XaMQlpBU3URidaIzQ2KZvQ10Uw2xEBCt5dRZLrOZggRBgMPpgiAIONbQgJ0b&#13;&#10;N+HLnbuwa8NG1B6taGeM/dfpdK4cUlT0+Y7Nm/dLkoSNq1cjhNMNhvdff78JwCIAix554ZHIeb/9&#13;&#10;v/GL3n133KJ33x0fERkxomRMCTdmzBiMLCrCuHHjEB4RYZ5t+Q1SUNPZt0fHZRPdHDl1x+seo0os&#13;&#10;OTSC1TedyBKAoxx8Ph+WfrYUny79DB9+sBj1DfUbASweP37863sOHpxx18Hjj/s5blUn+E/T+gxe&#13;&#10;SrdtPKB4u7Bv0Yu2ulnf3R8b9P6Lam3KEcsqzVAJRofMcKC1C3tOdOBwpw8HPQFUCeHIGT4K426Y&#13;&#10;iFvHjcXtc+ci1ZEGp8MNSZRAQMFRHjzPgxAKSnkoCiOCKIZIRgg/PnR2dvIUlFDCaR0WVYct0kO/&#13;&#10;ZYmdVB01RTS0VCJ/6ABwPA9FlkwOYZmN62TDej3DohBchlGUNgDr5ZkXMk7RuAwoCJgkwS9KoISg&#13;&#10;7+DBGDRyJGb//CbsLi/H9vWbUL56NT58+VXk9e+H4aVjMXRsCfoMHgRe4CGLEvz+ABRFNqQDZtbY&#13;&#10;kK7VstTKGyugWmqkm4h0Z0wS3HbauT12qtZsYxaHVb0xiZWkEKjLqStqDThBAM/z4HgOx+sbsLd8&#13;&#10;Kw7t2o3tGzah7mhFM2Psc7fbuWpEScmKrRs2fOn3+7F1w1fmpgrhNOPuOXd3APgYwMeMMZKRkTFq&#13;&#10;6dKl45cuXVrC83xpYeHA6JKSMSgeXYyJkyba1lQBAKaoBLwHoU39bphJuu3ovpFp73hQ2nBFUaCn&#13;&#10;Sde3l5WVYdmyZVjyyRJs3bqtninKxw6H433G2H8JIdLq1avxwAMPvPTkwoXrPZWVuyHLqCsv67kR&#13;&#10;GANkFvgxLLwqUGJbD4QQAoUBPkVBq1+CT5RQ1+VDgzeA434RDX4JtX4J1T4Zx12RSOpdgEHjB+GC&#13;&#10;oUMxfmwJRgwdanRnYeFueLs6QSgFRzkthxAHSjmj/YP9vL4OIZIRwhkDjydAw4ibUKqFgOhx8AB6&#13;&#10;Gv111Z4SCq+vA8e89ZiQOxM8x0M0eIA2UOuTIasQEiTrq5uISRq0EoI94Zne2UG3F8NQTXTnTr1/&#13;&#10;FP0BiP4AQAkGjS7G0HGl8LTfjD2bN2Pvps3Y/PkKvPfiy+jdvz+GlhRj8Jhi9Bk0CLwgwOvzwRfw&#13;&#10;awuF6Z2uvb467FEgJulRM7JbSJXN7q0vbqYrITYKZt6j5QyVuBBQytRIBBA4HDwo5aAoMioOHsKB&#13;&#10;HTtxeM9e7N68Gc219YcYsNYpCOtKp5auWPvftRVerx9b1q3r9jxD+OFB1FXWNgLYyHEcCgYO7L1j&#13;&#10;+/bxO3ZsL5m/YH5pVmZWr3HjxmFk0UiMGj0KQ4cOgyCYw4ixcmywahEkilFK7QRXlRG0V1T1A1GY&#13;&#10;YoROqv8zbN68GWvXrsXyz5dj3dr1HZ2dHUsBfD7+3HM/XrN0aU0gELCRk3nz5gUA7P66+2aMAX5v&#13;&#10;Z6vshm0GcQaBEEBmwDMVx1HVpZoyFMZwQpTR1NkFHwMkpwvuiChwUTGISktGckoqkpOTUZKRjuyM&#13;&#10;DAwaMACF/fvB4XAY15VlGZSqDrMOpxO+Nq9lXsaMT+YUDVAU5ZQbKUQyQjhjwMmBCErDuaBE3ea4&#13;&#10;SmDJ56Aeo6bxpuj0toNyQJ/BgyHJkqGAdPc9sBhN9JEYuqkhCNrIzLQQT/0c3bkRDJqcoH6mX3Ut&#13;&#10;hUH0B+D3+sBRihHjSzHmnCnweTz4Yus27Fi/AeuWLcPbC/6F/MIBGDa2BAPHFCN3QD8QjocsSZAC&#13;&#10;oiqDUmrxwdCqarFhq+oDM8SeHp3yLEzEqoLofic9QzVf8bwAl8sJjuchBkQc3LMX+7duw4Gdu7Bz&#13;&#10;0yZ0trUfAPBfh4NbeeNNN6166aWXjvtFEauXhkwhPybIsox927cfAnAIwIt3//7u2Mcee2zc66+/&#13;&#10;Pub1118f6Xa7S4YMHeoYWVSEgQMHYvjw4RgyZIjtGkT7MSiyrKpvlBqL6un79AXc1EXgzHMpKFpa&#13;&#10;WlBWtgFbt5Zj3bp12LRpk6+zs3MFgJW9+/f+5OiBrn2yLGP1Z5/9T/eqEh7aGmC6g2uPouYPCsbU&#13;&#10;7mZaYgQ6JRkUgF9W8Icvm3H1/Q9h9LBhCHO7kJCQgPTkFCQkxJ/kOtpCdYDtJgmlcLld8Ih+1SdO&#13;&#10;UWCJEFaP0f5XnCGSEcKPEFRwRFKFI4RaxUBdHqAgzLLQGdE8DJiqZHi8bYiIjUZWrzw1CZcVtkgL&#13;&#10;GAM0A7MvahZ8vHm0uctCXAxbtKH6agM2scuZ+pLJBAQcUWdwkt8P0ecH5SgGjylG0YQJ6Gxvw/aN&#13;&#10;G7FjXRlWLfkE7zz7PHoPHIDC0aMwfNJD2xB+AAAgAElEQVR45PfrD57joCgK5IAIPXGVvpATYwhy&#13;&#10;6tTcN21+GabNWyUXepsSm1OKnntD9/egHA/BIcDBO+Dr6sKOjZtwYPsOfLljF/Zt34Guzs7NBFgf&#13;&#10;7navvvvuu1c98sgjbYGAjBdfNO3eIfy48fDDD58A8CGADwWHgNjY2KEbyspGbygrKwZQEhsbmzd8&#13;&#10;+HAMGDAAffv2RUFBAQoKCpCWlgbOYQ41tl+URmoJR9DR0YGKygrs/2I/Dh06iL1796F8azkOHTpc&#13;&#10;K0vSOgCb0tLSVvl8vu2SJOHQvkPf7Q26wzwnJIbAGb7Ee+9wByjUJGJ+SUaig8fUCRMwfkyx7Tid&#13;&#10;SNitG5ZwYd30oe2nhMDtckGU2g1FCYB2nN1DhnL0lBspRDJCOGPAAYQSapMCFEUlAvrMXB/krUMp&#13;&#10;JRRtnmOITohFeGQkFI2Bq5fRZT6mqSCm3UTdqksT1s7PZBJWt45gEM1Goim95tFWqcSqlgBQiHlF&#13;&#10;QgAoDH6vF/4uLyjlMGLceBRNmoj2Eyews2wjdm/chHVLPsXil15B3yGDMXj0aAwbNxZ9Bg4A5ThI&#13;&#10;kgS/34+AGICetKs7LAm7DHOR+kEx6sY0vkHAKANPeQhOBwjlAAK0NDVj+9rtOLx7L3Zt2oSqLw92&#13;&#10;SYHAegDr4xISVno6OsoIIVKn14tHHnnkZI84hLMEYkBEXV3ddgDbASx44IEH4p588smi5cuX912+&#13;&#10;fHkhgP4ut7t/XGxcTHZOFjLSM5CQmICoyGhERISDchxkWUZHeztaWlrQ1NSEo0ePoq6uDm3tbRWK&#13;&#10;rOyEauYonzVr1uYPPvignjF2WhOdRWVmNre31UNUmLYq6Wkr6n+CqJEgSoAAA6DIaG1tBYCgUGBj&#13;&#10;OmT4cBEtoZotesxwGwXcbjf8gUY1hYB+/yyoXwOArlOvb4hkhHDmgHIcUfQlwmEf4Q2JVZ+1mwOn&#13;&#10;whQ0t9chLjsZhKNgoqQdY7Uimn/NtT3s9hRz2CXm+ScVBU0/Bt03QzXnaPv0iqs7Dapj99kwyQcD&#13;&#10;ICsKRJ8PileBIDgwcsoUFJ97rrqOyqbN2LelHKs/WYJ3n38BBYWFKBwxHP1GDEf+oEJERkXDL0lQ&#13;&#10;ZAmKpKjytNW3QitPMUgRg6JxIEIJOF6AwPPgKAXPC/B2dmD/jl04tHcfjn6xH19s247GmtoGRZZX&#13;&#10;U0rXFBYWrtm3b98eSZLQ3Nx8xiSjCuGHwbx5844DWKr9g8PhwJDBg3tv2bKloK6uNhNAIoBkjuOi&#13;&#10;FMChMlrKAKWLyawVQBMVaKPDGXbovkfuO/Dg7x9s1mfi77///vdyD+l52QcbNlSJPoUJ4dyP432m&#13;&#10;AKDI6OjoVDcwrS+C2UeqwrDZE1q6Hpi9j7rH4XRAlPwwPdPU7bYsv9+wjiGSEcIZA47jOKJYphDE&#13;&#10;khvDYNXaLsP0QSHKPhxrrUPftEHgeB6SKFo5vA2GeoGgNNqwDvmWGcHJLoT/z96Xx2lSlPd/q7rf&#13;&#10;c973nXtmd/aYPdnTBRYBF1xYBBVBIuEUJNEY/aERNFGCEBMNSTSoCEaMKIlKBBEIigeHgCA3y3LJ&#13;&#10;scu1sPfOfc+8Rx9Vvz/q6Op+35nd5Qi7Sz/zmZn37a6urqP7qW89Z9QoMizt4OE/QRmdYIQYGEej&#13;&#10;E+GCxikYAOa48MsVpJNpHPH+9+OYD5+I8sQ4XnjqaTz32BN4eu1j+M11P0fbjA7MOeAATJ8zB7MW&#13;&#10;zkfnwgVontaObCYDIg3sOGPwGZPZJaU3gMxnXSmXMLBzJ7ZtfA3bX3sNfTu6sOnFF7HjtU1epVR6&#13;&#10;igPrEpQ+8oGPfODBO39953bGGJ599tnogMQUkybHcbB27Vplz6HJD+VzCae+YC5D2R3HJRdc8n/Q&#13;&#10;wmrasXV4i1+qDI96fmveSsDf4+X0/5Y4B2xKUAeG8WJRHpPvt95YBJulqRLXKX6XSiZRcUvS5kxt&#13;&#10;y9Tn1we8YpAR015DnHMLIFpFwqOLtFAU6gVZZQUcL0+gwoqYvegAIS1QfvYRlYcI6c2DwIFqka/x&#13;&#10;/mhph9GGwBZDqUm4tMcggaoi0MZgKtSvBZRGIwkJgoRRZeVFKcA53HIZXqUCy7Zw4KpVWLn6KBDL&#13;&#10;xk8v/RZu+fFPMdTTiw1PPYX+nd3I5OowbfYstHd0oNDchFw+j0QyCWJRMA54jovi+BiKExMYGxzC&#13;&#10;QHcPenfuAPMZmtra0L11G9LJ9H9O65j2X5s2bXqOEMJcxvD7W96YcV1MMe3NNDrRVWxIJIcmXNZK&#13;&#10;0tj7LD9rkEUIEgSoOCIKsd5AGAbdVQnolHRVgQ8EwCOTycBxymBgyjBLbKfU51qB/HZBMciIaW8i&#13;&#10;Q+rODaMk+dIoWyNO9OJMCUWxNAY7ncS8ZUvgy/gYYSlDgCbCC7vxlhm31ZcYxULEq19eSFBk3pcQ&#13;&#10;AsKYkpuowBZh4UjEyFS/9DCwD1VDweC4HI7jwrIsjA4NY+3d97gWtbpXrjl61l9c9EVseeEl7Hx1&#13;&#10;M/q7uzDY04eBnl5sfvkVOKUKfM8BCEEymUKuoR7ZXB3aZ87A0pUHo2VGB2bPX4BCSyP+7TPnofeV&#13;&#10;zc9v3rz5mVgNEtM7hr79bdf7q08MDbk+djvS1NtMlBDYAEolI1eZ2uiY7urme1xDDS2yXgPZujo4&#13;&#10;Xlm6IlNDAhKoWzhi75KY9lGiXORIDT+92lIxII2mOQilmCiPIdeYR+v0afBdX54xjS65ITkwqwwq&#13;&#10;1VITYhznk0giDJUNM8Kea2PscLGg2UqCosHIJEYfnId2DMpcVbABBsY5UqkUHrr9dnRt3fpALpX9&#13;&#10;xWBf339byRQWHXwwlh5yCGzLAqUUvs/hOA48zwNjPmyLIpFIIJVKwbIsgAkRtu/7cFwXnHC0dkzH&#13;&#10;lhdeWkEtC29luvKYYtqr6Mwz/XE7ub3b8Q63zJg0ezFRAqQIMD4xET4RYStBvBIVi0SomrU2Wp5v&#13;&#10;amqGyyoiRgkhUH5yYc80gFZi75KY9kWyONFrNhCxUDJtIHhIkzE6MYh8UwMymazwLFG209Kbghi1&#13;&#10;mOEklPeHyksSlX8ExpvKQlLUp1xXeUQKYV4VHCYGWAkbT2k1Sy1mZoY8l+INChE7wEonMLBzJ+64&#13;&#10;/kaWy+WuHB8fH50YHuZwPOJTkd3UN3YoSiJiWyKCH/N8lN0wU/IZh8t8ZLIZzJw7F0/gvoYgpHlM&#13;&#10;Me3/RAkFs+yhYccH3QcEeBwiNo9NgMHBQXFMMsWo/YX+rt1WCThRqRICaqivB4MHznyRa0hKgDnn&#13;&#10;wUYMAKW7DzL2FalQTO8E8glXMSU0maK/kDGTUKcw7mNotAcNLS2glh0Kn62lgSR8TEgQeFVqDgCo&#13;&#10;cgMlSllDdPlq/mOCByNbqowGahphhXBTKNIND+xDwj2QniAcvnTNTWXSePTOuzHY2/dYsVj8DYDh&#13;&#10;4viE73suKDUilhJiiDzF/Thj4leW4VwCEY3lKBraWkCA9j2J6hdTTPs6cc4Ax31tc8WDx2u953sf&#13;&#10;UUJgARgaGZZHIobmVdFXeWg/FET0FNTQ0AhCCTzmSx7JNVdjnMFnHggBtywrBhkx7XvEiO9zMIAE&#13;&#10;AWOU/IKQwPVULMYCZHi+i+HxXjS2tMKiVkiKwdUqalDkFQyO8iAZG2S4bG0gpaGD+FVaGNN+hHN1&#13;&#10;ZxHVIyTpUH1RmwhOVGgOo31E/9WBcogCAhy+z+AxH4wS7Ni8Bbf/4kY/k8l8izGG5ubm4sToqF8e&#13;&#10;nxBZEuU1IgqogkVBMiod34OLHLcMSsIjjMXyDY2wE4lpCxcuDGIPxxTTfk6cc9TPm/3yxpKHoudP&#13;&#10;4b6+NxFHS8rGxOhYzbNVNlWmsVeN/hUKBRACeF4Q7E95pymeQQhFOZZkxLQvEiHEF2oEKhdlGkLh&#13;&#10;Isytgb0JQcUtYcwZRsv06bAs+ThLfECV0ZJacLkIyAUOcKbkDsbbRiBPMEDbdECCfylVAIIXL6TS&#13;&#10;gH4pNRBBACSChV/UTXgIpYRffn2Mg0sbDBHZk8FK2Ljnlt9goLvnrnK5/GsAsG17u1OubB3o6kYi&#13;&#10;mRR5HohqqwA3Kjuj1hcRkVpeuadxzgQIYhyFhgZwoH7jxo3WG5rQmGLax2jO7EVrXx2vjA64DNY+&#13;&#10;IMtgHJiWSaI4MgwWUbEqVYd5TJNmogbT4UB9fT2IBbheBYwbmWk1Q5PqEqscg4yY9kWyGAx1iSG3&#13;&#10;0IumCMYVKCUqThGccnQesFCnRTetI5RNgvrOjcqFwECqThA5GSEBKGT9WuIYLhfyetUHdAWGCkPA&#13;&#10;FZHNNYAvYXmJultgUJpMpbH9lY248/ob3eb6+u+oqru7u0vM93u2vrIRqWQSNiWwKAUlVET5U+0l&#13;&#10;SsIj7yV3JyAAlUpo7vvI1xeQTCXr3/ve906rGoiYYtqP6ZnuTX1FQnf0Od4+Y5eRTdgY6OtDpVzZ&#13;&#10;ZXnh9m+YvBuqXMYZstkMCAV8pmINKYmoSmoH2LZNEk5itw22YpAR015Dvut7jCsBPtGLsnoRqFrA&#13;&#10;JUCwKEXJKSKZSWLWnE74nvIsQQ3DTBj1yWXcWNFDgbeUsROMItI+k5hhQLXRB7T6xjDIkD0IOBUJ&#13;&#10;qlYQQ9+h2jZEkQALCctCOpnAH27+FSbGxu4eHB29R/UvkUgwwvmr3Tt2gPk+KBQjCWxCzHgcSosU&#13;&#10;igUipTWEc+QLBWSydblSaWzJruYsppj2K1q/3i35fPPOkgtrH9CXcAB1CRvDQ4OoOBVpOxbE8NEv&#13;&#10;u8ELg81WwJ9UpulMJgOLUvjMB6VC+UspgUVFpmUQwLJoX2ZOZrcDi8cgI6a9hhiYz5gfGCiBgxAL&#13;&#10;YByUEFBqwSIWLGqBEguWJULg5uvzaGhqBvOZfoPESxQwiUDax/WBkGQDcpElSq2ByV9Owx1MGJ8G&#13;&#10;QCSsRpFmphLA1DQY1QhGjoE08uSM69sQEKSzGWx56WU88LvbKy0tLZeatfi+D8fzXhns6UO54oiE&#13;&#10;aTxs9KVURly2hyvJkAlnZBuzuTpk6wvY+PJrbZPPVkwx7X9ELZszQnb2VDzsC5HFOeeoTyZQmhhH&#13;&#10;sVTSluWEG6pdhPmcvBKiZLiuVDKFRCIBDg6bJmDRBBJ2EolEAradgMh9QnrvuvbT5aoqJ6HYhTWm&#13;&#10;vYacsjNMSdJnjFmUyrTilg2AwLISoAA4l8F+KUfSTsBxisgW8kimM+CcGSAgUEUICuseQ7t7BOAj&#13;&#10;7CgrVRk8KmtQYg2lNOHacNJ8nfUdTV0pCFRyNgBgcgcRKGAM+w2JhDgh8H0ft113A8rF4q2VUulB&#13;&#10;U0rDRSCdvtHhYVQqIu8ADfWGa1ABoz2ByBTaGBScI5XJoqG1Bdte2RirS2J6RxHnDDSRfOGFoguH&#13;&#10;7Z0p301iABqSFvxKBRMTRZEhxoAWXIp+1eZJfIN++RnjWlUKiGBcmUwGAJCwkyLYlyUSJSqDdgLQ&#13;&#10;++5r3W0IFksyYtprqG3WjHHXq3DHK4MSERWiId+KsdIQhkYHBNAgFiwIiQYlFkqVMdTVF2TI7LBd&#13;&#10;QyCJEIu4meJYwQhlEBpoO7TBhaHQMLxdlB2HrN+M8a/sJ6LhxEKplSPnCTfyDBjJ3xiEy6rreyBJ&#13;&#10;GxuefBoP3HpbqX1m+7dq5R4gwI7S2DisZAJWKgWSTIKkEvAJ4CmrcJBI26RlCEdgNMaBRCKJXKEA&#13;&#10;AG2UxiwipncOcc7RfsCCPz43VqkMu3t/vAzGgXrbQhoc4xMTWu2hvNgUMwvFy5Ced5wLg3BNhCCd&#13;&#10;TiOVToMAcNwSPN9FLtMAz/fAGMNEaQRW0h5fs2bNbkfpizlITHsNrTnuyC0+nK7eoR1IJbIAIWiu&#13;&#10;n4HFnYfAhyclFRycCJ9tz3cxPNGPfEMDCKHa80SrJoiQAlQZaKoPgfEGFEDg+nhgchF2AwviZQQq&#13;&#10;CFmdoZKohhqBNETnSDPACSIQgBKCRCKBTDYLSiluve56+J7/u76dfesArUOln7/44vYlS5Ys5JQ2&#13;&#10;DvT0sHtvvgV33XAjbv3Ztbj1f65F19ZtAKUaRGiso4CW0RYlXqWUqN1MZh/x44sppjeNuvr7N+xw&#13;&#10;va6usrfX22VwiIifKTAUS6XAJoMz7TFm8jD1niuuyM3ucS6iASeS8HwXHMDizvcgnaqD65bgOCX0&#13;&#10;jW0Hh/+YZdu7LeCJ1SUx7TV0w9U3DuUKmV/uHNj4t8s7V8HzfSStFA5f/CEw34frlQEurKA5Y/BQ&#13;&#10;wdB4P2bn5oIT5cMdAAwSvEo1/MWDqJtmBK+pWAqXCMSEBuHrwioJXb8qo95ubni9UALLtmFZlkiz&#13;&#10;blkACCqlEob6BzHQ040X//QMnrj3PgCYYXH2PQa0cM4bKCHTknaihVhWIV2XzTDO6M0/+CHsZAKW&#13;&#10;ZYPaFO2zZmHG/LnwKg4UmKHKJJQw7dEK3TQOTgmS6RSAfUItHVNMby5t3lzxs9lXd5bdOcsKe3+m&#13;&#10;NEIIOGMoFYsixI95vLbUM2SwrtSzSgprJSiKzgSSiSzmdxwE1yvDJhZGxnvRO7INDa35O8eGJqrq&#13;&#10;nYxikBHTXkPM91GXz1+7o/uVv9ncuz45q3UxKl5RBIbRKgqAQ7heOl4FY5Vh5BubwAD4nMNCECI8&#13;&#10;cAIRH4TPiiFRQAAO9EI7yc7FlFhoIiQQBRriSKXHVSBDSUeE8ZQNUCLD+wJjY6PYsWULurdsxcCO&#13;&#10;LvR1dWGopwd93T0Y6O3F2Ogosrk6zF+xDM2trUdm8oUjs4U86vJ51NUX0NDUhPrGRtTl80hns0ik&#13;&#10;kiC2BctOwLKFkaxTroASom1MBAATsTpUULCwmFX3NJZ0xvSOI2JZvGwnX95edo+193qULYziLc4w&#13;&#10;USxC8D0qPEFqgCMt0UCwuVBRltUmilKKileC61fgeCWRysCy8MxrD4JR9/f33HnPI8uXL9/tFsYg&#13;&#10;I6a9inq29zyVa8j+ywMbbvm3NctPQ3t9JxxWFouijMSpzJcctwSXldA8fVpgdGkYOkX5A+GBIkMU&#13;&#10;MyQYEVsJU+ERzTyizktrDe2VomNeEAI7YYNa4vWiFoXvMwz19mHnpk3YvmkTdmzegu5t29C1bTu6&#13;&#10;t24H8zw0tbdheudstM3owGHLlqJtRgfaOqajtaMDuYZ6JJNpMErAGANjXBl8Cq8QqfXxuS89U5jw&#13;&#10;emEMlgwtbjZeAQsq+8IAcR3h8HyG0kQRANzXNYkxxbQPE2cMqZbWdU+Oj3/2HF+lJdw7iUOke0+B&#13;&#10;o1gsGUdN3mbwMSNeTy0ihMCyKHzPBWcMNrGRsGz86dUH0T36Wlfngs4vLV++3NmTNsYgI6a9ihhj&#13;&#10;+Pa/f+dbX/i7L8y655nrz10xZzXmTzsQ6WSdQNwEIITCIjbGvCHYVgIds2aDArAJDVlOK7iuLcR1&#13;&#10;1EtDRaDLVL90psQj8CgJ7Dw18rcoEskUbMuCbdvwmY/+nd3Y8vLL2LJxI3Zu2oydm7Zg+6ZNGB0e&#13;&#10;Qb6hHtNnz0bb7JlY9cEPoH3WTLTOnoX2mR0o1DfAthMGeOBgPoPn+6iUStLFlQV2I4bXiBKDEkKC&#13;&#10;vCm02iZFlQ0d5dLWBUDFdTA2MgIAQ7XErTHFtL9T8/wl9zz95AMj/Y5X35K0Q9E0324iELyBEpEc&#13;&#10;LWlTpMDgS4lEIpHQZWvIX4NNltSVCsmH9OazbWQyGUxwgrSVRffIZryw9TFsGdzQM2/BvHNeeXHj&#13;&#10;hj1tbwwyYtrr6Nxzz3Ut2/pMQ0vDs09vufdLG3c+M29681zUJetBiXClsqiN4Yl+JNJJtE1rhw2A&#13;&#10;USp2HPLlCV4kpRQRJPSWYpkVKF+v2AAAZjiuqYiZCr1wiPTyNGELSYBlYWJkBBufex6bX3oZO1/b&#13;&#10;hO2bN2PzSy9jYmwMLdOnoWPOHMxYtBAr338MpnXOxuwF89Hc2oZkKg3u+2CMwfd9eJ4Lt1SCTyoI&#13;&#10;EpsZiInLnQax9LFwTA51OGAt2v1WAg9AqEiIHBo1Tro8ISgXSxjs64NN6Q4vzsQa0zuQdj5YvzOf&#13;&#10;IZt6Ku5B7Skb3v8xxiAQEooEjfqDAQ7nGHV9DJUdDDsutk1U0DXh40dXXYVH/vhHuJ6LcrmMJUuW&#13;&#10;4MILL4Rt22CMyXQDhsMdwmoTQggotZFKpfHa6GY8/OIt2NS7Adz2b1/yriX/9PxTzz/1ejYdMciI&#13;&#10;aa8k3/Mx2DP4gzM/+clf3v6rG09+deDJI8HoMkJIUoIHz/f8hlyhfk4ml4NvLIbCkMmwoAZ03AhK&#13;&#10;CWxbSBwkjAelFD5jqDgOHNcBl77jtm0jmUggYSe0QSYDx/DgEF546im8+KdnsOWll7H5pZfR19WF&#13;&#10;+qYmzFl0AGYvOgCrjv8gZi1cgI7O2ahrqAfjHJ7vA5yDeT6ccgVuuSJddUWrVcAx8S0IxhX0KhCj&#13;&#10;GAE8q4hLKYbITwKRJ0V+Vx4zgTQmqI+CApSiODqGod4+LFy06LUXXnjhdc5gTDHtu0TIzX6RpV/Z&#13;&#10;WnIPOqQ+i8qbbPwppBEElAAWwq6knDOUPR87Sg42jZextVjBQMXD9oqPcZ+ht+xilNqg+QLsXD1I&#13;&#10;rh0L1hyIfDaDru4uJJNJ+HLzsqtGEBBhhG7YlCWTafSObn1igvTdk2/M3dfb1XsnIeR1D0AMMmLa&#13;&#10;a4lzjht+/OMeAD8C8CMuHL9T8rQ3e/bsUx3wG7hNUZbgQAELIl9ggMCiIphXKpUCGMNAXy+6tm7H&#13;&#10;ti2bsX3TFgz39mJsbAxuuQLGmFA1UClJoBaoTZHJ1iGRSgKEYONz6zHaP4DpnZ1omz0Dx57255i9&#13;&#10;ZBFmzJ+HxqZmsWMQRg7wPRflcWGJbcoclIEolJTB9PEgAJX2HuGdQ6Dn0dFApQ2KqdjRn2RsDJ2Z&#13;&#10;VtWvJD0y5btKukIIkEwmMNDVhYmRkb5s55x1b2gCY4ppnyUC37ZffGbMwUfeQEg6pdqwpP2TAhMV&#13;&#10;xjHmehgouxisuOgpO9hZrGB7ycW4ZcPJ1WM8ncdYogmZziZMm9aOadOmYWXHDEybPg0zpk9HR0cH&#13;&#10;2lqa0VgoIJ1O17y/SuZYy9NEqXsh80EqFiE2YPj+xEjpfyZGSpMaw+8uxSAjpn2GJJrW4WzTiYTd&#13;&#10;NncOQC24jIHI8OOA2B2AECQTSWSyaYwOj+Cphx/G7T+/Edte3YikbaOpvgGLFy/Gh45cjUUHLERD&#13;&#10;QwOSiSRs2wYhFJ7nwnFdjI+NY2R0BI5TQTqVxrOLnsNPrr8OF111JQqNDXAqZfiMwXc9lIslvUtR&#13;&#10;gW8CQKE7oiUKxkGtuhGSmMm8XFRp+V0ZmRj/whcYhVXtSn1EBeBQ7rScM1Bq47XnN8BzveefevKp&#13;&#10;/qnmI6aY9lfinGHW8hV3PfrSny4edDy7zqbwd7GXVyoOi6gQ/QQu5xhzffSVHQyWHbw24eC50RLW&#13;&#10;j5QwTm2QfD1ofQNyjTMxb+UCHHb44TjwoIPQ3tqKlqYmNDUUUJfJ7kHDa9lhRKWiRpsJAbGkTRoX&#13;&#10;SdAsywKCzdwbphhkxLTPku/72VQmDYuK/CaMi7RjnAPUtpDMZlAaGcdvfnYdbr3ueliM48hVq/CN&#13;&#10;r3wFy5YtQ2tbG7LZPXiBJZ1SLuG2227DLdf8Dz52/t+gUi5L0w8KiyrFDLTRqTDEVAeVGWm1u4cZ&#13;&#10;gUNtMkR0Uh4CEIGxZ6BCiZh/Gq6zhuGFNMQIqVPkVYwJo9qR4WE8dvcfkEgk1nqej0m5U0wx7ee0&#13;&#10;jfhPFir+tm0ld+7yQlrkBJKkpBKWNMAkAIo+w0DFQV/Zwfaig7X943hquIRiIgmWzoIU6pFpmI6F&#13;&#10;716Mjx95BA5asQLT2tvR0tSI+qmkEWa0zsix6HdKqQYMptTTDCseJcWLlOY2ISQZb0x8YVAMMmLa&#13;&#10;Z8llzEql08JF1POECyeIVovc9b+34IYrf4B8MoULPv95nP2xj2Hu3LmhOrihUlCp4rW0QOpehBEm&#13;&#10;0Qaa6XQGX7rgS/jixRfjxHPOQjKVEtH1lFpChQkHlN5CR9bT7q7gBh8IgIQCD8TkEBHDVM0qGA97&#13;&#10;zyDgDDrIVsh9jWiDjECdotpEkMxk8MzTj2LLSy+PrVix4tqnn3769U1MTDHtD/TYY6Vx2352R8Wb&#13;&#10;e7hFQcC0pHTc8zFcdtBVquDlsTKeHpzAMxMOaF0eKDTAqp+OjsM6cfLhh+PQd6/E7JmzMK2tDc1N&#13;&#10;jSHvD5MYE+96KICfkohyPilIEAUhNB+MBdcbxblhAI8aoMU4rNQlbxrFICOmfZlyyUwaVHqVMADp&#13;&#10;TAY7XnoF//2NS9G3eSu++Hd/h8+d9zm0trYCqN4VmGCAKCmEjhsOqGVb6TVt2wbnHMcffzwuvPDv&#13;&#10;8fDtv8fxHz0DpXIpCOELADwIfKVtKbiqK+iAytwaJjM3arDTCMCPhCdSyqHLqsOhlpvEdUh0Jc3g&#13;&#10;hIASDtuyQMHxx1t+A8bY759++unY4jOm/ZYopbji1ltTXznjjPz4+LgPoAFAI4AEpFMZOOfMddlD&#13;&#10;O/sx22IY9TjWj5Xw/EgJL5Q8kFwBtKEFhWnzsfKkQ/GPhx+OAxYsQHtbK9paWlA3iZR0UolCwDB2&#13;&#10;WbbqWvPFRzWfkweDHEoyeQmpkZtIXhtLMmJ6Z5PUHU6n1IJtWSB2AulEAg/eejt+8vVLccRhh+F3&#13;&#10;a2/CkqVLRCp0xxWqDFPKABj2EebCTpRFpbHAczAwcAa4rotp06fj9NPPwD333o8PnnE6bGrBAmTA&#13;&#10;sOAlV9oKgQukC6np/sKV3IKAEJE2XhwxNByKfzDFNAwAw43cr2qjQgACEYyLGEmSNOAxTDg4Y+CE&#13;&#10;IJurw2N/+APW3fPH0eXLV/7rc889+YbnKKaY9gYihOCrX/1q+pJLL52GSqUllcl8uFIqrf7CCSe0&#13;&#10;AsjPnTfPb21tUSCDAoBNLRlQz8JOxvDPw8MYKU6grq0TR56yGn+5Zg3mzunEtLZWtDY319z911Jp&#13;&#10;1FJ51DKsnOyceTyUj4RXp04wz5vXmNGLgwzTgVzVf5Pd1mOQEdM+SYQQWJTajPmwbAuZZAo3/eBH&#13;&#10;+NV//RhfvvBCfOWf/hHpVBqu4yKRTMCyLDiuA8IJCCgE3lCqA61bkAICY2E2jabEqqxFpsceeyz+&#13;&#10;97e/gVMuI5VOAZwBTAosTGvuqnSobQQAACAASURBVM2IaXMBqEBYon7paaIyskLFtzCkL6pSVb2s&#13;&#10;Q7WbcwVWIOoN2W4E0VAZFwwokUph+6uv4cf//m3Ytv0fz69/+rk3Oj8xxfR2kmVZsHO5OZSxFaWx&#13;&#10;sdMuueSSg2fOnDmtpaWlZfbs2WhpacHixYuxYOFCHHrIIWhta5MeadTA5ESLOseLE3AqDlqam2ou&#13;&#10;/IwxrZ6czBtjquMmIDFBQS2wEQUPu7qXWU+0PgNuaFEp83154M2hGGTEtE+SBAiEMY5EMonrLrsC&#13;&#10;t1/7C1x37XU448wztI844wy///2d+NEPf4ivf+MbWLToAPieDwJLCUUFcfOtki+kBhviJCVUyBjk&#13;&#10;C7po8SKURsfQtXkLFq94FyrlEpiyfYB6Z82XGMYdqg1AeeS/OK/sPIyy4W0IdCI4fb9gV8K1TUdQ&#13;&#10;D0CE0RrlSNTlMNg3gB989RL0d3Xfef7553/9yiuv3IOZiCmmvYc6OzvT27u7j/YrlfPzlBw+u3Nu&#13;&#10;y6ojjsDxHzweKw9Zifa2NlBKJ7WLAADuAxwidL8A7xT1+TyQl+cjiztRG4MgkRFC3MQoPxlYqCWh&#13;&#10;MMvsCmTUKleLTLWKylVkmnB4nofRsTEAKE1SxR5TnAAppn2SpCETSxALv/zPq/GHG/4Xt956qwYY&#13;&#10;lFL84Q9/wKGHHYZPfvKTWLRoETpnzxY7nIQtMrlKvSSgoATXL7xpSKlefEIICA2YQGfnHDQ3NuLV&#13;&#10;DRtg2Za+QtTD9EvMATChbAnZUBAInED0j7C3UMnLqD4KgBN9NTdAg2YqpvBFMxKV8Ez8Ms7hMx+M&#13;&#10;cdiJBOpyeWx98WVcet4X8OLTf7rtvSeeeNaVV15ZeWtmLKaY3jpqXbo0l0gkPtm1o+uxA5ct/f3l&#13;&#10;l19+4gP3P9Dy0EMP4odXXYU/+7MPY+uWLfjceedhydIluPrqqwEAjuvIDUmw0+dEeFpRi4BaBITy&#13;&#10;KiCgy2oLayhjJ/m+hQFAFDyY9ZllzPMmmeWV5KSWJEPkNWIBH4u22wAYutEcMt8Rh+s6GBwYAIDd&#13;&#10;T7O6C4olGTHtk8QYQ6aQG3tm7VpsfPZZ3HbbHVh91GpwDpTLZVx00UW45pprcM455+DLX/4yOjs7&#13;&#10;AQDr1j2O+voGzJ8/F4wzoTrhgGGxGdhMgAM00GMqRiD9yJHL5bB0yRL07uwCsSxYli1daX0wDgEq&#13;&#10;ONfpX2WCdRAqAISiYN8j7S1kUwhVag7RHsbD5UwwpD4TroCKIGGHQqXNBoGVsAAO9Pf24L5bfoff&#13;&#10;/+LGifGRkas45xe+kah+McX0dlFjY+MJAy+++PVVq1Yd9A8X/wOOPe5Y4WEGoFKp4KfXXIN//8Y3&#13;&#10;sHnzZnTO7sQZZ5yBY489Fp7nCfUmpHqRmMCdGG6fgR1XTbABGdROGk9RSGCPcDnzc5D1uLqMyWvU&#13;&#10;9yhNZpNR617hMgAMaSyRIINxBsuysLOrC9t3bK/kcrn14+PjezoVNSkGGe9wOvroo3ObN2+eOTg4&#13;&#10;WEtaD4R1c1Odg4zIOVX5Kclc5HgQjYoASSDpBPdzgFQh5ZdHypxwjquv/i+sPmo1GGPoH+jHqaec&#13;&#10;imeffRa/vPlmvP8DHwAA9PT04IILLsAdd/we3/uP7+GAAxbA8z0lqgjeO07kTkTIHSijIJZ4eSfG&#13;&#10;J/Do2kcxPDyMpqYmpNNp9PX1oj5fh6H+friOA9tOAJYFUCqlHhaoZQl9rwQXQvcr1TBc3d6M+gmA&#13;&#10;BGBHNkvjHj1IBNpQVKlBlM2FJav3PQ+VShkTE0WMjoxg56ZNWHfvfXhh3RMYGRj021vb/6V1XvMt&#13;&#10;6fr6+fl8XoljzPEPUwrAJLKOSeYvVKT2lZrCmqKq4ymIkditJJBhmXV1/eImbwBYTTpGRvWo3acp&#13;&#10;77kb47hbpOpRdexJvdFxCb+P4tDuNsOsZnfuFaVo+znnRH7myWRycTKZuumKy69IffikDyObzWJs&#13;&#10;dAyjGMXzzz+PL33pS3jxxRdx8skn42fX/gwHHXhQKB6FyzwwzkGZzPKsbLUgQQJR6cSkXYOUPIYn&#13;&#10;lUiTBrlgq6NTqEbUZoMQWgUiKA0bjxvjoOuazMizVnmzTPAASIAhbVCoJYJw3fKrWzDQP7C5o6Mj&#13;&#10;hSSW1JoP+frJfYs2+jJqjty2ZiUxvWMom81+mhByeSqT4RA+1tXMhVJhvhBiUgwMhIAzCYkpJ5wT&#13;&#10;peIzXiptKaBIWTkYDx+XojwdPIJzLhKJar9N4y8H7ITt9/f32//0j1/N/PM/fw0A0N/fj+OPPx7d&#13;&#10;3d246667sHTpUgDA7bffgU996q/R2dmJK7/3fbz70EMACC+RqXSzqszmzZvx61//Gj/84Q+xc+dO&#13;&#10;uK6LVColLco5kpk0qJ2A5/uglILatkiiZlMkM1nUNzchVyigUF9Aui6LTF0W6UwWyVQKqXQK6XQa&#13;&#10;qUwWCWnNLiKECqbmK7EoCUSanufB9zx4nodKuQzXqaBcLMGtOCgViyiOj2N0aAgj/QMYGxxEaaII&#13;&#10;5jNQxjE+MgLf95FMJmHbNrNsewBASswzYBELnHAiQg1L5UyEV5mPR3hKJ6XafCbitx+q04i6Hr3R&#13;&#10;5HdQzahuovEYRTlv0AalM6u+lcj3zQ2FdnW71VVBu5WrYLSdwSGuvJuMlir2DRM8yhKh1a0Gigrw&#13;&#10;JyGRjuoB4NLYyGhbIMULjWHN/qmKuVE0Mo/E6KS+hQbV3JgrgmC7D5FyuPqWupumISQAy6LMdb30&#13;&#10;jBkzkvPmzkNPbw8Y56iUyhgbH0NXVxeOOeYYfPOb38KKFe8CAAwNDeG555/DXXfeiWy2DhdccIEG&#13;&#10;+NQSIINKyR8xRjgw4lZ9kxwsMkTKiDxka8WNY9wYbvknBAZMI4kITeVxMhnImNR41HiUPc+Dbdvw&#13;&#10;PA+HH3441m9Y7xQKhQrzGTUfVRhXU0K4AEMMHIQpfhVVAwGxJOMdT8ViMXf88cfnrrjiCumVEHaf&#13;&#10;BCIPtcFQNFMEAG66hobZX+ihiyxHxKwzcqXctoTqUeqK//7xj/HIQw/ja1/9KgDg5Zdfxsc//nFs&#13;&#10;3rQJDzz4IJYuXQrf9/Hv/34pvvnNS3HRRRfhK1/5CgBg46sbsWH9Bnzzm99CKpXEmmPWYN6ceahv&#13;&#10;rEfCTsD3fXR3d2PdunV4+JGHMdA/iHw+j/M//3kce+z7jKRmYmw8z8PE+DiGh4exY+cO7Ny5E107&#13;&#10;dqC3tw+jo6Mol0oobtmO4UoFnueDMR+eTGCkxKq+1KWGh9i0EZFiCx06lIP5Yq5s2xK2JpYFO5FA&#13;&#10;KplELpdDR0MD5i47EMuWL8e7li9Da3s7bFskepPQjwJoncwwrdYc7BYREp7mqa6PLsS1gccekoEF&#13;&#10;agOBYI0koadtUqg06biYVnNT4SxzQEhIZhWp1wAZJLhU3G73x2QqA8DqeQmDjKr77WpOQovX5G0N&#13;&#10;JAQI7TJC3MJQAUb7wY161UaGUCrAdamEbF0W69evx6c+9Skkkyn87NprccbppwMANmzYgO9+97u4&#13;&#10;7bbb4HoecnV1OO3U04REkYgkiZTSAPMgkCRy49ngCBZ0wrnRdhMvCWVoLRsOE4NyZggB1DMhwZjU&#13;&#10;0ujEjiGsNsUYqzGE7Je+JwlwNCDUIyorq6KLLr4YW7dsxb333JtsbGxM1rpPlF/rRkX4tOojOI9B&#13;&#10;RkzgjQ1NWLx48dvdjt2mkZER3PKrX+Hyyy/H8Mgwfv7zn+Oyyy7Dtu3bcfvvbsPSpUsxOjqKiy++&#13;&#10;GD+46ir819VX41Of+hTWrl2LH119NcrFIk459TSc//nzcN8f78cdt9+B4eFhOI6jXxBKKdpa23DK&#13;&#10;n5+KD33oQzjwwBWvKwS5Is4ZXNfT2RE934Pv+SLFu+/DdRy4rgtfZWoVOhtxLSTgkNH8LMsSCdxA&#13;&#10;kEgmkEqmkEgmYNs2bNtGKplEIpmcukExxbSf0WOPPYa//du/xcEHHYwf/+THWLhwIXbu3ImLL7oY&#13;&#10;v/zVLzF9+nRccMGX8KETTsTcOXOQSqWqgIDakYNLyaEpCSOQIF2UDP4icm2wyIfO17C70J9hgpEA&#13;&#10;85lKrclUJKbNmKoP6ruWIBENfJRkxfM9EEJh2zZ+cNVV+M5ll+EX11+PI4444nWM/uQUg4yY4Pue&#13;&#10;/sxUgAUTsZs6R9TYJWmgz3X5aJIeIkWLQUZQQy4dMXCaTMTneR5sy0KxWEQ6ncYVV1yBSy+9FMuW&#13;&#10;LsNRq1dj2/btWLJsKW686SZc+b3v4eGHH8bZZ5+NVauOwCmnnILt27fjvPPPw2mnnqYBw0fP/CgA&#13;&#10;YGJiAuVyWYflTaVSyOfzk46ZZkDGZlC0l9aUdhJCkfw/XviDzcUUu0qDKZKaJXdNUXZbnaBJnQ8M&#13;&#10;UoPNusFoAxmyflbC9wg+mec4uEhTbxQxd7y76lOt5zV8Trc4OG6OHyFGUCMEYzmFeLvWfaL9muq9&#13;&#10;UH1T95uKaunm1fGpPBqq2hh9L00pv9F3WVn19eaSa0jrquqOKJBCfZF/BOjm8JiPVCqJO++8Gyed&#13;&#10;dCLOOeccXPWDq5BKp3D33XfjL//yLwEA11xzDU499VTd37GxMYyMjIikiPK9ZMxILWC+3xRI2AmA&#13;&#10;AI+vW4fe3h7UNzYin88jl8shV5dDNptFOp1CIhG841PNypQuqea4GqqWWs/DZPUpKQz0P9Efxriw&#13;&#10;DaMiVcL4+Dgu+Zd/wX9897u4/DuX46NnnQVfqn0nk4ZVPScG/9fgyDgdg4yYAvGWZPTKulochHyp&#13;&#10;mWCeROX54JMyDSVSjFpQq+oCBiReIM4C2WnI31s+rISL3B+WZYEDmD59Ou686y6sX78eMzo6sGzZ&#13;&#10;Mvznf34ft3/tDpxy6imYPXMWLr74H/Db3/0Wt/7ud9i0aRPO+dg5OOvss9DY2AghjlTycnGvuro6&#13;&#10;1NXV1Rod3Tm9IIsGhvSawTCI8iEXsVrshgfgLcpww0MavkfNF5wYb/VkC4ghhhebGzGxBESqDAzb&#13;&#10;CxNcqmvlebXj0vNoPCs8EiVVeO+EFwzVXEKES22oK1yOHyFa9c05F544xHh2iHmBtF8RbgIBg9WD&#13;&#10;GCz4ggHKtslnTwVWgzFdasFUgZmM4Qoxer0AcDlmsoxuV2QBV6LrEKiRRRhn4t0DlRvPiIsjwnPP&#13;&#10;5T3VXJpPm9rFEvPayPWirPHcqPGR8xkGO+J+JnCDFPWHZpyS4H1FuF1yQAMwJr06QkaMxpyby1Tw&#13;&#10;WAb8h4CAgSGRSGDdY+tw5pmn48t/fxH+9ev/gsHBQfz8+uvxmc+ci9NOOx3XXPNTUErx+OOP49Zb&#13;&#10;b8UDDzyAcqWCdCqJww47HO9dvRqHrFyJGTNmANRClMrlMjZs2IDLL78cd911l5AoWhYoFWNFKUXC&#13;&#10;tmHbFrLZOrS0NKO5pQUd0zswc+ZMzJgxA20yGWM6nUY6nUY2m0U2k0FS2nbZlpBCUiuswqilWNtV&#13;&#10;LAz9XNSQtkjHOPT09OCee+7FJZf8M3p6evDTn16Dj33sbPjMD72xxPhvVC/fB8k3otGRDZbFeQwy&#13;&#10;YgKUAxb0QhJdnEjA200LaxCgGl0HDEkzVRNlRxYAdRfAYOZQi7U6SyQTJHqXOqOjAzM6OgAICccn&#13;&#10;PvFXWLVqFQqFAubPXwBCCI44YhX+4pxzsGzpUjQ2Nel2Ei1CNPpqoHFxf5PRGgvkrnaNMDoBc6Gu&#13;&#10;LskUk4+2Q72kcrEhfPKdtlh8iRqlyDmDRcl6xfypGwRgggfVaXCnmEe1y15Qv75Ig1EDZNZqLHgo&#13;&#10;WVzQCmNkmPb5FYuKUX9oAx2aC9U2NRYauYWaqL12ZCeVGFwXIgBhasiMRRjG+MnPpnQuPHHGtepe&#13;&#10;0fJV4FSeU6Z2PJgiZXwrpo3ornNwI2y8AQCi8ySJRo6b488JkSo6wHSB1pjJqMd8K9Q86+eeB3al&#13;&#10;VRIdA8CZz19oNQsQhXFDE1ypd1HEfLFsC9/89rdRLpfh+g4+/olPIJVI4qGHHkJ9fT1mzZ6Fc889&#13;&#10;F1u2bAFnDCsPOQQX/P3fo2P6dNTX1+OOO4RReDqVxvz583Dcccfh4INXIpVKoa+vD488+ggefPAh&#13;&#10;jAyP4NBD34077rgDLa2tGB8fQ3GiiGKpiOHhEfT396G3pxf9A/3o7u7B9m3b8NILL6JcrggDbdeB&#13;&#10;57o6hoUKCGbbNizLQjqVQmNDAxqamlBfX4+Ghka0t7ehsakJjQ0NqK+vRz6fRzqVgp1MSlAjrhU2&#13;&#10;WTYsamkQxjiH57pwHAeOIwzCe3p78dxzz+O+P/4RG17YAMYYTj/9dHz5y1/GzJkztRSXmjYWEYld&#13;&#10;+AEKP2G1JFCEVD3qMb0D6Qunn376d2+66SYA0IGsAGNpnWR9A4yFx9BfmsfDqxeqjwWoRG6iwvHh&#13;&#10;uPEnZF8U0ZcSAlAJ05UBJTWS/2hLa8WMzYWbBy9IWEQvdktmf7RYV9cXXoQ1ONHHqFwkuD5v3sc0&#13;&#10;zAqNq1EuKs5XICkq1AiWmqBcoA4RbdHXGTwk1AezHmNRIuq+kUU3SuYiHCprfObSeJWah/XuP7Sm&#13;&#10;GCCWoXqWTCPF2u0JFutA7TGp2k9fEqhfouNuSuYmBZyhBTMMPgAEgqfJ3ola34026HaZYyr/U/M7&#13;&#10;NyoxJ1Y97wTgKogLjIGPbh7UYRq+d8hrQpUVjQx3TZajoEG7p3jeo99rqnG4zDhKCZ5fvx6PP74O&#13;&#10;czrnoLW1FfPnz0dXdzecSgUPPvQQGhsacNBBB2HevHlV3mSu66Kvtw8vvvQifvvb3+Hhhx9CsTgB&#13;&#10;lXl5wfwFOOHEE7BmzTFYuHBBdTumIM45SqUSyuUyJiYmUCqVUKlUUC6XUa6UMTQ0jL6+XvT19WGg&#13;&#10;fwBDQ0MYGBD/R0ZGBHCSQMHzhD0X51xI2CiBJVUaIaAHGZ+HcVASeKiBcyTsBLJ1WaxYcSBOOfUU&#13;&#10;HLV6tZDeoEb2VjXmNOB7ei4jM6cuqn4fxETHICOmL5x55pnfveGGGwCEdwrBromEjovdTkTsG6Ig&#13;&#10;kE1ImmEw0Kg4Vty7Zk3inLFpBiASe0lwwY16J9NTqr4pIQaMBaMKEMkbEUIM8GR6z6iGEENTEQCW&#13;&#10;kDggIqGI9kurFAzGrsrqsZbnVdkq+xY9fuHFT3kKhcfTLEv0+qPWRJUnRe2azbUuDJTEFXpJCO08&#13;&#10;w/ecbGGRDdHtgK5Zzgs1+2m0Xorhp9IZm0yRggbjqc5HnsmQyrAG6JvqHrofhhrJBAMq9FrVu2LM&#13;&#10;YS0mHlpwayzKoedOfqLiZFC/Me6h95VDS8lMoBAgSvmVsWBuQuMdBrlVaqQax6PPt7kymtgqBBzN&#13;&#10;k/o4l54ZYoz2JDV52JhTjD21gs0IYwwTxQkwxpBOpXVQLwDwXR/UohpsRWqW7Q2jaw3M93Cl9X0f&#13;&#10;ruvCdVxUHCENcV352RWflaG47/twPRee5wu+CMCiFlKpJFKpFJKpJLKZLHK5HPL5HDKZrGoyPM8L&#13;&#10;gAoFZCixQL0oOmHCed27kL2IBoVBX4mUasXqkpiqNlSUELHT5wFD0rpQw9w5WH4ReZECBhRmtgFS&#13;&#10;UJbY4tfcWYV3aNGGBrtwAhC9/AcLhpbtkvBOS90Dkrma18n2mfyh1o41JDE0dNjqthqYGIug2S8T&#13;&#10;02u9P6VhKYtmuhGph9l+tUiC1ByvsAGdcZ5AhyHQunCTyRsdVC3VkUkJqhdCQsWCb4A1E36ocZcP&#13;&#10;kBgruUtSSeT01JrPCa+259EpqSN4pdbOXkl6xAiFE16ZIIJDLFaBDVINQ0gtPlb95gCVibQUSNDX&#13;&#10;y1pIBMggeB7CdSOQmETAvXp2GAJbGH1tZE71fBrna6nYzO/RZ60WAFL/opIKDXA0PjQ8MiJjqGhS&#13;&#10;8C/HKuiOwXdI9fV6XI2FnvtSRWeE/FcPSgCCEe6vktCQMLCjlCKfEwbfvs9EVFDxFAX3NB7AEB9Q&#13;&#10;fQm9f+q+xoRJgGeWiY6/ZQm39HQ6jTwmN0B/PWSCNCXt1fzGeLT03HORFoFormnw3RrtV88HlwtD&#13;&#10;DDJiImZqXxWGQRieMQ0ATICg7TJMsai5FYFcbE2DRHlK75QjjRCM0XgxjeP6gsjOSYlfazG10I5Q&#13;&#10;7l7CO0K58EUbolE4CYCHPK7AVFivrD5GLP9l3abxYy2pSWhXRWosDHIMdymir9H3YHkTRI1dCo+2&#13;&#10;x2SIu7yFAi8Bs1HXKOF7qE8SWBANDmXLWKCKmkwNER07c06qmHloEILnVR8y51PVaYKDql5GQJVo&#13;&#10;XPAM1FpUZUXEBOpGe6uekTB60O1UYN58XLVkYxKVidEx2dcIcK2x0IckYSyy8Mm2m+OkwJk5hua7&#13;&#10;pfutnutgmQ/NYQg4G30Ljaca32BQgzZExlE9Z0paqe2ugiGRtQfvk1b/hN4XROqlAVg051EZvkvR&#13;&#10;kQagofnggbRV9zHgZzQCgI2rImoJeW9D2mYUhnqt1HlTTRwixa+JAmnRengwCCZ/MtYEiZCEpNN8&#13;&#10;dtV1mqUGYxqDjJhIiPkoHRwISA1La3nBFLWZHyNMVFwcKrarRbPmAjLVeVW/eZhOUU+Nl1wdr3Ws&#13;&#10;5vFI+ZDEJroA6WbWbk/0uMm8aze/+nitRdr8Prktwa4BTFDMmMcaXTTnvubOtkY7Juv7ZGWm6mft&#13;&#10;KdqN+01VR43v5lxX1VvjWZly3muVxyR9nOw5FJXt8n5Vl4BUqQHMfkxy0e6/C5hivnajnmgdtaUl&#13;&#10;1QeqRnM3xyOor/b7VfvZVXNYu65d8TKjlVM1aI/6ULv+0B/jYPB513w3+j3a8eBLDDJisvv7+/HE&#13;&#10;E09o4x8CwJcugdA7gGBZUcgcMFC1FCsHuyxoEaXnucIHXe56KKFIJGxEX3rm+2Bc+qnX2qHJNlDL&#13;&#10;0mjd5YBv7HZC1xliWG4gaxjicdW/8B0Ao8P6LKnxTZdT75isUqhPwiJEGOeDwsHulBttUuNHidIB&#13;&#10;EyQIYEHojX3mg/ksaAAhsGQuhBAT5IYXi+p6FCDIMWCA1NEbe1XZWKntAOcwIpPWZkTc2FEp4Wqw&#13;&#10;+zKkH0YdVQZlJqNT20HdVlGPEt/qHaoxL4EEjIeOEXVPNdTGuJhCHPVYBCog1YdwXYB47nn02ZuM&#13;&#10;SFToHB4z3UZlJKl2wxEmHnwPbAFCNtPaRTRYAEO7f6Ofooy4mDEfHCq0trEz18+rGg0EkgjV7uhc&#13;&#10;KsteTiDNa4w+GvM02bipzQEPpCohVyPJP0S2g8Dklav+R72jqgQNSqLHAnUnZPRP+cArKZvvC9dO&#13;&#10;LRHhMhOq6ouWihqSFyAC+KhMFWK4gJtkbMDM81EJmJDYSENo9RITRPiv+c4TXVbxBktG/lX1m9lb&#13;&#10;Ydxfzavv+zIYoIiMquyllIdLaOy5sAfjenxiekdTNp3+C5exrxMggRALF38DZoCA2avPkoiR04Ro&#13;&#10;7scZ52hMJOxsXV1OWDiDaxuEkeERUEonCCHDhBAqH3CNY8Q9IuhYveFEMALGeFurxWl7JgEfRBuD&#13;&#10;Kj22KbJT36I7G3Gc1ziqPkUZrTE+RoWh9S9SgEQL6Guk26BYzcLhLuQfSsUiRkGwtehg2Oclm9JR&#13;&#10;Dq3Mj3ZUsf5gLvUqZPyDcXXN1oVHK7z4qnkiCK6rXiwMEKLYvflg6VqJCcdM2bUJMoL71WxTsPTV&#13;&#10;6F20cwZwiNYW1Mk1yIjWMWmbTNl4VWUwKws11MB5RE4fgiHh4eoClMjNSQvfLtxGEsyT0obqe8vv&#13;&#10;3PxqljHGTS95utPcKClAADcHJPpQhZfJsJygamwDnhKVp/BQeVFThG+Fn5To66v6HAE4JARsAUII&#13;&#10;YQByHMjlGgoS2wRp1sMNqXFjqA0Z10Ol3Yh5pFURVqeGQQEaPYJaOlM9omYdgepRBgckIkGjRS0Q&#13;&#10;SjA6NAIKwgglfa7nhYLLcIFg9AHGWXOuLpfMZDJygyFAHaUEExMTcBynBGCIy9w6YfVidb9ieofR&#13;&#10;1772Nfvaa69tGh4eTiLyypDdyNpIamRQ5JyTXC7Htm7devHJJ598/ne+8x0NMizLRk9vL04/7TRw&#13;&#10;xr5n2/aljDEKAEXOSQYAT8t7lTJABgBKIGVxn5K4KU/XtXSWtr10zw8XNacPbsigwgJmXNUgTAU0&#13;&#10;3jyqgUUmJxJhEzUabTKsOovgZ9uG8M+bxp49bNVhJ2/dtk0b0pBKhSOTEXNRKslra89LuP7a2S8n&#13;&#10;m+vo+cmu39NrXk99eyMRQnitsSOTZEOtVZYHGUbf1PZE22Z+VvcrE8IzxrlaZSZr+1R9qlVuqrK7&#13;&#10;U6ZWWZM45wSZjPxWgmQkMHnJ1NcAc9rb/bWPrr3+Qx876+gz/+bTKE8UJU7m8BiDJ6WzKkW8kCQI&#13;&#10;W4so9gzQtT4ALc2KICKiUJPcf2iIbgQt1GLioDoNZrhyvJc2MFrCKe+ZzKRx28+vx2//+5rS4iUL&#13;&#10;1gwNjXerfpNymRNCeKlU4gDQ1NREXn311RsvvPDCIz772c8G0g4uMrdedPHFuPGGG6474uAjvvzi&#13;&#10;lher5yobq0ve8XTJJZd4AHrf7HoHBwcBYLhQKGDevHmhcw319Ugmk/Bcd2Tr1q1de1o3IQQ8N/bp&#13;&#10;v2zOpA9vrkOZcSTofgyZOeCB4NQZjbhrqLJ83UuvfcDr3fGjt7tZMcW0P9O05ubV2Vzde4475SNo&#13;&#10;bG6Gk8tpYZzPRcCrQLhKtGotzIbMbY2p9lAlI9I2JYrR2h9iXh2umUeO8RCU0YBIiXq4VGEQy8KJ&#13;&#10;55yNdXffm9ny2rbVE+XydyYbg6GhIXDOJzKZDDo7O6vON9TXA0Bx3XPrdgpPnAgNBoqsmGJ6U0mK&#13;&#10;aC2lv1c6PwBwHEfKe0lty9JdUGH+4oPnUe+iz3Q2wmUiwjGD/L8//gLwOEfOtvC5WfU0Uxz5h2M/&#13;&#10;97nmN2WiYooppioilOJPTzzx94d94LjU7AMWYmRkFMVyBWUZQdN3XXDPA3wP8H1w1wWTx33PE7+u&#13;&#10;B8/z4bmO/HXFMdeD57rimOeJX9cDcz0w3wPzXPiO/O658NSv64pEiiqZoueCeR6Y6wbX+p6wbfM8&#13;&#10;+euLezkO3IqDioz+mcrlcfTJJ6HkOF855phjqtGDGgfJx81jpo2I73sgxEpMZYwag4yY3hKSDyFT&#13;&#10;D18o+qaMTcDNzGy7Xy8tQ94UgwAAIABJREFU9fd++X2FZKojnYC3W9Z2+weVfYbDm+pwclNy9kM3&#13;&#10;/eofCIlf35hieivoyDVrliaSyWOO+chJwjDSsEhRQgiifxCSZCg1h1KNGKW0TYW2qxBWnPoibdYy&#13;&#10;6ZpNApWJvJZrq+ygPm3wQoy2UWXUSuGWKzjmlJMxY97cxsceffSsyUCC7/sEADGDkkXbQ+nUOCLm&#13;&#10;UjG9lcToJAuhsmjeU0rM6HzPTL945v+b0wyHVYUQ2q9J8bezpxeQL418ovWQI+bt6pqYYoppz4hS&#13;&#10;iicfffSLK454T+6AFctRLpdCprICExC93ouYQMI7jBMRH8iMI8FU3BIoFYcglSNGe4MZHi3qu8oD&#13;&#10;IwxNpZuxRBDcOC8qhAYzXKlI5AmiDD8JhWVRWARoaGjE+049GRXHOe+oo45qmWJIiPIgUVIMk/Oy&#13;&#10;IHV37fHcxXjHFNMbIdMZMnCPep12bZZtI+25557RnkNbyn5HSTEUVRjH0nwaH2/LNg1u3PCNWJoR&#13;&#10;U0xvLn303HMbHcc54cjjPwBi2/B8P7CVMH7BA9BAuJRCqAOGSsGUbuhalNAhIkEQgggeqCS4cAPl&#13;&#10;wcnAicy8Tv8Y9RhnwQHChRFogloidb3n4/2nnIyO+XNnPPPE0x+cYkh0IxkPDD8BqU7h3J9qPGMO&#13;&#10;FdNbSiqKoOmDrURzjLGBPakrP2/xiunu+FmnTq+H8zqkIPsLuZzjg605NLmlD6847viD3u72xBTT&#13;&#10;/kKEEPzhlls+WWhqnD5/+VJUSiW9wko3HY0agsVfnQ2rMRSwCCQTojBRMknp7syNsjAAhhl7RQWv&#13;&#10;EyoZ4dJOIcCNdi6WP8ysU6tLRK4zJTmhBOCcob6+AQce8R6U3PKnOeeTOYIY8MiQtMi6sAtvqBhk&#13;&#10;xPSWkinJMKOJAgDnvLy79RBCMNa145RD6+xES8qC/84TYmhyGMfiQhqf7MjVrX/ysQtjaUZMMb05&#13;&#10;RClFf0/PCYccfTSmze4EuMhmSrUtBZeCAfndlDood1RCdHAzDhEMz2RXHCoshVacaJkv44Gag7HA&#13;&#10;oF14sMiymgg4qLxOABLGuVmrTNXANQSilAb1cA7HqWDNRz4MO5M+qrnQ/O5JhiUURwNAGGQAvCqY&#13;&#10;njmmk56JKaY3QPLho+Z3ZZ+hkl0RQpK7W9+Bp32itQD3//15ez4iCnxnksM4PtCSQ4tTOmHOkccc&#13;&#10;8Ha3J6aY9lWybRtHH338zLmzZq1uaGj4MeP8yNnLl8BnPhKUwqYWLC0JIPK/kjZIIlKCYEQ2DgXn&#13;&#10;MdQLSqhBdLBBLuPbcYCItOyEC+apfkU9Aiwk7CQsy5LVMjAtOBGiCwopcKEiwaFKOAhCwbjw8vOY&#13;&#10;D8dnKJXKmD67E3OWLCbjlfEPThrF1zDgD0VpZlKMM0X4gBhkxPSWkhk+WqPdAPXuNlb40723rZpn&#13;&#10;8+nLC2k470BbjCg5jGN+LoVz2rP1O1549kIyWVKkmGKKqYpuuummzMx5M5cvWDDvsxalDzz8yD2P&#13;&#10;j7rOAw0zOz556vnnpuasWIptO7ZjrFiUFpyBOoRLaQOIsC/jEiQEXiQIg4opVuDoGRUwWRmPcgRe&#13;&#10;LMoodHigH47rwE6nwDiBz5hIx6BwjQYxoiEqbpeIkwF4jMP1GRzfR8X3wCwLy95zKLjPPvatL36r&#13;&#10;rkYzJ42Zz2UaiKn6GAfjiuktIQko+BtN5gMI9GwRftTB+RSyFkXRf3PsMWypm3T3US8Vn3Ec2ZTF&#13;&#10;f/cMfGj5uRc2PnTVpUNvd5tiimlvJNu2cdRRR8145ZVX5jnl8jkfPeOMI+sK+fm8pSl90HFHY+XR&#13;&#10;R6F9TieyDQ2gtgW3UoHruugfHYHjeWjI50WOGrlwK5dWZeOgbC90rg7t6yr/hcSvBCp4u7l2m/Yd&#13;&#10;xMAqKn+IymN01b/+G3q278DZnz8PSw9/D9J1dSJuh++DEiG9gLoOgQpFueJyQmElE/AcB77H4ToO&#13;&#10;DjtmDe645rr5l/30smUA1kXHz8xLE87evGvOud+DDM554txzz03U1dW94XWkUCjw0dHRN75q7ibN&#13;&#10;nDkTTU1Nut2Dzz5Ltu/imkKhwAFgd9u5q/LRPk9MTOjPZ511lnPMMcdMFetiyjHf3fDJH/jcPxUe&#13;&#10;v+67px3fWoDH3zggsAhBihJsK7n4xc5hHNeSw7sKabhTe2LtdeRwjiX5NFZmrY5HfnP9XwO47O1u&#13;&#10;U0wx7Q1ECMGNN96Y+eIXvzg/k0qt2b59+0fvv//+ebn6wvT6tlac8JET8a73HIqmaW2oK9QDADzX&#13;&#10;heN6YJUKLBBwW7htTpSL8JiPxlweFrXg69gXCNxGSeA9R2iQwl2s7kxiBxJwRK687KKLdZDojuh4&#13;&#10;F9JQnjMwn+OM8z6LX139E/znP34NDS0tOOHsj2Ll6veieVob0ukMmM/g+x483wfjXBiHEsCSWbXH&#13;&#10;BofQs307Wmd0IJnJgHsM7dOmY/bCBfSFJ59eihogI5yPJGwXsivar0HGSSed1J7NZn9RKpenabmO&#13;&#10;IHNk9mRlMZ8Kk8ge1rMnZNa7O8DBtPvZk/onK2/2WZexbRu//OUv13LOPzUFWAggQagX2kK5YXca&#13;&#10;eN9vr1m2gLuzF+XTIbdVAiBFCXwIEeBUE0AJkCAEFiHodTzc1TuOO3vH8MG2HOZlk/D3QRUM40DO&#13;&#10;ojihOYv7tgyewDm/nFLKpjLCiimm/ZXsRAKr3ve+6a8+9dRcn5BzzjzjjKPqcrkFfktTaunqI3Dg&#13;&#10;6iPQPncu8s2NyGSzID4D9z2UiyUtWRD2DFSDAsXYHddF3/AQCnU5JBMpcHBQCphG18TIJ2IyIx5K&#13;&#10;agaVWQRCYqHsMZRNhsq6a6hKpKqZcw7m++iYNw/nffPr6N2yDffc/Ev8+ic/wc0/uhrN7dNw0JGr&#13;&#10;sOTgg5FvbICdTAAE8D0flUoFfTu78OT9D+CFx5+E73n40hWXYd7yZXArFSRSSUyb04mt6196d8kp&#13;&#10;XxMNEV4lkVarggBXUxp+7tcg49VXX232PO+Yy771bSxZugQVpwKtPZIWw6boSkVeE5KuanEQQWBX&#13;&#10;EMSsB1R67SjUiKY0Nv2mzRD2UX0WlzdQac+VKE5Hi1OBWqL6MKPJSnTHFeqOZP+LPjSm5bIJDJSu&#13;&#10;T9XFGUc6ncJ9992P73//+/6aNWssAJNKM4ImmQOj25CY7DqTyiPjC5YVMiRrUThMXQtMeAxrhyqY&#13;&#10;kbYxO5tAZhK7BJ9zjHoML5YqWDtUwiODE1jVlMW/LWlHZyaJMmPYx4QYmiqc46CGDJo2Db6XpDOP&#13;&#10;Fzo6tjVNm/HI5i1b1yaaCsMuSw3+6PKfDn7ulPcUa+YWiCmmfZhefvnl1HHHHTc/k0wetW3bjrMf&#13;&#10;ufvu+fVNjR2F9nacfPpHsPjgg1BobUZdoQAQAsfx4LsuKsWiMIo0+Kpi3lSDC6HioNL302MMA6PD&#13;&#10;yGfzqC8UBB/zOTg1gYWp6lDBtpRXq+TnBp9WBp+ccOi8ulSv3tqgFDrxMQVzPRBCMGveHJz7lYtx&#13;&#10;zvmfxfaNm/DovffiiQcexB9/+zswn4lqQIQxKgBqWWhoacYJH/soDnvfMWhqbwNzPViUImHZWLBs&#13;&#10;KZ648w9H/emaPyWXn7HcqTXeZsRT2dtdztF+DTI8z2OU0vL73ve+9MErD367m7Nf0cREEZ7n78oF&#13;&#10;taaIQ6Fy13X7dnUfQghQcRY0WCkkKUGFBUANAB4eGsfzoxVkLYKl+TTm1qWQpmJH4nCOEZdh40QF&#13;&#10;20sukpTg6OY6fH3JNMxMJ+Ax/qbZd7xd5DGO6ekEfnZgR6Kv4q3sdryVz/S88pE2C5gYH3QGJ8qD&#13;&#10;X/zoUYNeMjU4c9HiF0gq88i2TZtfTjY09887cPHAa3fcPuBUavKTmGLa68i2bRx55JHTXnllwzww&#13;&#10;66zFByw6OpOrW1Df0pxZetR7sGL1EeiYPx+Flmak0mlwX+QAcZ2Kjt5NVXRNQMemAGBs+AzQQIQn&#13;&#10;CSEW0qkkOAXGJsYw2NWF1pYWNDS3gDFfFwcYCGhoU6m4lZnqTBzgACHKQ0NHD1WbOgU0zE0kpQQq&#13;&#10;n6pfcVF2PaTSWSw++CAsevfBOG2iiJHBIUyMT6BSKoL5PmwrgXSuDrl8DvUNjUilUnCdCly3IqQx&#13;&#10;nIIzhvlLl8DxvXmf+NdPzATwmjHsRPWFUhKKwYGohKPWnO3OxO6rRIhwPi5OFAEAruuCEAuWRYx0&#13;&#10;uqauCYG7UVShEhpLIf0gkctNyYUpwajRMilhCOoNeV/o9iP6vAtXIh48lKqu6HWTSa9EemHIv1Bm&#13;&#10;SvpG6iEHhFiPM+GmxDmHZREwxpBIJIRUaNcmFXrUavePTBkpDgAYY7RtxoyjF2f8kLRBqQouXtCG&#13;&#10;3oqHHWUXPRUf3Y6HYdcH5yKh2PSUjRPa8mhO2piRtqGkIaW9DFxYksHtaRRT9VwsyqWwJJ8GAXBm&#13;&#10;B+AwhmHXT464+Wkjnj+tq+LjieGd731+rPzpPLEw2r9ttPvurQMO6EBh5qzNje3TH9myZdsTdYX6&#13;&#10;oUxj3UDfE0/0Ukr9WPUS09tNnHOyePHiAyin7922bctZDz3w4KJcY/3M5ukt+MjJJ2LxoSvR0NaG&#13;&#10;ukIBHByuIxKRVcYnhMslCDg1pb0Rno9ANUGNRZ5QCzRhgVCC8tgEhrZsxfrHHsdTf7wf/V3dOOWv&#13;&#10;/gpnfu4zKBXHYUbWNt+YkK5Z8nPtrorAqFOcN202pOpELzJESzpM6TDjgOO5qLiukFgQoNDQiPqm&#13;&#10;ZuHCSqiQzMg0DsxzUXSdwMhUSiV830NjWwvqCoX0th2vtSAMMnQuWG4AMkC69e4CZ+zXIAOQYn4l&#13;&#10;BtOBSIKzqPVV6cXUpFdZcFRb1xIpJgsVN3RrivRiaxj9VHtgEG3NoIyK9LvBq4OyRFUhQqcXnFd+&#13;&#10;2+Z91HNLojDI6IDy4xZh60kIKHAOMJ+R8fHxqR6xmltko55dwuCm978/T0ZHFi2e3Qo3suAxiDDb&#13;&#10;TUkbbSlbizmjJNIyi0yme6PkghKg3/FRYRyz0gkkqAAbnmz37pCQ8JiqPaA+YaMpKX3tCcFJ7Xm4&#13;&#10;nGPM9THk+oUi44Xusjd3w3j53Q+9+vxpBctCcbRcGetz+q10pjfbPm3b9Nmd923ctuPxXC49MK19&#13;&#10;fv/Wx+/tiyUfMb2VRAjBeeedV7j55psXpFKpkxK2/WfpbHZhtr6Qn3vIgTjkmKMxc9FCNLW3IZPN&#13;&#10;yEyjHpxyWUQWBgAKUKli0CEo5O6LEBJExdT3pEJtkEggYSfgMR/DAwPo3roDT9//ADasfRzFsVHk&#13;&#10;8nksO/RQ/PWXL8SCJYvhlstQRqAqNkaVSpoQEC2dCDZ3BjcWf6MbXnmKG2XkwhRaP4KNMQHhDIz7&#13;&#10;4MyHgiSM1FpjAlbPOIfr+UimssjU1VnburpbqydF3T7St93gT/s9yCCEwLbt0HeQQN8WDFIwaSFQ&#13;&#10;gAA51MrDoT8TsSirh820M43aZUR9p4XOLJg8ohV51ffSxznCOUAMaCoedhMtiD8a3OjLiD6n6giP&#13;&#10;CwFRRkpGKFnRJlYlmahBw5O5sEqgscvgDu3lcnuf5zY0J+1JF1yfcxkBdN/cdScJwcYJBz/bPoSc&#13;&#10;ZeGo5iwW51KYkU6gPmGBcw5PgqTdJQ5zXNQRMdN1NkU+YYECeFc+jfe35vD5uc0Y93wMOX5q3Gcz&#13;&#10;+h1/xvaye/D9W1/4s5xPMNwzONG9feuAA9rbvnjxExVO73Aq7pZMY66v/6mnenZHKhVTTJORbdtY&#13;&#10;tWrVrO7+/kVD3d2fuPLKKw9raG6an6zP02PPPv3/s/fecXZc5d3495yZuXW7VtpV73JvsmUZN2wT&#13;&#10;Y1wxzZgAiUOMCYRf8tIhCT9w4oQAAYfAS8AQMCbBxMQERAm2g3uRZbCNZQnZVrGtrtUWbbtlZs7z&#13;&#10;/nHq3Ht3tdLeVdt99Lna3Xtnzjkz98xTvk/DKeeuREtHBxpaWsA4h4hCiDhGYXDIoNKSZSkYVxvc&#13;&#10;GglQ75tSPULIt30O3/cRBCnE5RB9e7rw6ksb8fj/3ItXN7yIOIrQ2t6Oi666Amde/FrMmDsHLS2t&#13;&#10;8BhHXC4ZV4l0I2gDTyscSh447gWq9JjYX43xpWP/zPuA7scGXS3U9VSQoARcwk3ghPO+S2ZSpgp5&#13;&#10;yQJgxDlyDXlkgqCxGIbJc7S7RHsA3LdN4OoI3+2InxxDVFPQiaTS4GqVCWHKnC/KldsuelChgJjP&#13;&#10;KYmkjLzAauTBrgYJ34ezP6rGUAsxm1T7+AhQaUwa44LZ2TqAFc4PphQVQrWiVDHh/siCOpVKGYAg&#13;&#10;CEbr/AcA6B4o5dpTPg9YFeZyzFBREM5pzeKkxjQ2DYd4Zl8BqzZ1QRCwJJ/GJe15zM8GmJUJ4DOJ&#13;&#10;chxsbQ+pfMDJprGjBJxhZiYAZ8AJikG+Y3YLhqIY3eUo3xvG+Z2leN7T+7rOemag9GcD4FHv3h17&#13;&#10;gmxud/Ocuc8HzU13sVRqQ8/atRvjqSDTKdoPERE744wzlhQKhbO3bt36ntVPPHFSY1trx7QFc3HR&#13;&#10;H/0hli0/Da0zZiCXz0HEMaIoQlx2oH5lTFGtmpJkeadkjQaeBeM+glQKBMJQfz9279qDdWuewu8e&#13;&#10;ehT9PXvh+wHmLFyEd/+fv8AJy5ejpWM60pkMojBEHEUoDRdkqXEA4K4Dw0xt5qMka1VGq143LMIC&#13;&#10;B4lWygFzTySCMMkKtlCXPt/iI861OozelD5XyQ5WLiVwEgSpFDi8FFChZLjXlvh7/3xokigZFW84&#13;&#10;glULbfMluSgDU9kVolpRcdvd2vKw7ogwykMSljO4k9F0zYYUFjVwR6u8AKfBWLUCZZZu0YmEtly5&#13;&#10;nqoHZKRt42hYzhoaGhpG32MVigvgPExE3qjnAigV9gVpfuzXs4wJaPA5zmrOYGVLFu+c3YJtxRC/&#13;&#10;Hyji57v7sasYoSnwcEFbHic2pjE/G6DRlzn74QG4VUYjQYCw3Nm873OGWZkU5maB0xnD5TMaEQpC&#13;&#10;Vyn0B2Ka1VWOZz3RO3TGYzt7372rLPoolX6pcd68ry9bufLnv73zzr3jX9kUHSt01113ZT/xiU8s&#13;&#10;FZG4IvD8t3mBv7ipfVrzCeeswIpLL8KMBQvQ2NaKVCYDEcUQUYTi0LCqHaH7hzjWNFUKShvrZtEN&#13;&#10;Ds/34Hk+ojhEf/c+7Ny8BavvuRdb1q5DuVBEU2sLTlmxAhde+QbMXrwILe3t8P0AURgijEKUh4cl&#13;&#10;L+UwPZj0Y+I2MjNIsfM8cmYDQY296nxe6SYxSShaLihjTyegWOWDFKItf9ej2/MISVbOKp5tbZSK&#13;&#10;xL0Fr0KYXcZfYfQmJWgtOqaVjBJK8LhHnNeSZW4xlSS5Xw4HTxRfd31SrjJCoMpMWKNE1EwfdQOM&#13;&#10;EstKHgvn/EriSvRWHevibM7VVsZmmL9dtwpZVMZ02zMb2ZLHORjz9hfgQCPpuWrs/Zq7YTja9j22&#13;&#10;SJBMSQUIPgOW5FM4oSGNN3Y2YU8pwqbhMh7tGcaq3f1o9DnOas7i1KYsFuQCtKfkoxwKQjziXT/4&#13;&#10;dQkQwgrlvD0dYAYDljUA57fl8MFYYFuh3LJmX3HFqu6e7770i5+/4s+Y8ZVLrr76e/f+27/11HFJ&#13;&#10;U3QU0Re/+MX81269dVkpEtdff911V2Yb8ksbp7WlVlx+Kc64+LWYuWgBmltbAQ6E5RBRFKI4JFNM&#13;&#10;wZQ9rqSrqRnh7nAiADLeTvMpzhg8P4AX+CgXiujd3YWNz63F6v+5Fzs3vwwGwrSZnbj0rW/Bytdd&#13;&#10;gs65s9HU3AwigagcIiyVUCoWAeheI3IhWmZAKzr6WWPK2CRmhD4gEeSEm12dy8x5jtGpBmJKnpAS&#13;&#10;ExCu64PMvNDnG4RCKR0Oam2h5CQf1YfLuWS+CmcMYakMVLs+KbFOl5i6ilGiP49pJYOVZQpIVUOX&#13;&#10;hLBXxzpohK4xAWglwL2BSYvezIXk+WZDkH3PuiHIHO+OPaK9PkJAY/Vhdt21zhhxI7jgC2fVUl1/&#13;&#10;ziq07v37TJr1L+6DxjkHESGO4779nI98QzoOuydfjgNBKgyhum9tKR8daR/nt+UxEAlsL4bYMFTC&#13;&#10;XTv60FWKsSifwsrWLJblZSxHio/PrTKW9UXkci6pLC/Mp7GsIYM3dwqsHyjO/7cd/V++/847/7xh&#13;&#10;8eKPDm/Z8hMhjrzA2ymqPxFRMG/evNPCUumGT37iE5fkmxqXtXZ2eFdecxmOW3EmmmZMR76xER7n&#13;&#10;oDhGVC6pE1WKKRRPBpKGkfzEkXnGnwDGZOAm9z2UhovYu30Hnn9yDZ66935079yFVDqFhSccjyv/&#13;&#10;+hNYdtqpaJk+HdlcDnEks1GGBocSnvEE3zXAsLa4HH4Gbcu7ioU2pHjCaLOMTEmDWsGeDgKuxzFK&#13;&#10;jYWGnfM0IsEsr3YNXnOekjkGeLCoD2ccJAiF4WEMF4v7anyltYncb6M2HdNKRiold2k2lwUAeN4o&#13;&#10;6Hyl12HEgMUDAe4rbn+FUjHqmfvLCxrhWFfZOaA52Ajvm/fkzyAIzE9BMd9PdkkqqR4k5/M8b78V&#13;&#10;P1tzrYXBSMQxUZAIJplk5Aa3+gxYnE/h+IY0rpjeiO3FEOsHS/jVngF8v9SLFOd4bXseZzVnsTCX&#13;&#10;Qt7jCCdQ4dBEkI3bypBe8uUtOZzalMG9ewYX37p114+3ts/4p5v++juf/upfXlGawGVM0WEkIvJP&#13;&#10;OOGEqzPp9F95qeCs6XNn49rr3oyTVp6N5hntCNIphCq2ISqVIBg3nT2Zsta5rjMhR5QCV5BFFJQk&#13;&#10;1YoA9zz4QYByoYidL7+C3z32OH77vw+hb08Xcg15HL98Of74wx/CvGVL0DxtGjzPk4pFFKEwNAhb&#13;&#10;IlyjE/JaDGoh1DpcBMO9ZvXTggnMuDSMUekgC+baTNpLxWiVigEETBKpsQFVn5REgKgyZI0IsIZy&#13;&#10;pfLhSiKNYgwMDmBooF80ZDLdg8X9lUByTt6PUDumlQzPy3lhGGb//d//HYsWL0a5XAbnHGEYIgxD&#13;&#10;Bflzk82ht0HCheFubLtz1Gdy8+uNkvzanF8NhKU2Aqv2lxHJGAu9C3TQpquNmjxupr0xFsKq9JC4&#13;&#10;G8/8Tbacrdlsanx5HULNy8G4hNCICJx7SKdTiKIYYRQim83hydVPIBUE2TPPPBO//e1vx/R9WN3F&#13;&#10;RFDvd/95qWzfEIlySVCmcUyzHPtUiXLMzgRYmEvhDdMbsKcc4aXBMh7uGcL/7BlEwIDz2nI4rzWP&#13;&#10;hbkUGv1Do3AIAIVYgAO4amYTTm/OsJtf7PrYd275k2Uf+NrX3vX1D35wcAKnn6LDQGedddZxuWz2&#13;&#10;qzwILj3r9X+A1775asyYNxfZbBZRFKFcLqFUKBpeaGpYAGCqv4eqPmT6bQDG6DZuAcYI3PPhBQHK&#13;&#10;xRL2bt+FtY89hjX3/hp9e7rQ0NSM0849Bxe98WrMWjAfTa1tYJwhKoeIymWERNBlM7hhSlzOCWdO&#13;&#10;/Uulp0BrE6jhqlZIAenYDA0uJNwbOoOQbHZGBfJtiQCu0BCTpaKZtqNQGOWDEvIAsOu3/nxAlZCy&#13;&#10;PN7zsGfHDvT39YUnHn9C77PPPjvqd119o0amY1rJ6Ozs7N6yefO9n/vc52YAJlXiuKbm5nxnRwc0&#13;&#10;dKs1VABmR+/v3lXGWeyX3OyOA6EkMpeYt+KjAyCnBodam3WzAGDasmBgnGFoaBDbtm0XANZC1r5g&#13;&#10;QRCwpqaGR7/5zW9Gt91228jL1xo8k5Xt3JARzvl+l99xyfW9Peuf2r2tUG7qTPuIJieQMSpFRIhU&#13;&#10;rmpb4OP8Nh8XTsujN4yxcUiWUv/8xi74nOGCthzOa8tjUS4FnwOleOKVjaFIoDMT4Csnz8TfbNj1&#13;&#10;xu9+9uYff2bVqmtvvuaa4QmceooOETHGcNxxx73jmaef/vrSM05reeP7b8KcZUvAQYjLIQpDw9DG&#13;&#10;mcdk3YYao6CqjgQ55h7JGIUgFcD3ffT1dOP3a57Gw/+9Cnte3Yp8QyNOO/9cXHT1VZi9ZBGaW1pA&#13;&#10;RCq2omAMbtNiQUdRGrZcQ6lxiMz5sMpB7bthxzZX5Zh+Sg5YxQlwixq6IoJ0SYQavF7qGtYNY99P&#13;&#10;xvgZHanyeqy+IXureB5eeG4tRBjvWb58+daRlIxa66BkX7AqOqaVjPvvv383Eb0BgAcgBhAwxh77&#13;&#10;8Ic+dNYnP/lJDA3JinDcaIrVyoMOorFgFyCrfdodaVCKygwUB62oCrB0IQp9fIUekqxLQVXjg2yz&#13;&#10;HQvH6ewRB6pI1MYAZFdAZpAVe7yeV7qE4jhGPp/HmqeewmWvf/3QG9/4xst+fPfduwlAuVxmvu/v&#13;&#10;t5V7rXiWsbqMAOCxv39vsbG19cnn+0tLz2nNo+ppmaIEuW6VrMewvDmLFS053DC3FZuGS3i8Zxg3&#13;&#10;v7gb01M+3j6rGWc0Z5HhHCVdxGiCqCQIPmP4hxM6wTbsvvRLN970NSJ671R9jaObGGOYPXv2Bzdv&#13;&#10;2fzlq2+8Ibjk+reAeR7CwrCDtCZ5IYebaabYIbclrVxDT2duBKkUGIC9W7fj4Z/+HE8/+DA4gBPO&#13;&#10;Pgt/9OG/wLxly9DS1gaQDB4tDg+bwd14DpZYu57OyX0zbNO6RRgclp24HlbNk7WxxpLXYgYiXeeC&#13;&#10;jGsjuTKy/zMk0AtTxJCsscaM/LH836xEsf6k1pRU3PSPOIqxce06BIF/3x133DFQ63s2N+0AI+SO&#13;&#10;aSUDAFSH0AgAPvOZz0QAkMlkkE6n4XkePM87oPiHyURRFMH3feRzOQDAQw89FJdVkZaxtmkfzU4e&#13;&#10;SxBgFEXo7R1c/ftU5l3xuNCbyUdutkrAZOGtM5qyeMfsFvxmXwH/sb0P393aiz+d14YVLVlTFXWi&#13;&#10;KCJCijN8eukMbF23609ysxesYYx9Y/KF9R4bxBjDnJlz/mzXnt1fefuHPsjPu+oKFAvDEKVQCThm&#13;&#10;rW1l7JBjlCWNKoukagHLAOkW8QPs3LwZP/+3O/DSM89iWmcH3v6BP8OZF78WLdPaQRCIQ5mRIj0W&#13;&#10;1gWuFmrWTGQxXGtAarPeQXOhU06ZUYBMrQlY10hCE1FuCpv1lzDdjLB3izNacpMEKoZm1TxPF4nU&#13;&#10;bhlGlFQwnO/IVSwNkv/1AAAgAElEQVS0QSkVFtlkk3OOqFzGji1bQIgfrNFIkdEIvJrpOzfKM3zM&#13;&#10;Kxku7dy50wNssxe9aZLZJ04BKqVBVhGr0BjhbL4EWmEOSGrTRpG0QUEMTMX32E3srq9y3IQv0MmM&#13;&#10;0Zo/g7PB3AejEhN0H0a7wsQccRwDBEzLTPN2Ymf1/RgDjQeU91tants01I+CkL7UKZl04KRLsJcU&#13;&#10;wnFpewPOb83hid5hfG9rL366qx8fWdSOaSkPxQlsSVsWhMaA49OL2vC+DXs/H69Y8fCuNWvWT9iE&#13;&#10;UzRh9JrXXHDB448//OWr3/cefs6Vl2FwaABEUAmRAKmARf27RAOsRT4C25HPOBj8dAZD+wbwi9tv&#13;&#10;w5P/cx/mLFqAD3/hczj5nJXI5HIoFYsIi0UQSLYUUOhDlVB2hDtz0IEqk0X/aXijwhvI1qFJGKTk&#13;&#10;sHl34soKnHA7YgNuIa6EYpHg+QpldgJG9YEEV1myGokt0CXn4WT5rm43r9MW3CzEXCaDZx5/Ats3&#13;&#10;bykvW7bsN+vWrav8qqmmHFQLqyxvUEnHeo2jWsTE6C4k58gktF+lWIAg4KYrjTQQqc1j/lQblIGD&#13;&#10;q/xqJBQTrUVzxhOar6tNm2MNJqY2l/Mga21abkw7t87Ddpajr2SE9QuIbG1v6miUKAp2kIjR2ede&#13;&#10;/uwOBJtfGiwhmEKdxk2CYHq4XNzegC+fNBMnN6XxqQ278HR/ETmP19wF9aJSTDi1OYurWlNNfZu3&#13;&#10;3DKWomxTdGTRZz7zmaYnVz962/LXXZy9+G1vRmm4AEa1BIqtPGwEJCw/Mq3OFW+LSZaeSmWyePGZ&#13;&#10;Z/H5930Qzz30GG769F/hlu/fjrMuvgicMRSGhiDiGIxJHqn5ltEhXAFu+BpJbVsVoGAg2PhM5vBZ&#13;&#10;gAxf1kab4xpx0AtTUVsLeOYIezurvRuOV4QAMM5UcS9Hw2EuPzZeFvkyF2YNQVs3RLWWd65DwyLc&#13;&#10;jMPMqB7jCDwO7vt4+Oe/hM/5vc8///wLo33vVbLHKGUj06RSMnp7exkAHoVJOMi9cZxbVEBuGJKQ&#13;&#10;hn4BCUHPEi/mOPCQwLvkd01ww5usNqtVloovsOKf1WYtpKZPSSgTeiymj2VGCSJGsruq1nCRXHIt&#13;&#10;mCA+eH+9WXSyuZoZbUyy7ImffXegR+D2H+8egMfY2E6aov0SQWWAMOBds1vx5wum4bZXuvGD7X3I&#13;&#10;TqCiQQCKMeF986dhQTj0Jr9j1iUTNNUUTQBxzvGVW79yc0tnx/HX/tl7TKaGy2dGJHKPhcxyMEqB&#13;&#10;ZBepTAYP3P0T/OvHP43Tz1mJL9z9Q5x/1RWIowjDg4OIhXBZdBVfhWoFkajMCcmMiDErrNUAjJBs&#13;&#10;mMZIZV84PBQVzMoRroabKkWq8h4wza8V0mGUK6VpGReGUWSsqmCUFMcwdS48gUJTwpIEqmIJ9V1g&#13;&#10;zKBNQTqFHa+8gudWr4Hvpf6VMVbLAk9e+gFCyZNKyVDEorhWrJmFsDhjJr3KftUWiuOMOalP+uyk&#13;&#10;Qqe/f/mT6RONBm3UAVbdMM18XGMO/Yvx97lPW9WVMufBdwKZmI6wdjc+JSC3hPatNlWhUDhwXcM5&#13;&#10;I4EEEUEIMaaS00QEv236qkf7itHuUghvCs2oK2lk4/TmDD69rAP3dA3ge1t7kfMnTtGIiDAt5eOt&#13;&#10;M/LIQnxoLM3ypujIoPPPP39pf/++91xz4w3omDULFEbQhaeYykzTPFIiCxaa51yyQcNjVStyrnhR&#13;&#10;riGP++68Cz/5+m34k499FB+85W+Ra2gwygXBMfIqAtw5ZD8R025KI7mJYy13MzIZUtmRAf0ERrpo&#13;&#10;loVDiDlGoPtQMFi0mVTqbYUBmkCx9Wka/dBrZcygHFpcaIWIqXE15mPcMmTli+XpzssuURKpqtRE&#13;&#10;iEkgJgHme/jv73wPgz29T3z27z77wAhfeSLmwjUY1d+jVvycjA82cV59QxJftot1sZG/RDbKq9aX&#13;&#10;bajq2Ip5FIRWuYEO+FU1beXnVisWQjjPoH1Q5HkHv01qoBfuesbcRWtoy4vPveJnf3zH1l5kvCkl&#13;&#10;YyKoEBNmZ3x8/oSZuH/vIH6wvQ85b+JYREkIXNvZjFnlwctzS5eePWETTVHdiHGOp3/7279ZfPop&#13;&#10;TaddcK7M4jDob1LoMw25whVKyWfXmD4EZHI5PHXfr/HTb34HN/3Np3DNDe9GsVAAxTF87iUMu5FR&#13;&#10;eoVeKKPJgspk+VqCvzFnQImJ6Gsx/NcZ3XVPEAgQ1iWdQLLJ8lY3Fo4ZPm/e0QNDB466OpGJC2Tc&#13;&#10;uV7nflcIfy17zLr1esni5AISnfZSAdb/5lk8+stfoSGTv/kjH/lIoeYthb6GyrusxRtNBX5qam1t&#13;&#10;VVupWkjp6OE4juH7PtasWYM1T64BSEjFQwiIWJjNKoQN2pQauYMuOJpsAt3g3PlybMRyrNoFm8Jg&#13;&#10;o5FEAGzgVCJmwyq5zraXxwsyCozeeAwMmXwWF19yCZYtOw6ChNTKmYLz7KQAgGw2Oy7pbtN4mb5v&#13;&#10;08d6LmOM/Bmzb72np/etNxRD3hL4CKciQOtOxZgwI+Xj747vxGdf2I35mRTOacuiGNf/XscETE/7&#13;&#10;OLsxwKbde9/EGF+9n5T7KTrMdOEb3tD52D33XHnRW69FkEmjNDQMYhw27gFwOZBlgMwWqDIcS6gM&#13;&#10;BwLzPHRt24Yf/NO/4I1/9G5cfv3bMdS/DyABWZrb7gsTDM9s1UtAo7KkClQphHYkR28FGmEWyzRi&#13;&#10;XXmAndeMaZSLSgzbiaZQ2oIO1JTrtKtiaq1GCdIIs5mCaTjEnKDLkVsO794Xy2P1EirlHQfAgwBR&#13;&#10;qYw7vvzPQBR9v6c4eN+YYubMvdL3JKHn1KRJpWRoqrwnJvNDSCWDAHz8ox/D48/8FrMWzUc5CkEx&#13;&#10;geIRGKCEQPQPOb6orWi452hXhTkRcDaT1cbHQhoRIQ4YX5zWhF24zllQEATYuuEFvPc9N+K2b92W&#13;&#10;6OqaYPZ1ki9JOwRgjB1QwJ/Yu3P1plzDl/95S/dHbzm+A1Fct6VNkUNFITAv6+NP57Xh6690Y3F+&#13;&#10;JloDXvdCaARZ1+OaGY34RW/vjUve+pZbn/rRj3bVd5YpqhdxzvHsI4/9Rfvc2dMWnnISCsMFJeRl&#13;&#10;F0/AArfG3QAdn8AAUVnrR7UJYIDne/jxN76NlvZ2XHvTezA0LN0j0LEKnDnj6jm0K0MbWVb4u5yh&#13;&#10;SnQyBotUaIMqmUBh0lcNQqNmcASse73mao2B6WSQGEiFANcV46xaKzZan9DclytNxu3gKjTyrW+I&#13;&#10;ti6hxA5RQvHRigcHFEruIZPN4Zt//zls/N3ajRdceMHHR4jFcG8I9ASkxrFXjVHdJZNSyai8HYlC&#13;&#10;WQBICAwM9ON173w73vXpT2K4v99sxJrjuUqCM6r+MaKS4Wib7inuusauZFScvx+tlDGGIJPGl2/6&#13;&#10;IMoFi5Il010PfB2V07h/UMUbB9osSwiBU69972dX/fS2N5y1s//kN89sxtBIit8UjYuGY8IF03JY&#13;&#10;P1jElzbtxT+e0FH37q4AUCbCqU1ZLEn1tj394CPnAvhxnaeYojpRHMe+73lXXXD9m9HU1orC4JC1&#13;&#10;/I2Q1kilPMfNkLAwbpLl+UEKOzdvwdrHVuMv/vEW5JoaURwclkH4xqlglRgHJzHxE/ooF1kgZw47&#13;&#10;hkUMDOrsuDNcquR7Fq3WQZrJWAsd92aGdK61Ujmxc7izOcoLYNEKpQ1JJUYpMowlEBGYZ9N8GwlF&#13;&#10;g0CIAfjgyObz+Mnt38M9P7wrXLJg/h8+9NBDY1bsK59/q6qNTJMqJkNll7DKL1unkLp+JSJCpHqc&#13;&#10;hGGEKAoRRVHNVxhGph9K6JwThhHCEc6J3HPK6hWGzpyyM2AcyddIcyfWEDmvqvVUv6IwtPEj0MhJ&#13;&#10;tRjRGn1WHIS7xN1/WqdimmGMPSZDk7/+geOHosi/5aU9eLpveEJjBiY7FWKBd8xqwd5yhPu6BpGZ&#13;&#10;gHstCMh6HGc3ppACvdn3J6Xdc1TQuRde+Logkzlp6fIzEIeRdO/CgqM2NNFmW0iXsOItzJG4Suh6&#13;&#10;jMP3PTz8k59jxqxZOP2881AqFAFeIdCERJpBNk3TOibsi6moT1vRGEBilercCuAYTCEiLo9ygye1&#13;&#10;wmMUGrceUfI+VYlcbW8S2WxFO636kFXANGrF6j+jODn6kI7bcOMtjJeb2bsSC0IUCwgCgkwGq+74&#13;&#10;Pr7z+X8CkWB79+17zV133bVfRNnwbNXMTi9VBuyO7jCZVBzaxGRUBn4y2CJYkBaziGPbFr7OL845&#13;&#10;0pkMUpkMUpk0Umn9SiFIp8zfgXqlMhnZQVaIOq9Fu2xGt0/1BhvC0IHe8goUzSozQgiEYdh9IIPN&#13;&#10;XzL/nOefX3ffKTNXHr9g0RX4yPqdWD9QmFI0JohiAvI+xx/PbcGdO/pQiAUmIuY2FIS3zmpGY3Hw&#13;&#10;zYtec/HC+s8wReMlzjmeXbPmHTOXLOSzFy2AiKJElgjnVhAq4N7wFVMjgwik4sk0rA8mG5dtem4t&#13;&#10;Xv+2t6K5tQ0g4bh5hXyBrODU7l+ywfHQgs9Ma1EIneIKxsA4l/JcyEwL5pwHQbaHJOzYjHFVX4PA&#13;&#10;OEzwpsZMNPuszCIxWTBaE+FW8hu1yBh25Goc0sXBpIBOFhzQ166VjqSaZ9wzZl75vp8KwHwPP/iX&#13;&#10;r+Hbf/95nDLnQqxcdo0/PFj6yg033vBXukrpSOToYuo71deovqZRZMjkNBuqMR9LKsgzGcRQP/JT&#13;&#10;KWx74UX84ObPmSpy+sEzleIYYFLB1Jf/5g9/EEtXnImwVL8u2QRS3VfHRGy8gZ92g7JK7WO/9JGP&#13;&#10;fCT/zdu+8X+XzVrReuay1wNCYHV5EB947iF86aTZWNGax3AkMOU8qS8VY4HzWvP4371DWLW7H9fP&#13;&#10;ajGFvOpFIRHm5lI4Netl/3f92vMAbKnrBFM0bvriF7+Y/eQnPnH+ij+4BNl8FqXBYSdOgmAcGgw2&#13;&#10;nqGCLI4AgBEEEQI/wCsvvIh9Xd04/ozTEYdlWSGTJc/SZPEIG/OQdAtUHCiX5ghFi4a4AAfpgEl9&#13;&#10;ju7daCZRApys6wbaPtOCXQMhpK4zgZaozx2jTt837ro9YONWrNwWao32ntrGrW7tTu1wUenDDPA8&#13;&#10;H5lMBt279+Bbn/8CnvzVAzhryeuxdO5ZYIwj5Xt4fMPPPztr/qx7tm3ZtqbqS6ugg2kBMDmVjIqN&#13;&#10;W9vTXOVVqQsJIZBtaMCprz0fXPVN0dkfiZKy3CoZDAyN09ogatb3qC+pZ7LiPaq8ZWMfz7FmdGCp&#13;&#10;jtIOgqB9rON849vfWInIX37ivHNQDocQixhnLjwP6/wMbnzu1/jEoiZcN3saBGTp6imqDxEkg37b&#13;&#10;zGb8/Ut7cOn0RjR4DPVMNiEAAWM4vyWNp/rYO/qI/oONsTfOFB0auuOOO65OZbOLF55yEsJyGYCy&#13;&#10;+l2DQVnY1kWhDBnHYNO8xVj5nOO5x1Yj39yE2QsXIApD6AwKoKKcALn8xLIkIp3yr2MYzCyKjeuD&#13;&#10;HVQB5mSH35lG8w4Kokm5X8ipl1GxNnvNUvGpLY/JnKjd0AkbF0jcr8RZzoCMWNV7woxLAPeQyeUQ&#13;&#10;hSEe+dU9uP1LX0Jxd4wrVrwH7c0zUQwLEBRjZttiTGuczffu3vZaACMqGY6L+4AUDc75ZFUyRifG&#13;&#10;ZOXPiQDhRRShtbMDV/75TdUYVC1SUj8qh4jVA1hvcjeQRE4IBxiTuV9KdAq0MSBj3n/plD8/4M3w&#13;&#10;eYAoimTMjIhwyryz0ZRvwy0bfoY1va/gE0tnoTOTQkEITOka9aGSIJzWlME5rTnctb0P718wre5o&#13;&#10;RlkQLp3eiG/v3HXpgnMvOg7AhrpOMEUHTZxz/P75ddcuWbkcHfPnIo4iwInHsOSYa7ZeNxi4ErhC&#13;&#10;WuNGUDNEYYitL23EcaefhsbWZpSGC2okKFO+MngC0DEX5CISQrscmLL6NbtxwkA1wmACJ11UQV+B&#13;&#10;mkK7d+xiEghNEnuwv9hMkhp1ihzUAYBx0ScHsRfppvwmRAVzlAt1CUK5lrjvI5VOIy6V8bsn1+Cu&#13;&#10;b96Gl55ai+M6V+DMi/4AKS+FUiSDakmlqWSDBhQpvTAqC9RojpYgNwMxudqR5dKkUjJs4Gc1MWfT&#13;&#10;WTjfgnP1JBHH5mE6IJoABaOK1APIOWCAEyEfsYOo+FlZv91cw4FU/AQAzrgHQKYRc2b6swgRY8mM&#13;&#10;E9HRPBerX7gH73pmPT4wvxFv6GhFzvNQFjShnUUnC4VEuGxGA255cQ+um91SdzQjIkJH2seJuSC4&#13;&#10;d+MLZ2NKyThi6Itf/GL2Ex//+Dmnn38+Mqk0CmFo0ApXgFuQQJnnTNn0DDIg0zRLU3yVAXEYYV/X&#13;&#10;Xpx57rngnp9ACRw8Aq6SINEH161gEQzXy+LgEmZxhqM7iIj+2EUiiAScpRhEL4F6V2UcJlSIxF9a&#13;&#10;80moJnYxibmdCzBk4l2cwogykBTgvofA9xELwr7uHjy55n9xzw//Ey+vfxHtmVm4/MwbMKNtHohi&#13;&#10;hKII6U7xwD0OjwVgjMP3g4CxIkYg5iLSiQ+c2JRaFMcxm1RKhgn8HEFYuwVTqnNCj0EiqMAqdzfX&#13;&#10;uDeVEOPYaV+tW6ih0jiOR9zVtYjU+rgKxtJBZxGV0ZBpwKWnXocte1/E5zffjx/s2IY3d+ZxUXsT&#13;&#10;OjMpgKSgnFI4Do7KgnBiQwYXTstjdc8QruxoqiuaQQBSHsfJeR8PD+C6AtH3p1wmRwb9+513XpHJ&#13;&#10;5xYuPPF4ROUydMaIjB8AbPaD694gI0Bdb4qJVRAM4AzlYhGFgUG0zpgOIeJk4KT7P7nCmznsyKIX&#13;&#10;TqACKnNPrEyv2FIORJBw5VQeQrWc6kk1wi6KoIsZukXKLDLhHJtQvtSFcv0Rc9Zl763ncXDPh+d5&#13;&#10;iMMQvT3deGXTJjy46mfY8JtnMLBnH6Y3zsFFJ1+HjpZ58DwfxfKQcr1L4ly66gMeIAh8cBr1WRsx&#13;&#10;sJNMFGrtzz970UXepFIyRiJTFEuRhfwOx2oOLVVujZqbSVkAvMBH24i1yASRuL48xz0z9mJcTBAD&#13;&#10;wLkPj3PA9HwBBAmIqAQGhoXtizGnZQ42dr2AL7z8BL7+6g6c0cBx/ewWLG7IYkY6AIO0nCOiKZfK&#13;&#10;AVBEhAva8rh1016c35ZH2mN1vX8lQXhTZzN+uGfXZfNXXnACgKkW8IeZuMex7tnn3njCuSvQuXAB&#13;&#10;opK0C5g2wpSLIBGIyJSAVGQCH2GrVQIyy26ofwClYglNba2I4zgh9JPMyaIfUO4BvQ7TmsFBHpiK&#13;&#10;UDCKjfs7c9YPmwxr3Tvyc7dpWk2Fx6Ag2jeTDMIk6HVqRah6NeaSmL5RTAXjy/voMQ+e54H7Hjj3&#13;&#10;UC6XMbCvD31de7HhmWew5v4HsG3Lyxjc24+s14xlc5dj7jlLkEs1qrsgEMcy3ViQkPGsjAGQfWPA&#13;&#10;OCQb5mIssRYmyNfY4szemBr0H9u3T04lo7pdbUWZWvPBIV/aoSXzsO33sIOl5lrDE0kGEwTBmMuK&#13;&#10;AyCP+wj8AIzDpsJBOClkAiVRAJHA4unLMK91EfYM7MIzO57GQy9sRQv24uQGD1fOaMKifBozMyk0&#13;&#10;+j44k8xAQKZtippWyxSFgnBcQxopj+HhniFc09FU12JoMRFmpAMsyXj+o1teWokpJeOw061fvjX9&#13;&#10;8Y9+dOVp55+LVBAgKmo3by27Xqg4DWYDMxOCVZMUsp7no2f3HkSlEhqbmkxFZRksqqfQvFmdpwLj&#13;&#10;LbJRwzDS+oLjPrFKAjOKEVdoqDQyhfV+MBvvQXp8Z6CaLNNcJwCmERSyl5v0fUhPEk8Ka9n2wQNT&#13;&#10;KcFxGGFoYBCD+/aha+cOPP/0M9jw9NPYu30HBrv3AWWO5tx0nDD3HHQuWYR8pgUe9xDHZcQiglIl&#13;&#10;wHTREZKZuNwoCVZRE2N0fiaCasH2q2QUN27kU0rGCJSsl3ZskuuHHBPlD3iKtLmHlXzgINwW3OOq&#13;&#10;twohZlB+UzuOtpAIQBiHAAEzm2ZjZvMsFMJB9A334MXuzXjslVeRjvehlRcxL8NwQVseS/NptKR8&#13;&#10;tKcCNAc+AtMmWqId0ipROesjgoMTQwwwnSo94LBl0Gjg9/rZLfjBtj5c0t4Aj6FuaIYgoMFnWN4Y&#13;&#10;YM0grikQ3T7lMjm8dNfdd18SZLNLZy9djHKpKE0wRo7MtVa7dA7Yxlzyc4X+m2YcFkHgjKO/uwdE&#13;&#10;hEwuJ90llcIYFdkMLNGZw5AOLLeOh2QPEk4VJylFIxIy2LGhsQFBEEgkJhYgIRALgVjEiIWAECQR&#13;&#10;U/3wK6WH63UmhK/y3FhPCAyC4klkwufyJ2MMcRyjWChgaGAfBvqkQvHS2ufx4tq16Nq+E/19fSgP&#13;&#10;lOAjjbbGGVg843S0z5qNhnQz0qk8uOdBkACJGJGIwQB43Etmt2ilzUGCGOQ1EQgcNbqGune9UrPS&#13;&#10;+pqcZMRzt2GSBX5qSt776pxu3WXvWKda28M8Ku6mOngoY9SbGIZh11gHYvDIFMah2CzLQLGOj4sR&#13;&#10;wOEpBFM+SJkgj5ktjZjdtgBRHGO4PIz+Qg+279uOr+zdCtq5D2kaRiMPkUGIUxsCnNiUxcxMgGlK&#13;&#10;6WjwPTT6HjIeR8Bla+ladDBIiIZoK0cURCgJwmAUozuMsbsUIcM5Tm1K1zXwcqxUFoTzWnP4rx37&#13;&#10;8FD3EK6Y0VjX2IyyIFzV2Yzv/27XG5ZecskiAJvqNvgUHRBxzvH0mjVvmn/KiWzmPJlVYtGDpEUL&#13;&#10;AhivsODJdauo6p+uzugx9Pf1IpXNIJ3NmaaTrstkxC3OmK0Aqr0lwvF3aEubYJAFd1ACIUinseo7&#13;&#10;38N9d/0XOufPwwnLT8ei45Ziemcncg0NSGWzSGeyCNIppFMB9ESCNNoiEQ6NiLjxEwAhimJVrTlE&#13;&#10;qVxCsVBAWCgiLJUwNNCPvbt249WNm7BtyxZ079qF4f4BlAaLiIYieAjQlJ+GztbFOGXhHDTkW5EO&#13;&#10;cgi8NBjJgHdBMYSIIChSs3IdawvrFgJkwKnN6BEgII6N7IujELGIWG2IRn3dlei/nmY/SgYwSZUM&#13;&#10;JLaccpNQEhazZWXH4Sw4GqgaaVS/uB/IeyCEONCbUZNHODEZY5ZOBqVUPl8SsgAqKvymzDQ7skvl&#13;&#10;TJfCJYhYgIOhMd2A5kwj5rUuBC0QCEUJ5ShEIS5hqNSP5wb24oH+vSh17UMWRfC4gBTKCEQIjwQ4&#13;&#10;YjT7HEsb0piVCdDge8h5HFnOkPc50koJYUz7bKtvjNlzIJSJUIgJg5FAIY7RVYrwbH8Re8oxQuIY&#13;&#10;DGM0pXyc3ZrDa1rz4GCID4MirJnLm2Y24c5tfbhwWh5+HdGMiAhzMgGOz/uZJ9a/sAJTSsZho/iH&#13;&#10;P/T8d1x/9qnnnYNUJoPC0JD2WMA+Y/pZ1i4Mx2ev3QYJhUSSdqv0d/cgnc0ilc1KhUE/K0QQlERN&#13;&#10;5BBumqwV6gQouMLlBaqMt+67bYStdM3FxRJOufBcsHSAB/77p7jr699EPt0ECgT8wEOQSiOVTSOV&#13;&#10;SaOxrQUNDY3INzQg29iAfEsL/MC3iDcBUVhGWA4xPNCP4tAwBgcGMDQ4gOF9AwhLZZSKZZSGhxGV&#13;&#10;QoiIwIjDYz6yqUa0N8/E/NaT0Dx3OvLpZqSDLHxPBqwTCQgSiClGHEey0ZzGc5QSIZeg3R/c3ge9&#13;&#10;OP1DGdDSkBaI41h2ASeW2g+UUfmO+42OeOp8YOx1Co4lqrIXlQTTAaA6FMhxDB7DVOP6aljUB0lm&#13;&#10;mPEiQ3EUFYuiCBIEwQSIYukuQWXRG/1lOt+zKQWcTP8SJCBbSTMEXgopP4tm7sNrngPW4YEYEMcx&#13;&#10;SlEJxbiIclREoVTAcGkAg4U+bC/1Y3N5GFFvCaW4jHJUAkggzQlpLsBIQq66NLK9E5JBcMZV0TUO&#13;&#10;AQ8RUiDuIxNkkQ5ySDfmkM80YXq+DXu3r8X84lp8ZtkMhIJQPIwRqyVBuKA1j7t39OOJ3iFc2l4/&#13;&#10;NEO6TDhOzwf4bZFeH/n+D/eXuz9FE0OX33bbiiCVPnHWkiUIwxAATOkKZhTkWkQmW926DGwpcACA&#13;&#10;ehZLwwWkMxkEQbUoMgoL1FPjpKzamQBdUMu2/7Dcy2a7WAVDsyIRR+icNw+LTzkNXdt3oPDKAC5/&#13;&#10;zQ0oloZRLA9huCif86H+fRjaO4zeqBelsIgoChHGIUg2VFF8RCtXDJz7CLwU0qks0qkcsqlmTEu1&#13;&#10;IN/UhExHA9JBFp4XwGM+fD+A7wXwuA9Z5VnrWAJhVFZGFZkL4eZaXDFv75PJitQAUsLV5N4PdXNI&#13;&#10;1r4olkvdozWsrE5d1fef1Me1JUb+xBPFpFQyKmGhmi6TSRCTMSI59SyAcWE5ic1Xg0lkxjpQ54zZ&#13;&#10;v9u8aXO4rfulYHb7YsRxWVnPzDxQmntwEzmdRBF08JiJRpeLUR+SyVIpGw5p7aSMFyDj+WhKNwCY&#13;&#10;AWbzzCRMyQAyj71kPAICIhYQFCEWMUSslQ1mIFbuefB4AJ/78LlvyshLJUhaLkRAe64VDzy7A/+2&#13;&#10;ZTduWNBhrvVwEEEWq7uyoxG/3D2AC9sa7FdQByoLwpUdTfjhuq43NV1++ae2/Oxnu+s09BSNkTjn&#13;&#10;eHz16uvaZs8MZi5ciCgMlR/fNdJG/8bNY17zMJXGHobIpNPwuGcOTFT1dJCLROVQZt+z4RB2XUbg&#13;&#10;Gu+LteYJUlhzzgEhEA0OYF/3XjTmWpEOsmCMI5tpxLSWmfI55Z5cnxLggggijlTMRogoDmVmDHRb&#13;&#10;eh8+9+D7KaVAeJBcRLZxECQzPiIRSpRCRCARGfScM5siTNotpDiO7vQqkSKFZuh2FPqmGyORyUZz&#13;&#10;OlbNaiZgAHw/jUJxCN0DOxDk/DWD/cOjfJf6O0nGyOwP63/b294WTUolw70p5P5dFSkz+agygAmw&#13;&#10;G+wgUlgTmjOJpDXied6Yx1u/fv365mmNX139ws8/fB6/Bq0NHcYNohUNHbMhGQO36W1Qj6jjq0xg&#13;&#10;LOohFCQQs9hkrtjtYK0ErbQwpcgwzk3dDm0qaIQFDGCBctXosvFmahUuZ1NjQCDEbt8ckuyQgdCc&#13;&#10;nYYLTnkbbs3MI2sAACAASURBVHvu+zipeRBnteZROBxBGYrKscDF7Xn8ZFc/nuobxnmteRTqVCY2&#13;&#10;IsLCXAqLU6xlzeNPrgSwqi4DT9EB0eDg4Mrzzn8TGlqaURjsh9bm3WSLSjLCTUcAGBsgud914cMo&#13;&#10;jBBkMmCcQcQCWkFwm5LKv/UbyTUkjAghtF1tEA7txxHOWPJ59ZSiIRX+4f5+tDZ1IOVlEat1yEXI&#13;&#10;GAYGwOMcjHsyRJKlQKQCQ/1ItoYwEeFyTI97YPCsoqP4EQcDuLpO5xx5QWTqY7iRgZLPqCqrOgbE&#13;&#10;XDtBu5HkcMJ8E8pvJK+BQRbhYhwCAv3DPXj89z9DiMEnLjr3sv9ZtepgHjMGAkZMf/3bv/3byYlk&#13;&#10;VGliNo8o+f6hXdZho6S3Qf6VEBfqRojswcRkOP5APZwV/mPOV2GM0V133fU3H/jg+9sfWPef727N&#13;&#10;d7Dm3DSDDIBxMC4fIjMfs4tngEwZIwAqZFM+xMJZqYZ0yaBb0orxlULDVcdJD6IcgcCVsiFxYSEE&#13;&#10;mMfgeQxEGjr14DFP1feQPlydkicj1a0rxcTpM1mRT1s2HvcReD6yfg6Nbafj0xsex3+cmUGT7yE8&#13;&#10;iCydepAAkOMcb5jegLt37sPKllzd0AxBsvvr8sYUni14b4g9f1UcT7lMDiVd+Za3LLnnpz89beFJ&#13;&#10;x4Mi1bQMgAvSV5oj9vuv7F+iPndYAUHuoVjECFIpgDHTe0PLTmGls3MyuWwaxkJXJ1btQYOEOFkp&#13;&#10;TCEZTCocQsQY6h9AVgA7ezahUB6SgZUqPV5nrkjBruIdFL+Aim2otE8lG5EoRalUVJkpyoABIRah&#13;&#10;LKrlc2g3hVaMZNdZd3x1dRqdNRoWM7CM9qhotMSWIUt+S4xx+J6HoeIguvq3QfDSAxdecPY7V61a&#13;&#10;NYBRaCR3yP7k5KTtXVLFl3XgoNpM1oo9xtUMo/pWiwYZWOgcd/AzAKgBs8lNO2Z3CQBcd911Bc/z&#13;&#10;/vi44xZ/q3dg3zte7Vt3nByL94GDIMAZ0CZAujA/IJRbgwv7yAndQBkAgQlV71c+oILFgjwIYioQ&#13;&#10;mDEwrgwQQYQGIei4ObNnsXQqbZiQZgx9e3uxr29gyEvxLUp/YUrBIc6YdbPIm8NIB9NyMH28vkXy&#13;&#10;fQZuEuXAGPPiMrj/xc3dS25ZNl21gj48VBQCfzC9EXdu78Mz/QWc1ZytW6xIJAiXz2jAj17ofdv0&#13;&#10;q9/x6Q0/+X53XQaeov0SYwxPPfTQHza1t+VnLV6EONTZC5IcmV7FG9xiTQZ80G4EB3UAkUrTIHBP&#13;&#10;tV8nYYp4SWOeVU2q3QRMjZGYnin3ifrDVX7cY0BArJQT4kCpWEChfwCv7nxp68au3w0Aggur4YCc&#13;&#10;RFSYQkqMwEDcSG/uhrcSgFjE8TQCzZszZw48n5t7CwCe52Hb7t3o7xsY9AL+AqnADlLjMw5ikDxD&#13;&#10;MJAHBsY56ZatnDGS9YJATLpYZXgrI+bqJcmLF+aThlzDK7PnTrv7+uvf9aubb765jIMkstdbk4QQ&#13;&#10;k1PJqJnya518lssf4zqGJldLTZbs1QfIH6VS6UDlWc3Np3UNzg/c/RLHMdavf/FRAI/q4mmVs4y1&#13;&#10;jXyteBHGGDzGbWlfhboUi0WWyWTokksuOeWRRx956tZbv5JetmQpSqWi5JdCIJ/P4bvfvR3//JWv&#13;&#10;PB2V4stefvll2rlzJwOAmTNnEgAsWLCAXn75ZQYA+rO9e/cyAOjr62P9/f0MALq6ujA8PMxy83OE&#13;&#10;LqCnp4fvKu1iJ556YpydcZL3hfe//wen7th3xTvntNa1INaBkCCg0ee4prMJD3YP4eyWHOrlZgyJ&#13;&#10;sLghgzk8bn/+8f9dDuC+ugw8Rfslxhj27Ok6+/w3X41pnR0oDQ0lnykHmtd/A6o9O3PRBF2Vlxse&#13;&#10;YpQDhTzKw7Q9bIsh2iwTc5b9m5J2unbHaA+C0msSp+hyKxrVIBKIhIDHGXq6ezA0MBgtWbjg3R/6&#13;&#10;2Mee2hHu4A1NiwkAOrAb/f2D5uKbmhZTS0sLAUB7ezu5zzWSmz8+6aST3lUul2//zne+g1w2gziO&#13;&#10;TQB6U2Mz/uEfP4cf3333b/oHBl6XTqeFvDV2CG3sSlQHoCiJeLjHHSgND3Rjz+5u3HzzzWM63mTw&#13;&#10;GVcuXKR4xAUQ0eRUMmykvyRXwGj1e3JUyqjeHdKkTwa9MqoTplMd7zGuYUevp3/w59ciXRTq1V2v&#13;&#10;RiQIPuPwfR9x7Btfa76hAZl0BkRUZowdRAe8sVPnGa/5wD/+/unVc7JB54XTGureFXWsVBICV3Q0&#13;&#10;4f9buwPrB4pY1pCuS6EwIqDBYzitKYPfD8fnCsbuOxhmOkUHTtdff33rf931ozOXnXE6OJJIpyvc&#13;&#10;HZjSnqzjjphbs8EaAkY5YdapopuRcRNLIY/hDLZeD1EVs3LZicuxXFeNPkArFxqxFEIgJgJnDLu2&#13;&#10;bcfQwGA0fekpr77vfe8bOfrxAGnevHkilUpBvtIqOFS6EFKpAL7vg8DiVColdPbO0UZjsecmopv5&#13;&#10;EU9iNCboBiZNBjVDcoTEn9ZOcN87KDLPPjluGab+jqJozMW4jhTinPsgGaCpr8YEnHIO5ikslagu&#13;&#10;etlItPvZ1a8MNU173z9s6aHdpdBUKD3UFBMwLfBw/rQ8fr13CEGd4D8tjC5ty6KR4ne98wvfO/B6&#13;&#10;s1N0wMQYw1NPPf3WdD7XOWvxIpSKJdi6CkgoC+Yc96ViF5IiXr/crq0EEjKeSrYPr16LwfxlxCJM&#13;&#10;QGflwGoVcs9IRYIxW6QrWSM0eS2e56Fr1y5AiF6e5b0HfMNGISLiev1cVfr0PE9mtZgsEeLlcvmo&#13;&#10;wcx1c0tNTEMzo9CkVDL2C6crgTgZ4jJqVZl0szLGScb35I6ptyjnvLEekxxSKstnKkil4AeBfHm6&#13;&#10;aRvXCtuEbxoiAu3dtWpDGNzyuY17IYhGLww8gVQSAm/qbMRjPUPYNFyqm6JRJsIpzTm0lYeX/Ne/&#13;&#10;fPaMugw6RaMS5xxbNr908cLTTkb77FkIo8hN6gBgHf06U0IDwBoJJiYreyawYNKGhvqbkczs8D1E&#13;&#10;YZhEl1mFhUzCxH0yJ2vMfUHFcLghH6SjKXRoh5reY0ymmHoeAs9D1/YdyKYyOx588MHB+t5ND5wz&#13;&#10;BL5ELbgn26szLt1CIo4hBI29SeThI/NtJBrS2Q+nlIwq2g8TrCzacqwSYwDj1QpFpbY6rjkMJFo9&#13;&#10;XhzHdYMmDyVxzmTfAfU3QcZkUByrnPZDQ0IIvO2m//9z9w3hoR9t70OGH57HOSagMx3guIY0Htg7&#13;&#10;hLRXHyVDx3wcn0+hODhwbp0U3ykahe68804PjJ160sqz4esCWUyjA9pIcHqXMAVQusBdAg1OhlUQ&#13;&#10;ZJ2JWMUgep6HsFwGxeTwZecnYyBlKFs8wo0b0+9opNSNVXBaz4PAGJkQas4ZfM7BiDDU0wuPextT&#13;&#10;6XSdU5hi6DgT09BRSFeNiGOF5BwVUoZGe/Z0g9GRaFIqGfu1+MxeHYej4CggA2NWwF9VjqLx8PZq&#13;&#10;3uPGwKTHMfJhIwJAilHEsazqKUhIReMQV+L80a0fKeTmLLrx/27v3/PsvgKydRLwB0IEiTrcMLcV&#13;&#10;z/UX0VWKUY9lEACfMZzTnEajz94qhAjGP+oUjUbf/t63Tw/S6aVzlixCXC47/XlYwuVJgMkOkYoA&#13;&#10;ACKZXgkGXWNCnyKcODfLVaUbIQxDREKli9pQTeOmYZX5ocyGhzrQSBLZMKs0Tk2jCOmy24zJqp9D&#13;&#10;AwPYNzzwfDRBcRFCxFKxELLxmq3Dc/TIFjfwM7lsUm+PfC2TMfCTKiVfbU1MtgL2Ah+eP87bVBXv&#13;&#10;WGeqXvr+T2EMni8rTFZGNFcOKX2tB7c0dzzHfaqpeHCjHl6SHRn11VAih/RwGNt71z+7Meic9cG/&#13;&#10;29R9120nd6LJ5wgPMf+KBWF+NoDHGO7rGsA7ZrfUJeulJAivm9GIf92+44zOs89eBmDd+Fc7RbWI&#13;&#10;M4bVD6++bsbcWanO+XMgojDJG1DBG5S1ppUAcjyFjDTioTM+ZYZJIkuBAZ7vIY4iaH6rU2DlSEyN&#13;&#10;o8EU+TfjuqKMrkejx7RxUsSYrmih1m7JVPxgskjecP8A0n66pxSV6nEbDcUUe3pG7QI6ahHyhCHq&#13;&#10;vk1gkkY8dTIqGUnSlrsKRGKArPwoYgz196N7xy4UB4eMlNTVISsGUT8J1RJ/oolg2yfr6SvDruR7&#13;&#10;xkZQWkOQSmO4fxCirXrXJzeNGzh1QGRPsknzZklCiKO0whKpjpGKEgbV4UASCFHXrh89nW/853/a&#13;&#10;tPf//N3xHeBEh7R+hn4q3jG7Bd99tQdXdzbVpQ18TIRpgYcTG1P+vZtePhNTSsbEEWMYHBw4/dyz&#13;&#10;r0K+qQnDg4OKXzCXjagfdp9T4gFIks4O4SrVRBaUInAiWagpFci+KLGQLctNPR2NZti1KbBENj5z&#13;&#10;01rtBZifroIhFyIMbxRwSnTHMfp7e8GY2HuAd+vASV2WvqdMa05HPiViMpIf7H/5k1LJ8LwasTaC&#13;&#10;TI14xjna2tvx0M9+iZdWr5EaNmMQUSyb4YxESntPFIkxwnW0TrrOEGR9k+bwigcc7p+MGehN/135&#13;&#10;uV2KjbNmAMA5unbsxOUrVqpppDWhFuJeVl2hPd3syPf9lroNeohJBryr9tUA4ESzA6CDqQEyHhJx&#13;&#10;jCXnXvmZVY/99KIzduw7/e11QhIOhMqCcHpTBimP4Td9BVzYlkdhtOdlDEQA0pzjpGyAxyl1cdH3&#13;&#10;75hqmDYxdOONNzbffvvtp809bimiKIYQZBIH3Ho0MoGDTDBmJTLMjPvEYhK64AODHJNxwCNg77Yd&#13;&#10;kl/GMYDAoCWmiJdSDDTy4doqSZNaHudEgcAW80pW/bRptgyDg0MY7OsjkLcbmMg0Us0nFELDtMA2&#13;&#10;RUKOZHzDEWfJoopjUZEmpZKRjFyG9f1BQnEBT+E7370dO7Zvh2kFr46x8D8DWPIeG2guEUVtP3Sj&#13;&#10;ckfEQkYR5m7BMDjz2/AhJ2DVCEEXX2FJyE4hGosWLYLQ1fZs4ET1hY2DyDAMOx5j7Kj0sesodmmY&#13;&#10;OMz3MBslG3/1H/25pSfd8NWtWx46uSnTfHxD+pB2ayUAHmd4XXsDfrlnAOe21qfUeEkQrupowA83&#13;&#10;9F077/Vv+tT6X/5oVx2WO0UV9PADD1ybzmU7OubPRxyFyighoyyYBqqKiSTcJ0yV7GeWl5IJ+bPu&#13;&#10;CXk8IZVKYfurr2LT2nVobG5BqVxCkEnJdFbnWHO6RpJhWZMqxec8d04MBrPrk+uvRGYJ3Pexe/t2&#13;&#10;DPYPhKeeeFz3b557rg530SGnDZFFcbV7x6AuRwOSYZdZIZ9UzM2o1zAplYzYYbyk5T6XTXM8qQ1g&#13;&#10;wYIFWLBgweFa4iEnIgLztKezcs+MX1AxMKnIqM0qhEAYhnvGPfBhoETjIjjMDHBiNQ4PFTau+93W&#13;&#10;9s6//Nzmntu/flIH0pwhOoRLKguBS9ob8MPt+/BMfwFnNmdRGqeiE4MwO5PCIi9ueWz1g+cC+HF9&#13;&#10;VjtFmjzPw8bNm193/MqzMWPWLFBchse5SQWVksQiA0mS0l8AJj5JKiROoy5AZlMoRYEYwyOrfoG4&#13;&#10;VEYURQijEARZWZ9D21FMKQiOdqFQCA5mebeFTEzZAQkIkw0mZbACUgV6MM6xe/t2lEulQgBMCC+q&#13;&#10;LBLm2nFHhaNE0qgrrVEFIUGTMruE3G6RavPKZlYy2pk7qYBEhFjEiKIIcRQjjmT7btNVszJKmJLv&#13;&#10;H8hrPOdWj4URPxMiRhzHiGJ9Pfr42j62cYiIgapytLD+SM5508EPfXhIFdmq+VxpKBYAhDjgZnJ1&#13;&#10;ISLA6+n63hOh/60vbdyLFOeHlJcJAvIex1UdjXiiZxheHQw1QUDW5zglHyDF2etqujunaFwURRFj&#13;&#10;hBOPX7EcQToF2QyYHAXD2d8JoNYpbgVzkDXcK/haTAIxIwzs68fvn/xNNGfWnO9RFA2JKIbvebKk&#13;&#10;P7NlyMFcfEK7fFktNceixeYd1xNhFREDcHBg+6uvIpNKv/qtv/mbvvHfxRpkYRfrBme6cJiLgx7R&#13;&#10;5DLvET8aiSalkuGSW0RGU6VA9LgH3/fh+R48n5uCKtUpUzAKy8G8xnNuzeI0I3zGuaw853v6epiT&#13;&#10;XlWdWjUOMWEa7yT6o1hB3H/wQx8+Mj5VaFew/O7I7qPDaqPEcYzs0jM+9V89pZd+sbsfef/QPuYl&#13;&#10;IXDZjEY8ta+ADYMlpOpQJSwShEvb82iMym99zU0fa63DMqfIocsuu2wxD/zjZy2aj7BcNAqGFNMV&#13;&#10;gjsRM6b2vlYkoAtgVYhPJoM+PcaRzWaxYc1vsPuVbS+fesppdwgRgwlC4HnwmArKhEYBKgw4PRyg&#13;&#10;slpcl40J/TCxA9pNy5S2wqy2BBEJ9O7uQiad2njmu9990E3CRiPLS917Zi6nxkUeoVTDWASA/RT7&#13;&#10;BDA53SWsKu6BrGyQJW4Zdu/Zg21bt0rBGwsJg+s4B8YdWeJsoqoAjcqcYnWkklCVzWa08NJBT+ZU&#13;&#10;YwnAeZqMbIOOtVCDO/PXIlUMJ4pBRPACHwsXLkRraysolrX861LkQFJqpJEYY/A8r61eEx1SYvLh&#13;&#10;MgqG9lvbL/uwM43Bp37d7c1b9CdffmXXr09tyqRnZoK69BQZC8UEtAUezm7J4qHuIZzYOP5+JhER&#13;&#10;ljVmMJO6pz/787tPBvBIfVY7RYwxrH788eubpk/LT587B1EYSZeEYU/azQDFi9T7jgCtyjrQho7z&#13;&#10;Hmcwxs2zjzwOTnTn684/Z92vH7mfxXEEzpjsVwLXs5FkqkZH0LxVL5TgflKpmxgyLSU4QxSFGN7X&#13;&#10;j4HBwXXE6sbznAu2yIu9AutxsgXEjnxy+3vViBsc9SImo5JRFR1LjMBIKhhRHIExhpveeyMeeORR&#13;&#10;tHXMMLX1GeNGHyWmYEBnQ2ufpStqTKCo8yVF5TKEEAgyabsJHeQBJBUBiTQKhKUySAh4qUAGesYC&#13;&#10;zOliyMAcZEWX3TVLSPxCJGT6JUl/adeOHfjATe/Dl770JYRhBFKKVJ2ocaTdR0QJt9TRRiZQGAA5&#13;&#10;ofRHSlVKAhBv3fLYptZpn/rcpu4vf/mEDnA2/pTSsVJZEK7tbMYtL+3B9mKEtsBDPA6Gqt0wS/Mp&#13;&#10;9nxf93JMKRl1I8YYBgYHV55x+R+gbUY7SkMFB9h1pXXFzyqnoUU8XPMLzJYf9zwPfbu7sPn5dZTK&#13;&#10;Zn/5iwcfHAQhLBWLVrlwfC+MJd0zxi8CjbDo8E/7vjxEM2XNC3U9JO0hl+mrg/v2wfe8XaUJyFiK&#13;&#10;yhFHtgKo0KyCMSs2ktbqEUnmDlcGfsrQg1GZ3qRUMhL3RO0B4mTQBSEEtmzahNMuuwRv//iHURgc&#13;&#10;NLBQMsh2//siCZbJzSXL6AoEmUxiRRVKu6E4ikAk4AcyGUMqGSxRurQSjHOVjCovmnoznc3imx/7&#13;&#10;a+zZKYP1GXcPrmYf2Wz2QCVobOek5G2no7NBGqB9qSqoTfmo9bUdGSqGJCICdXf9S0PbtIu+u7Xn&#13;&#10;mvcvaEchFoeEm8VEmJsN0OpzPLB3EO+c3YKh+OBnJsjqn2c0BHggZNf29tNXGWOHp/XsMUbvfve7&#13;&#10;M3f+4AenLD7lJHBoNEE18FIBn1ZUksMD1TvGfWJdF8b4YswU5iICyPPwyC9/hf6u7t/d+Z//+fR1&#13;&#10;113H0+l0//DwUHMoYkQkIDMw1Ch6DOgFqMBPN/bC3VYK4bVrktfCHE6spXoURejv6wXnfMKylVwV&#13;&#10;Y4TUzyOJZYxIFnW36b9jpUmpZPAKH7F2Oej6DUIIcHCkszk0t7cb4V4vMjX9x2jZVR5vXSrjWgQy&#13;&#10;2SwyuZxs7gWAKxRETeYce9Bqtom5YAygZLA5cBTHBBnXFUsysCPNHGGMxR2nrfzLf33h2RWnNmVn&#13;&#10;ntuWQ2Ecwn6sRJCZNtfNbsHtW3vxxs4meMC4CoSVBOGi6Y346rYdr1l63nkLAWyqz2onN2164YXz&#13;&#10;g0xm7sz58xFHkTSolPsvkZlBRs1wYpLkA83N7/LBYEoYaTRWSDUD4fAQnn/8SaS84Ltvf/vbywBy&#13;&#10;jLFyYWgYMcmeJlzzN9IqAUx8iCarzsDMmSiUqJQTB9tInOl5PgZ6etHf0xdnUvldhfKEhGTIC1Hl&#13;&#10;1xNwhQ7QP8IRjCqqQK+YlB2jXsNRy+THQ5VKRk0imWYZR5HsllfHFwkBPxUgSKfG9PJTgURY1Plx&#13;&#10;VL+12Ep4FVQDVcmKA0YyPKvx1jz16HrAXHIdx4n3HefwEUJ7nlvzcrFtxp99YUsPuktx3bqk7o/K&#13;&#10;gnBqUwYcwG/6hpEep3ssBmF6ysfSrJ/euG7DqfVZ5eQmzjme+u1vr5q9ZBHvmDsXZAq46RoU5Gxp&#13;&#10;+dJGjhabOhZJfWrPUXqJACEWAtwPsHntOmx7aWOxfWbHr4kI8+fPF0QUlYolgDvnqgFlN1f5h/XS&#13;&#10;uMiJdZXY9u4MbjCqXoejJyHwA+zeth1DAwPlBUsX7J6o+0tAzTb1RxvjGwm5YAnNqTZNRiSjGkBw&#13;&#10;Mx/U/0EmhZbp05LprnUg5nkY7O3F8w89qmr2a1iQZGosCRlj4XFw1daYex6Of83ZaOnokIpBHWks&#13;&#10;urT+uMALB/psjJiiquJPjrr9xxhLBuLIN53o+iOPiAjhzu2rns/k//ELm7s/+Q/HzwCn8aEKY5oX&#13;&#10;QMAYXtuex6pdAzivNT8u57MgIO9znNCQwlM98cqY8f8etQLvFO2XiAhhFJ120rkrkcvnMdzfjyqE&#13;&#10;QG13V85UOVOZPT75dJA05AGAMfzmvvvBBX756quvrmeM4ex8XqwiKlEcw+PcFBBMzGNckRUIsI4S&#13;&#10;HYEq5SJzxuGeh+2vvAIRRd3Dw8MTpWRwcjUbh9frHi1jKct9JFFl4OdY0PijjsnXg0a8MaRhLdk8&#13;&#10;LJXNjtmlMVbinGO4fwBrfnEPBvuSqdnuTK5HMZ3LYc7xx6Ft1qy6KxkjUbLi3kHfA6pkRxVjH6UF&#13;&#10;D5QyUeFZYkdQ4GclEQksufTif/jF/Q+8fvmOvuXXz27F8CEoO14SAq9rb8Cd2/rwu4EiTm/KjKs4&#13;&#10;lxCE17Zl8dPB4nVv+MLn/+7fP/axoToud9LRNddc03LvvfeeNH/pUkRhaNELoEY4ohvzRYmGaPYZ&#13;&#10;oKoTGQN85qE8NIRX1v0evu/dxVRXsxOnTxerNm4skhDwPT8pdLVSoF0vzngSnSDY+uUMyfUptw5Z&#13;&#10;fk/6XAVt7Hj5FTTl8xs3bNgwNBHPbYyYGQSGyIaoJkICj0SzZGSqCvwcwzmTUsmoIse/DkBFJNdM&#13;&#10;1Rk3xWGIGfPm4kPf/YYJ9jT7vvJgR/OOwhBRvf2GowjF+l07JX7osVUKa3OdJjn05HA9NybjSKYX&#13;&#10;Vq0ayC1d+qdf27rtkVOasg0nHIKy4zEBzb6HS6Y34JHuIZzVnEVpHIy1TIRTmnJoDXvn/eo7318G&#13;&#10;4Jn6rXby0eaXNl+Ra2qc3jFvDqIoNNvaRS+YYlKJKhWV5gOzBaa020LHRHtgSGezeObBh9C9Y9eO&#13;&#10;16646MH7n7wfAPDZBx+M/97z+sulMpIp/AATahKV1adRV1ILY+b5Y+ZDrUgQcTDm7DMTWiLPDcMQ&#13;&#10;/d29KJbLa4MgmDBtm1X9ovELZtn7UUSVclFlRo56DZMyJqMKRwMSQkMeUp37XS8SQiAslVAulRAW&#13;&#10;SygX1e+Vr6L+vDhxCEZVcRWVCluf0WuO5ASyHpVKrrZMNNMlZq2VIz3vvbBx47PbgsaPfHFzDwox&#13;&#10;1bEkyshUFoRrOprwXH8RWwvhuKqAEoAsZ5ibS3l7d20/oX6rnHzEOcfvf7/+ogUnHo+W6e0yi82J&#13;&#10;pwAsW9SxDQmA34AHCnc1BZtgimJ5jMHjUuCvffQJcMbuePCpB417gjFGkRC9pUIhEebk1JwxAZ1M&#13;&#10;vXQaHjFSMRv6n16zhjrMHAboYOqXchhiX08PyuXypgltuKe1I9Lzww1v0Ys9emkMq5+cSoYrCLR6&#13;&#10;zCoPkQWrjmkyvlLnLeMvrIDFZGrvAT8QSUSEVb53ZEvkUUhbekQ28M3dVYe6C+tYiYhAPbu/9XgU&#13;&#10;fO/WzV3I8In3CsdEmJ0J0Jn28WD3ILLjqAAqCMh5HCfnfGRjWs6O4lorh5viOGbE6OQlp58K7gcg&#13;&#10;IVTKqmOpajTDFZCwXgr5u4ozcOr0wH4MPwjQtXUHNj+3jhqy2Z8LJ85NHSsKg0Nw2QIxGTNkAkh1&#13;&#10;mXMF+zIhAOF0gtVGoZO6atAVpTgx0oGrHLGIsa+7G9kgM3Fp9DFMUTIrZtQ/dTOPSCZRTaaAZa1C&#13;&#10;lvt7AiflE+r6wYw4TaAYQFgqoW9PF/ix3iehWp8AoTookAHIH8z4hgvUmOgYoKqS9EdoTIZLjDFq&#13;&#10;XnLyJ/9zb/HV+/YMIjfBZccJUtF426xmPNozjP5IYDyVxkMiXNiaRWuKv+XKT386V7eFTjK6/PLL&#13;&#10;24MgOGH6vDmIo7I0qpkWgknAtxafJCX8jfAkJ6MD1o3BAx+P/+peDPb3/+6G9773aXcNSskoDvT3&#13;&#10;gxArRUauIbFHNGIitQUQ5yp90pbkMv4ZTcoVqNFZjTZyzlAcHMS+7h6KRLizDreyJgkIpostaqXH&#13;&#10;vZz/x951x0dRre3nnJltyaaRQOidUKRYQBAVAcEKCF5QUEEQ0IhXver1fsLVi10sIIgNQZogCtJE&#13;&#10;QKQINgSlNykpQGghfbNtyjnfHzOzO7tJgIQEEuLz+0G2zJw5Mztzznve93mfl1AjVl6Vwc+brlkd&#13;&#10;jQxCTKcdTHnSjA9iOOUYB6tIN1plQQm3R9H1LYG39Ktzk4so+EBVVnJkqaCPwuaaM5QSQySo0ltT&#13;&#10;WX/+dFqKSRj17tE89bhHLpf6IueCxDjaRtlhocC2fC+sF3EPKJyjudOOKNlT79dly5qUYzerFdLS&#13;&#10;0vraopyxNevVgyKrwRAxMfMGSJCzpvMhQmTG9RcBHkfgC92jQCkUv4RD23bCIYpzJk+e7DX3QQ/N&#13;&#10;en0uF6ByTasHoUsSDpiECgkCpUy50Rt9zDZ5WszgJguJg4MKAjIzTsLtcklt2revMCEuMH1OCVzP&#13;&#10;on0irfjc+gAAIABJREFUVWCsAIJjdlBHCYG/jJ2b2FUdjYyictYk6AbixAiS8eK5G1cSijk9Yphg&#13;&#10;YSuWcoHhXg02WOUuMCGEU0ohCAIIpdrKjTEEastUEXDOIZ3OWHtQoq9PSDkLDlyUd+G8xwMgUoIe&#13;&#10;8U78lO2+KOl6DsBOCerYREtu+qkW5dbJagRBEHDk0KEbGyS1QI1aieBMBcDBWTAMyMHBDE8kDzUi&#13;&#10;AgKQZkIjCf3HAYgWEen7/sLJI6n+OrVrry+SnaBljrg9bjeYSbPHyA4JhHO5iR8CHgg3BIwZ4x83&#13;&#10;0SCMdQ0PlmkAAMEi4ERaOhRZLmA5rMI8GTDNIGbeiOHnqYjEggqD3lemj3WlGbmrpZERDo1wTAI3&#13;&#10;qaF3cKXbGEDReyWg9RA2eJTZHDAvbsKOA8BXxlYvGyiljIBwURRBdaa1JpCmQFEU6PFmcrlKvZcG&#13;&#10;nHP0/sc9727wYPOiE3mwVzC/QWIMPROcOOz2Y5/LV2bvCeNAhEjR3GEBZN9VV4Rn7BLjxRdfpBy4&#13;&#10;qsU1HWCxWU08rLAqzCaCMzFNmcFEPBJKaITxubaYo6KIrevWg6jsh5Tjx/eG90N/Xk4V5uVDlWW9&#13;&#10;9aDzJGTlzA1jQjNyONEzWRAsIBmYxs28EFPsh4OAceBEejqiIiP37UzfWWGVoFUEr4+2GAlKcoui&#13;&#10;Vgm7ysDkyQipqH0Bu1ZLI6PEUubEHCOrMqSci0L4ORpaDyEDt/6yDIqfIfyXcCiKkl/a9i434uOd&#13;&#10;Pg5OPB4PRFGAXa8/o6pMV1ANN9EqN9bOm+cmdRs/+skJV8EBlw/2CnRnqByIswpo6bTip2z3RYVo&#13;&#10;GAc6RltRKzriLsZYFRqtKwd+++23BFEUW9dqVB+K5Nc8GDBPHqaJu7hHWDcqzOmYhJPA2EGgZZX4&#13;&#10;PF6k7TsAgQhfkpCc0iAiIiJy3K4CSH5/SGZL0KbRAyLhXhP9O3NYBboHxNxpg4tBiOatU2UFeWez&#13;&#10;4Pf7d4iiWLFiMQEirGboWC0WREdFgQiaLAEh4DabrbIrygVdz2Uw6P82MoDgs8WDN6qWH36JO1Yp&#13;&#10;UFxQszwbQ4DDIAhCXJlbvsSglKJNhw5X79i29/XCwkLrk089iUGDBmHJ4qVgjEMUjXmuytgXAXgO&#13;&#10;7tl73OZ8/r20HPhYxaa1SoxjUN1Y7CrwIduvljlEIzGODjERsBXmXx1/w621y7eXVz5OZmT0tTsj&#13;&#10;o2vVq6srDxuKtaYfRJ+YA84EExWDcI3oGUgrNcEIV1hsNuzbvBUnUtIKm7VO2lJSXxrVr5/r9/rg&#13;&#10;8/l0Ce7Q44GSwEzFgaC6ru5u1uwSYnqNQMptsCGip9USqKqCwvx8qKqaplaguKExIlAqQBAFOJ1O&#13;&#10;+Hw+TJ8xA3fdeTeWLF0Kt9vTIT4+/uWOHTs2qLCOlCOKZpfwc68kUU2NjCLGmImFAx6M61XB+aJ0&#13;&#10;KObWCD7A4TdTmWTFQ1yR5uJrnDOoqppbyvYuC8aPH0/t9ohxR/bv/6123bpDBg8eTG6+6WZ4vV6M&#13;&#10;f/klPPvcs/D6vLDZbaACBQBWWVNYiwPnHPzsmRlbFMvCmUdzYKO0wm59hXE0jbBCoAR/5HthK2vI&#13;&#10;BBzRIkUdq+DIT0v5m5dRCgiCgIOHDnWt06wp4mvXBmcqODQ1VcaYzl8g+irc2IsYJTgCbgQtY8Nw&#13;&#10;owd5GIxrxfEUpuLPDRthtVhW7N+/P62k/tRr2DDL5/EyySdpxE/zGAxteGY8WBVW+0wvxWBUGjct&#13;&#10;FPX4d8AbE/hCf63KCgpycmEXbRVH+jSgpf7DZrMhJSUFg4cMxsSJExEdFY37Bg1E/3v6RVss4vgd&#13;&#10;O7b/kZiY2Keyhv5K4o8YyiXn2rdKiiFdPHix78zys1VmhrgIBCz+YlDczV4GnoFkjqkaSp8G8Yle&#13;&#10;UKW6ywtCCCZNnvwUwN94eNgwdLj6aoiCAA6gZ8+eOHo0HR9++BFef/1NzJw5syipuIqAEMLqduz4&#13;&#10;72l799zcPsZep1u8s0Jkxzk0gaY7ajqxOdeD3jWdKMvTxjlgFygaRljIVperGYCN5dzVKxYvvqjQ&#13;&#10;114Vklpe2wH2iAh4XS6EzNJaHCIkTEKKIcKHSwEY+3DOQQSKvKwspO8/AKsofunyeErsT4Qo5kh+&#13;&#10;nyz7/bZgW2Zap/aCmDzNocSx0GkuXKfD3EciCCg4m4Ws06eZxWo/CcmLioKqqoHx9UzmGYx+dDSs&#13;&#10;FivG/+9/iI+vYdhC6NWrN1auWpm4fv2GBQ0bNrz56NGjOyusU2UDKXlcO394uGqOiBeJIvMq0d1/&#13;&#10;MJGYitvuikPxAVdCCIrxgBGHo9ScDFOuMIq8pJSWSXrjUqJDhw4tfF7va/cNGohOHTtC8vvh8Xgg&#13;&#10;SRJURUGrlq3xxJgxWLduLX777TfYbDaginKGT23bdtwTlfDU26k5yJLkCqvW6mcMt8RHIsUtYZ/L&#13;&#10;B0sZbE0OwEop6looHBytr3g9m3LEd991jLJYxKTajRtBVWQwrhViN7sPDIdFMOoQLO8ewsPQ2wyM&#13;&#10;FvoLi9WKP9dvREFWdsaN3bqVGCoBgPSTJ7NURfX6vT6tKCQ0jwU394XxQFYJMQ3SgQAJCToxjG6Y&#13;&#10;+2n0T7SISD98GIX5Bf6mLZtWtCeDAlpa7kcffoTsrGyMHjUS0dFOeNxu+H0+SJIMq9WGwYMfwHXX&#13;&#10;XefMyckZzzmvbPMyL3ExivM7/CvbyVwK8PApwDAuilrI1Q+BVYA59Vn/yOstdbiEh7DDw647Y6zi&#13;&#10;lhHlhEOHDt3SsEEDZ8dOHeH1eUEoBRUEneBG4fN50SIpCQ0bNsSKFd8agxxRq0B2STg451AyMxbv&#13;&#10;Vy0fTkrJhkAq5klgXKtn0ibKhs05njKHTGTG0DnWgWibcNcTk1bYyrmbVywSYmM7iTZbzfjERCiS&#13;&#10;HJQBDxAaDBqDrv1iGBjcIIRrGwdInoSAchJI6iCEQFVUHNjyByyUfvHDDz+cU1Vz9+7dheA8z+f1&#13;&#10;aAscAk09FCQg2a+RN42+cZ0vohsX+ueUGLpQHIGsGJ1YZ9hPlFIcO3wEBMisU6dORaav6iDw+nzY&#13;&#10;umULevfqjZjYGEh+SVNGpVqlbc4ZwBlu7XkrFEW544Ybbmha8f0qHUoM45DzDxLV0chASULK4WGT&#13;&#10;KjdLlBqkyMRvxDrNNxXhFz/bhFHKdPEqmnBxrVYsCCHweDyNEmslwma1Q7BYNX0MQI8Hq5AVBYQQ&#13;&#10;NGnSBGfPnkWF1kG4BCCE8KiGrccvy/UfWne24tRAJcYxoE40Drr9KJDLRgCVOdDCaYfV42q6bO7r&#13;&#10;9cu/l1ceCCH47fffu8XXqU3i69QO1EQyJuyA0UB04wJBga4A3QEwTfa6t0MnsREAFosFmceP49iB&#13;&#10;Q9xicaw0y4gXh0aNGjFw7vMWujUVT8MbYRgTMLwSMLHxQ0YTfXtj/ELApcF1QwVE66OiqsjMOIFI&#13;&#10;R+T2H374oeQYTjlBFAW4PW64CgtRr35dEFAIokVXK9U5MKoKv9+P2rVrw+l02g4ePFjpiMy8xN/w&#13;&#10;fIyMampkFHdVNEuZBx6o4re6sqC5RMO8OsVYrEboJLIswuK85HYrOzmScw5KqY9xBtFqgSiKEARB&#13;&#10;W30wBkVRoCoyZElCdlY2BEG8IizTgv2/57AaiaPfP5annvBWjBqowjmaOqxQOce2fF+ZFEA5OCIF&#13;&#10;irp20XbyeFqlW/1VRlBKUeh2t2xxTXtExkSDGWMeD60lbDgsgoR4c7yThIyTgD65E20pQUULtqxZ&#13;&#10;B5/bveuVN14JkREvDtdffz3jnPslny9gZASLoiEwj+nOktBHLGydZCwgtW0NC4hDDwhBliUUZOfA&#13;&#10;43VvlXVdjoqCChWEUDjsDlgsFjAOWG12iBZR524R0ziiwOUqgM/ng8ViqXwrFcPDXUxSwPkG8Wpp&#13;&#10;ZBSngmpMuEHrvFLPf+WHsNMMeHGKGfTdcJe69UCl0nAiGdGXPpUcUVFRB44fPw6f1wtREBGSJsdU&#13;&#10;UEKRnZ2FXbt34aq2bS6qwmhlgnTy6E8H/PTNd1KyNDdzObfPoSmA3lgjEn/kecp03TgHbBSoY7dA&#13;&#10;leXG5dzFKxL3qvcKVlFsVa9ZM80gIJqehSBQUEJBCdFrahD9RzfN7CaumiEHEyLlzbVwhSpLSN21&#13;&#10;BxZRnPPvf//7vCHRNm3aMEVW/JLPH8oHM2qhGKJbOm8u6KOgocYP9HEmsD+Cwoo6n4MpKvKys2G1&#13;&#10;Wk9W9BgvQOCMM8TFxaJ27drYt3cvrDYLBCpAoFrIlXEOlamwiCJ27doFj8eTdeONN6ZWaMcuAsXN&#13;&#10;C+TvUu9FYb5OmmctfKatArNfeaG4Ey0hhbUMsAYPE6RfGcacqqoVprZXXujbt++a7OzsjXPmzIGi&#13;&#10;yLCKIgRCYBEFREY6QamAhYu+Qb169XD/fffD5/cBV4ATjDGOLn1GvfV9gbrqk/Rs2IXyT2uVdALo&#13;&#10;7gIfDrv9EEtpaHBoGSZxFBAIaSX+Tf48P/r5W1KrNalm/bq6GBQNUDgD3LRiYBgWIfLYYYsGSghs&#13;&#10;djtSdu1BxuEUV2JcnRUXMpG/+uqrispZttuVH/SuGp4IIOjJgHlcIqa+FHMMgwNmymYTRRF52dnI&#13;&#10;OnWaRdjtRy/sgpUdgiCo4IAgikhOfhy//bYZG9atR0REBKhAdeVPEdFR0TiSmoof1q5FbGzsK8uW&#13;&#10;Lcus6L6VGqbU4VChxvM/s9XRyAh5koq9RGZq9ZWO4rJLKA11QV4AuacERAeM3GI8Jpxzf5lavYSY&#13;&#10;N2+eu27duo9u2bLlwJQPPsD2HTvg9fkgyTL27d+HyVMm49jRY5jw1gTUiIuDIlc+T2dZ8fui971R&#13;&#10;SS2enpnpzfol2w27UL7DBeNAglVEHbsFv+d6y6Q2KhCCG+PsqCEKt3974MDf5M9zgBCCrTt23OaM&#13;&#10;jbXXSKwFpsgwpu/QEIn+1PLQ6ZvrolamNBO9XWgcDr0y6rYNm0BUtuJkzsmUUnQvz5WTZxxJX+hp&#13;&#10;BwkfoQL1pUKIqkGBLs3jYWygt8ABUbQg/a+DKMzPl+o2bHisFH0rMzjn8Ljd6NXrVjz99JOYNWsW&#13;&#10;Zs6ciaPHjkGWJOQX5GHt+vX45NNP4fF4Ps/KyppWKb3ogWye0EW5FmorUrQ7BNVTJ+NCx7Ir3J1h&#13;&#10;rA7MMKzUEJ6PvklZOBTFrzK4QfysVdr2LgdSU1MPd+jQoff+/fvHpaamDoqOiqrpkyTIkoQePXri&#13;&#10;/THJaNEiCX5JwpWWSpm9c+cRa2KDZ95NPftF+2g77AKBUk5joOFFvLtWFL49XYD76saEpBueCyIh&#13;&#10;iBAI/szzYF22F4oE78ghQ66si1/OoJQiIyOjQ9tuNyEqvoZuZJh5DlwX1OIhxkbAd0BCFwyUGtto&#13;&#10;24mCAI+rEGkHDkAQhEWSJF1wv1RV9edm50BRVN3k0VfOgTGYGDOczh8JJ4AGaPvBbwKEdQIQLSU2&#13;&#10;Ze9+2ATx6MiRI08+/fTTF9S/skJVVYExBlmSkZebi1GjRiExMRHTp0/HW2+9hbgaNcAZQ15e3t6o&#13;&#10;qKjZXq93CiGkUq5Sgj9D6OJb936dc/VRHT0ZxY5iZjdcEV/gFY3wmKb2f4gX7OKTS0JDp3q4hDGW&#13;&#10;dZHNXjLs2rXrhKIoT1x77bWD8/Ly5EdHj8Y333yDDz74AM2bt4DH4wGhpMqKcZUExjm8p47O3y0L&#13;&#10;8z49mgNrOauBSpyjY6wDuQrDgUL/eTUzBAI4RYo8ScHbf53CqP1ns5f6rG/d0r37Hae2bavwbIGq&#13;&#10;DEVRKAeaN76qJax2Gyg0HkYgbZ2bqqsaO5VQWyGUUqWNFxabDXt+34rTacfOtmnX7pzaGOEQAHde&#13;&#10;bg4URQ7JZiGGR8MUwg1dTeuuDBLMjDFea+MWCYRgmKIgM+MERIu4/rnnnqtwL6osyyLjWtVSpjIU&#13;&#10;FhaiT58+mD9/PmbOnImWSUnw+/07VFXtkp+fP7GyGhhA6JQZknl4AftWR09GkadGq+qnlznWY3wq&#13;&#10;YyCUwhbhgKpULAv5soAQ2OyOEvKfg/Qq/W2ZSQbB1oMtmMilljI2e1nAOYfL5Tpps9vZbbfdhqQW&#13;&#10;LZCXnw+m6iWqr1C7lBDC63fp8sJXe/d0uz7G1bBbghO+YsjTZQHjQIRA0T7ajr0uP66OtkMq5kIS&#13;&#10;aNsVKCq+SDmJLzM9yHTWgD0yIo3nZI9btmxZufTnSkZCQkIkpbRdbI14REY6AVmF7PejCL+BGyOA&#13;&#10;8doAKcJnQ4CnAUiqgh0bf4KFkGU7d+68YA0Kxhg4kJ2fnQ3ZL0EQaMizFKgCa9qnCNcwJO3EPOro&#13;&#10;KfmUQpFlFGTnQFGUfZcq1dwwcAgloJzC6/HBbrOjd6/e+PnnX7B79+5cq9Vaakb9JUbIlQ0JoV3A&#13;&#10;ztXRyCgCc5ljQHPfWWxW/LR4GU4cTgFTFa1Mb3GEyCoKAgIqCjj05zZcO/RhANp1oLyYEEpgPVCG&#13;&#10;w5g5GeYBigOMMVeZOn8ZYRhGXo8Hbrdb0xmogum5pcWJLVtO0MS6z7yXlrP4urgIWCmBWk5nKDOO&#13;&#10;3glOLD6dD4/KQgYySgCHQOFTOb5JP4Pp6blwXHcDXnv3OThtFgwaOLBt4yatmxw6tDutfHpz5SIu&#13;&#10;Lk6SZHnt6plzB57NyECnXj3RIKkFZEmG1+tFQM+C6HXKiDbZa8VTjZi8HnrQs/BUXYmTCgJcZ84i&#13;&#10;fd8BEGpZrZZCrptzDgulJ3yFbsh+CWKEPTBcBD0qxhv9xTmGI6KLeZiHHEII3AUuZJ06BavVcdSv&#13;&#10;XJKhhxNCQQVNwM84F5UxeDxuyLIfnHNBkiRSUoXaSgJe5IX5y/MUSKumRgYPe6cTnyiFSAgEQcDE&#13;&#10;Se9j985dYKqqpXQxrsnvclNGFymmyTA3ovEn5GEJfBX+25hWD3o7RtGh4K7BFK7wUwkLmQYJUYGV&#13;&#10;gKbgZ/ZeWB4chm633FLcRQqemt5GGWqXhMrRmkS9dGXAmFK2V3lg/C6ElOANurLAOYdyKmNpREzM&#13;&#10;rGWnC0YMrR9XbrVNVHC0iLTicKEfOwp86BzrgMoBu0CQJ6lYln4aCzLyYLm2C574zyg88uAQRERE&#13;&#10;IDc3Fw0bNbJnZKRdBeBvI+M8OHLkiN9iEQfViI4esGHe1yN/Wb7y7mt63IL23W9Gs/btQKxWKD4f&#13;&#10;uMoASkAo1xU0tZudQjM4uFkzAZo3SrSI2L7xJ+RnZmXefEu3zZs2bSpV3xo2bJiX5/PC5/PAHunQ&#13;&#10;2geKLp0JAJ3YyUnoWBnch4BwHjJ2ihYLjh5JQU5Wlty8WZtjBw/uKcslLBUopVzLutFSg7meshr0&#13;&#10;/QTOqNKjZCuCn/cEqqWRwcK8EZRQzRoPFNbh6NatG7p163Y5unfZIAhC0RQlBG+wiyk0orlfGczP&#13;&#10;lFAFSZKcc8K1EpV6nQUjjl2ZFyLlA0IId1xzzYsfHjrQ77oYR3zrKBu8F+nOEIgWBllzthA+lSHO&#13;&#10;IiBSoEgt9OHro5lYneVBjU4349FxD2P4A0MQ4XBAVVX4/T7ExMQgKaklUlNTWxNCvrtSvIwVCVlW&#13;&#10;cDQjY6koikub1Kx1/6Yly+dsWrLc1qRDO1zfuxc6dOuKyLhYcEWFImuS45p2RjBEYSywGDSPBweH&#13;&#10;rMjYv+UP2C2Whb/88kupa4I0atn01Nmt25nf56NBL0RQWyd8ItNoc5oFYtgYIT8/MVknRBtrDu/Z&#13;&#10;A67yrI5N2h+9FEZGOELcAYydQ0Wz8iF8PR1cK5//mbuyWGoXiCKWl/7U8GL8PowxqAqDoqhQFBWq&#13;&#10;ogbKIRvgYa/PFVZhjGkxSNN2geqvwWpEIW2dq+0i7ehRn3NtEyyTXLQf57JKvaUPAQR9pqaGDSNG&#13;&#10;UZT8UrZXaWBIHle3ac23c+fJs9aot99JzYZX4RAuYh0WIRBIjOO1vcfw9M4M/F+LWnB5PHj6zxQ8&#13;&#10;cjAHqV374JUvF+OnHzdgzMhHYLfZwBgD1Ws+UEqRlNQChJB+jLGqZ7FeRiiKApkyd506dcWZM2bi&#13;&#10;prbtseLDT/DWI8lYPPUTpO3fD5vdDqczCna7AyIVIBACwRDsIsEQqiiKKMjMwonDqRAt4neqLlVe&#13;&#10;GjhtzkzFL8uyz68TPQ0jwnDP8mB2iYmjQaETVlmQP2KYF9xEJmMKw5mjx2C3235auH7hpdLnCXQh&#13;&#10;fJwwxNKr3ADCw86G0/MaGtXSyCiSURGUsAPCJnpKKQSRQhQFiKIAQdRkpalptU/CXpNzuNCNwdG8&#13;&#10;nbFtuB5FeDvFtV2kHf3ePdc2gfoENMgsZ4yVyDsxPeqlhbtIhpkJgiBU6tol54IWm6aBaxNk6Fe1&#13;&#10;UaN04JxDzcl8b2OB8tPXJ/NgL0M2jUAIokUBm7NcGPzzYRzu0AP1k5Lw+sFMvMlqInHkM5j+3Rp8&#13;&#10;u/ArDL53AESBGhLvgewdSjWb4q477wIhpHPbtm0bl+d5XumglOLIX0cG39a7tzBi5AjMnTcPv/3+&#13;&#10;O555fAxy9x3ElCeexXtjnsKy6Z8jff9+WGxW2J1OWB0OiBYLCAgYZwA4rDYrdv/0C9x5ecdu7tF/&#13;&#10;a1n6c+jQoSxZkV1+nw+E6mFjorUfqLpqjhATI+ygvdbGNCMKHVhpBYYdWZGQl5UNye/fUtFy4gaI&#13;&#10;QDQzKaBkZvTGsIaqRKQECOH+hhpGmofr3KiW4ZLw35ZAC6EY7isqCMjNzUVaakqA9BjgY5gL9HBo&#13;&#10;NzsPa42Etk101TkSvo0RT+ThuxHd/ae7C/XvDGJWkLcR3EPzQpg4DwYTPCTdSDcoONPb4iBEQLNm&#13;&#10;zRDpjNRWBkSAxvcKnpR2HIIyVGElgck3GDw1vgGAKieeRAjhhGhqQMQYLHj4PXBlgxDCa7Vt++Sn&#13;&#10;qSk/do5z1GgdZb+gsAkBEClQZEsKJu07hpXMiVGvTcDY557Ff/87Dp/M+Bz7Vq1GowZarTPGWBGj&#13;&#10;OrSAH8f1XTqhUaNGltTU1KsAlEb8qVrj6aefdkyZMuWGO+64AwDg9/vRoUMHdOjQAWPHjcOPG37E&#13;&#10;mjXfY8P69Vgz90vUb9EMTdq2QeM2rdGsbRvUrFsHIrVDZRrx+eAfO2Cj1gWrV3+VW5b+/PXXXx6r&#13;&#10;1V7g83oTCBVMXAweKL5mWv9rQ6bOzwCHvo3uESZ6bkxgQwqf14usU6dht9nSCr2XrvhzES+GPqCT&#13;&#10;4EBdFRA6wxVJMTo3qqWRQcOsDCOkznRypwDgn/98AsuWL4fT6USgXkUgJGHECrlmnKha2MHwIBgS&#13;&#10;NkVpnUYKmGYMEJMnwbwaDpCYuE42DYvdGWXYqSCACCbLMvA3GIsMGh5GTQK9XcYBzuDKLcDzzz+P&#13;&#10;N958A4pf0b4nYfe+/mQ7HI5SPxIhD5OZklFFiQzc7MMNu48IoFdXBBhjlZ0xflE4u2/fbiE24a0p&#13;&#10;6bnvTm5TGwLBObNNHAKFwjiWHMvEtKN5aHz3vVjx8nhc3a4tAGDEI49g5syZOJaeigb16oIxBkH3&#13;&#10;VoQGs4P3tKIoiIqMRuvWrZGWltaKEPLtle5JKi+sWLGqT1xsXNOO13UEAAiCCFVlIASw2+248647&#13;&#10;ceddd8Lv9+Pnn3/GhvXr8fvvv+Ob9z6AR/ajUZtWaNm+LWo1agCb3Y4TKamIiHX+4M3OLlN/mjdv&#13;&#10;zjKOH/f5fD49dB02mYUsnxEm32EY+QTEtAikRPOICKKIMxlnkXs2S64b3zClMONgmfpYWnCV04A1&#13;&#10;REzjoP5Xn4eq1A0bqO9lvDc+PAeqo5FBeDGXhFCifaFqg9f+PXtx1a3dMeDJZPg9muUbEoc38Sg4&#13;&#10;Y8F53QhZBL4HDIOjiKeBBm++UHGbIJiJIKRVKAyGMwwZ35DzMPpZ5ARNIRlod7Yoipj10qs4lpam&#13;&#10;bSNCcz2GeWMu4jEIZo9wBFLhTP2rGna8CbrhwA2jkBIa9G7prHZUwfMqLTjnkHMyJ1J7RP9vTubf&#13;&#10;OKxBHNzFZJvYBQIBBJtO52J26hmcadYWz342BaOGPQQAkBUZIhXQpnVrJCUlYenS5bj55m5QVRWq&#13;&#10;qlWxNBIc9AMH7mVVZRBtFrRtexXWrFnTT5KkiYSQ0hMCqhkopThy5OA9g+8fjGbNm0FRFQiCYJor&#13;&#10;gs+pzWZDr1690KtXLwDAgf0HsG3bn/j5p5/x2YzpEC3iQdFiibcI4qkHhg/9c+rUqWXqU8+ePdmc&#13;&#10;mbP9kserO4k5ONdDIEFdnYADOWho6OMsuOaB1Qf3QEUWQmC32ZC2/y8ofn9W01YNjqVeIiPD6BwJ&#13;&#10;LPb0Bajuda4qRSLNKFqB9fyTQ3U0MoKra+O9/nDp8raAnsYaU6smGrZpDXd+yTyhi7tPeNAIv6D2&#13;&#10;TaEa4OKIh4TA7nCgRt06mvgNdC8MKT7GXsYVoiXYYwIWlu7EOa/0BdJKgmGoGu58xliIAVgdQAjh&#13;&#10;jsYtnvs04/i6znEOZ7NIG/yMgwKBOic/nsrFkoxsHIitiyHj3sAzT4xBXGwsFFUFBSBCBFM5BAoM&#13;&#10;um8g3nxjAp7/z/OomVATXGUg1OT2No4bPD4AoPdtt2HixImdmzVr1hTA4Ut4CaokXnrpJetrr77W&#13;&#10;pV/fviCUgPlVCFYBgbityVGnMq7lqOqhwaSWSWjdpjUK3R4Is2ZuW/vD2l6fTp4cW6go8ocffljm&#13;&#10;53lanTrqdEXyGJ4MBELTwaW/5k1GyDAYcBAYdeC5yejQFwEEwLGDh2C32X7auGnjJSWbGx5uw8tt&#13;&#10;fq93tGpBn3NKk7ZfLY2M88Eg6jBFheyXoFygBv+FggoCLDbr+Tc0QZFkqLJcxEVfZhACmVIwRQl6&#13;&#10;OUzGS2gcvMxHKWFPUuRFVQMlmheJUBJyfcpJCLPKwHf0yJbM+Jofz8zI+8/brWrDJhK4FIblxzKx&#13;&#10;+nQBjtZuigHPPoGPRo5Eg3p1Nb0NRdE8QBzgnEFVORhUPPDAg3h7wjvY+ONGDBkyGH5VgaAbvdwg&#13;&#10;AJpeGyTQTp2uR8OGDcXjxzPa4W8j47yYO3du3xrx8c1uuLErAM1DygPEBh7ydFICcKPkOzTPqizL&#13;&#10;mDlrJjjnH/Xo0SMPQF7Ro5QO9NVXGQdyPS5XgBcJINRo0J8tDiNjIRhqBgneG8Y2KuPglMEvS8gQ&#13;&#10;Yi35AAAgAElEQVQ6eQoej+e3S5k0GvAOmb3ceudM46thclTmkYOELJ6KernP2fe/jYxiEFpSuHwh&#13;&#10;CAJyz5zB9jXrochyIBwSmuOt/TFSxUSLBe2634zEJo2hlpMcrhFWYSoreouYY4gAjA0cZRDjMrsz&#13;&#10;AwRXYv6+6sFYIQmBLCFobv1yrutRFcA5x1OTvnh1xph/3N4yI69DlECx7HQBPE3b4B+j78OsYcNQ&#13;&#10;u1bNwLYEmpcwyAMmAGFQGUPtxNq44YaumDHjMwwefD8sFk113pwuaTpywMiIcjrRsmVrHD16rB0h&#13;&#10;ZEl18iaVFpRSpKWl9R8xfAQaN24cyNoJENOAgNiW+enkTJv5RVHEdytXYvu27TlN6zRde+TEkXLp&#13;&#10;l77Kz/O4XCAIXeSYZ+Aiq2iuEz1NnkVwDqYbsIxT+N1unMo4DpsgHPWWIb22rFChgpBghdqARAAh&#13;&#10;EAQxkBBQBRBgGBTRUNJ+nL+NjKIIu1BmnYpivi9PUFFE/tksbF+73pQtgpCwSdEflCOxaRPUTWpe&#13;&#10;bkaGAc5DbXtj4C/urimbwH7Ra2maBKrIMxYE55xwlRFVVcA5CwxunAd/K1Sz1PCJw253N2/V9vm3&#13;&#10;zpx+U8rLierQsWPL3zZuRESErtzIjRRDYswSQX4OOKgpDy758WTc068f9u3bh7Zt20JRFIhicJgy&#13;&#10;tGwMA5wxFZQKaNWqJdau/eFuxtgblbnQ1OXGqFGjLDNnzux85113AkBAdwRAGN/M8BKYNHXAIQgC&#13;&#10;Zs2cCVVVFqSdSs0or37pY53f4yoEU1VwxnQ+jsbDMIugBOwhw0nADS+MVkOIc43Eb9SfOn3iBM6e&#13;&#10;PK3Ur1//6OGjR8ury+cFU0G1xDMS4m0JOQ8UxxCsdAj00dCHCq/Ie66BvJoaGSVfEsNqNlvH5QnZ&#13;&#10;70ejtldh7MIvSrWfIsnQSFHl3akwkqd+BXgxfkW/319ab6MpX4aEGFH6pBNbyvYuOyIjI72MM0iy&#13;&#10;BEVRoCj6yogxqEzVPEOAKlChyhlQF4OUg/vWMsbW33jjjS327Nnzx759e6M6deoESZJgtVpDPYMm&#13;&#10;/5YBSikURcGtPXuiRYvm+Pbbb4sYGYHsLmIYdVzPiKC44847MHXq1KuTkpIaAki9hKdepbB+/fq7&#13;&#10;atSo0bxjx45QVTVgABYVIgz+QmZtndTUNPz6y6+w2+0LfT5fufVLvz8KPS4XrFa9QizVxL+MjDhz&#13;&#10;/wzjg3Nt4lNDMv+4weCAw25Hyt4DkNzenKu7tjx2SY0MpiiyLEORZShWSwhvS5ElKJpeB7PZbJVd&#13;&#10;+pOXPO9wwxItcedqamQURTDea7hnDZT/XMFUNZCxUipUgNVTmhbLlpJpCpcE4iWBCaPKKH4SQvDA&#13;&#10;Aw/U/+qrrx4FYBEFEZJfQlDYh0ORFcNz2NputY9w+9wLCCHlNxJXYuiTFSOEHOScr5k06f2B8+Z9&#13;&#10;AUooVCMkR4KTg7ZTKNdCURTY7Xb07dsXn332GcaMGYPo6OiggcKL7kdAoKoKOnfujKZNm1rS0o61&#13;&#10;w99GRrGglCIlJWXgQw88SBo3aQxZkiGKYmj2Bg/OF1Qn73LOtSJflGLOnNk4k3nm91mzZm0dMWJE&#13;&#10;ufVNv38KMw6nYNn0mVBUFZwrkGQZHJpnAnrIRuuLoKl9Qis4xlRDvVj7a7HZIFABNqsVO3/+FTFx&#13;&#10;sduW/fhjTrl1+BwghKBVq1adDxw4cC9jKgCmhcZVNXALGwaex+NpmZiYeP/p06cXEUIqu7FRJAPp&#13;&#10;QlAdjQzOitGMNxcRM5jJV3yAnaBICmxwwAn9rIxFwArM2SUBUlbQVKn0q31CCHr27Jm0cePGUQsW&#13;&#10;fDW0detWte+77z7Uq1sHkiTpg5p2q3g8bvTqdSs8Xk+db79dMZNS+rjD4Zi5atWqeT169Ci83Ody&#13;&#10;KcA5R5P6Td755ptv7v7nP59w3HjjjZAkSSNqEgpuqoGh7YAA9U0UtOEo+fEx+PTTafj1199w9913&#13;&#10;aURRQ1PGSHQwpWRzANFRUWjdujVSU1M7USos1wb3v2HGNddcY9m2ffsNt91+u8aNMT373EgNJkU5&#13;&#10;iKqqQhAEyLKM71Z+BwCfP/LII+VqPHPOkZiYuKIwK6vx0o+mMa8idYyLiW3d/poOAS6PEXIIhHR1&#13;&#10;oyJoYATVQXfv2omCwsI9NkE8EBEZQaPj4j7PyS2TTtgFgxCCZs2a3XLkyJERqampg+++627boEED&#13;&#10;IVosCEqta/30+fwYMmQwqEATly1b/hWldFR8fPyH+fn5yy9VGfpSIGTw1+YDav6KnqtKd3U0MlDc&#13;&#10;3GbkLQeccgEVxyvd0rgwlJFLp5ivXzFS55W2CiulFN27d2/z448/jvzxxx+HX3vttTXuvfde9OrV&#13;&#10;CxEOB9zuQhj57pRqK0BFUVGzZi088+yzGDx4CJYuXdpp8eLFnXr27Jlss9k+mzFjxryhQ4dW2bTd&#13;&#10;C8XRk0f/YIytm/bptL433HADONMHpTCmSkDADgScAIKoFehr1LAhOnXsiK+//gp3330XVFUN4W2E&#13;&#10;pABSAkPcvX379li1alUfVVVeIYRcGu3oKoTsvOy7nBGRTa+99rog4RNBYw0I4UsF+BqMMYiiiB/W&#13;&#10;rsXuXbvzGjVqtO5oBYQdzpw5swXAFt2D8t7td9zResFXC6AoMkTRUvKOzLA9g/yS3r17Y926de/7&#13;&#10;VWWWv6AAuQUV99gRQpCUlNT14MGDj2Ycz3ioT58+wsCBg3BDly6QJT+8Ph+IUYpCN6plRUHDho3w&#13;&#10;8viXce+Ae/HN4sW9vvvuu16MsZW1a9f+OCsra1UlMjaCJDpjRaUjPDGxOFQrgpqB4uZLI6MkhNPM&#13;&#10;S9r6yke450LPRimDxRUMlxTD+q90F1cQBLRu3b4z5/yTTZs2be7cufOzEydOrPHF3Lm4//77YbVa&#13;&#10;4fV6NXctpYBumHICCII2IBfk5SE+vgb+9a9/YcGCBfjP8//uULdevY+GDh262W63P/vCC0/EX+7z&#13;&#10;rEgwxtCwYZ23F32zyP/ntm2w2qwBd3tIfR1q9m5o95ysaLbBiEdGYtmyZTiSckRz6bNQZrSxGDCr&#13;&#10;9956660A0KZZs2aNL+HpVglQSnE09Wj/Hj16kKSWLSBJku65CG4T8GKa/nHOIYga7XL2rFlQVWVp&#13;&#10;RkZGekX2VZ+xHDaHHYAmuhbufWaMg8kMzM+gSAyKn4HpkrOSJCEzMxMAMiu0n4SgRYsW3Tjns9LT&#13;&#10;03/s16/fw5/PnCF8+OGHuPnmm+D3+yApCkSLBUIg60ULRwmUQpFlFLhcaHPVVXjrzTfxxdy5ePCB&#13;&#10;B+72ej0rGWMrYmNj7zGTnisDjMrTpdqngvpSqVFEjCuMgaGRjKqBsBJHkXM0CF4h0rFB1/QVe0FE&#13;&#10;UUTLZs16APj8yJEDP3W9oWvy22+/Hf3555+jf/8B4ADc7kIIlCI6OhoWiwWKrK00jGslyTJAAIc9&#13;&#10;ArIkIycnB7GxMUhOfhzz5s7Fv//9XJtatWpNnDDho81Wq/3ZF154Ie7ynXHFIiPjzK8+n+/HmZ9/&#13;&#10;rnsItewEQknAK29WxzXc3RqHQ8GAAf2RkJCA1atWQxCEIOkTCIRMNM5ZkM/Rvn17NG3a1HIq49RV&#13;&#10;l+u8KyteeuklCoJO/Qf0D6QGA8V4FxH4cQAAqqJCoALSUtOwaeMmRERELihLldUywBIZEVH8N8Zi&#13;&#10;mgCcchCBg4ocHJohUuAqQHZOjhIfH3+mIjqmcy5u4JzPTk9PX3/HHXcM//TTT62TJk5Cl85d4HG7&#13;&#10;4fN5YXfYUSMuDoJAQUUhuOwnBKrOPxIFAe7CQmRl56B58+YY//LLmD59OgYO/EcfRVGWqaq6PCEh&#13;&#10;4a7KZmyUBtXSyDhXuER/U40Qxik3BvwiW/EyeTLMHu4KSde5SIiiiJiYmP4AlqZnZGzo0b37I5Mm&#13;&#10;TbR+/PFHuOuuuyBJEvLycgFwxMTEgBCCb79dgceSkzF5ymRYLVZQSmG1WTHj88/x2KPJWLlqJQgh&#13;&#10;iHA44Pf5kZ2VjaioKDz++BgsWPAlxo4d26JRo4YTJ0yYsDkiIuL5hx56qNblvg7lDc456tatO3H+&#13;&#10;/PnK3j17IAhCcDXKiS7EpXsPjddMCz9xrtXP6H1bb0ybNg0ejwcQiJ4ybF4Q8IBHQ1VVREdHo3mL&#13;&#10;5mCEdaK0mg5tJWD+/K97RUZEtu7SpQsAQBDFwG8QgG5cBEX5SIBL8Nn0GTibdXbnpEmTfq3ovup9&#13;&#10;ssXFBm1wcziH61YGEQiIQILVefVTOX7sOHJzcuT69etnlWe/KKVo2rTprZzzOWlpaRv79u3z8GfT&#13;&#10;pomTJk1El86d4XIVwOUqABUoYqKjcerUKbw/eQoefPAhHNh/AA5HBCwWCzLPnMbI0aPx+ptv4vDh&#13;&#10;w4iMiIRICQoLC5GTnY3WrVrjtddew6xZMzFs6NB+qqquZIytjomJGXC5jQ2upzKXBlXXPCo7SDG8&#13;&#10;z2DuKsyZJlfswj2Akp01RT0ZZWkegWtpSiqoBPLbCxcudCQnJw/Ozc19kHN+6z/+8Q/ccccd6NK5&#13;&#10;Mxjn8Ho88Pv9sFisiIpyIicnFwsXLsSyZcuxc+fO4wDSCNCNUAqLxQKBijiafhTbtm87vHvP7rhF&#13;&#10;3yxKGNB/AG677XZEx8TA5/Oi0OVCfHwCnnjiCQwcOBCLFy9puWjhwnfmzZufHBFh//T++4fMnjVr&#13;&#10;1tnLemHKCZxznD59eh3nbNPsOXNufe+994KCRPpExnWNaCMqyRgDYQSccXDCMXLUKMydMxd//PEH&#13;&#10;unXrBkVRNLdz2HECBQMpRVJSEtau+aGvqqrj/9bL0KAJcB0e1P2W7jQpKQlMZfpwxwAeWuXWyPwi&#13;&#10;hIBTLVTi8/mwes0qUEqnJycneyq6v/rYIEZFRQU+C6/IG6Q3BEM+XA+XpKWlw+fzFbhcrnJhelJK&#13;&#10;0bhx41tTU1NHZ2Rk3NenT18yePD9uOmmm6CqKgoLC6EyBVarFQ67AwcPHsKKFcuxZOkyZGZm/sw5&#13;&#10;b3Y2K6uuxSICXEVWTjZ2797t3bt3767Vq1d3uevOO9GvXz9cc801UFQFfr8E5vOjfYercX2nzhg4&#13;&#10;cBAWL1l8x7JlS+9QVXV1TEzM9Ly8vGWXw7N84TklQVRHc58XmTRLuGqVb91dMSgSYytXA6AYr9Fl&#13;&#10;9Gg8+eST0VFRUf+67777fuWczxwxfPitc+fOxdtvv42bbroJkqJAkiQ4IiKQULMm3O5CTJ8xAw8+&#13;&#10;9CBefvmVk/v27Xu1Xbt2Xe12+ydUEDSJeItVTwVkIIR8c++QIV22bt327thxYzNHjhqJJUsWQxBF&#13;&#10;1KhRAwCQm5eLyIhIJCc/hrlz52Ds2P80bdCgwTuzZs363W63/7dnz571LtsFKkdoGQO1J86aNVs9&#13;&#10;fPhIQAvD+M4IeYRkIBHNLpUUCddccw2uuuoqrPxuZdgEQ0L/ISgxfvvtt0NlLOnGOwc0cl59UxtE&#13;&#10;1+rdulevFtXlWS4OL730ElVVtXP//v0hiqKWFcXCvLdAoOCYES41CJ8/btyIvbv3FCQkJHx/CRcH&#13;&#10;TofDEXxnWhjqpc8MyqopxKt9f+jwQVit1mMpKSll0w/UIYoimjZtehdj7OsTJ06s7de37/3Tp08n&#13;&#10;kydPxg1du8Lj9sDv8yEyIhI142vh2LHjmDBhAh4aOhSffDpts8fjH8oY622xWNI1DgxABRGMAZRS&#13;&#10;f3Jy8gBRFAd+uWDBmtGPPoZXXnsNKSmpiI+PR0REBPw+P/Ly8tC8RXP873//w6xZszBs2NA7wfkS&#13;&#10;Qsj6GjVqDPvzzz/PwYgtP4SkOYfQC85PXKyORkbxCFtdB2KTVzpI6B1iEPDOxVspXftFQ1DmCeNS&#13;&#10;gBCCkSNHJtrt9hemTp26JcrpfD/5sceumTNnNsaOHYvmzZsjJycHhYWFsFmsiImORkbGCXzwwQcY&#13;&#10;+vAwvPPOO/uOHj06tmfPu69XFGX8nj17Miildk0jgwOUQFEVFBa6wTkXF86dmwKw//Tp07fL3r17&#13;&#10;33xh7NiTI0YMx4KvFsDn88EZEQlZlnE28ywcEREYMfwRzJo5G2Nf+L+m9evXe33Dhg1b7Xb7fwfc&#13;&#10;PqDOJbtIFQDOOTIzM1fn5GT/MnPmTONDXUqfg3EWVLsgWlViQjUXOCEEFkHEgAEDMG/ePOTm5kIU&#13;&#10;xSIEQAABlzkAdL2lBxIbNbbs37h6WZfsg3/eHSn/gF3b/4irX39EdQ2hfPXVV7fYbLarOnfpDAB6&#13;&#10;eCFooIU8j/pgwFiQbPnl/PlQVfWb7OzsS6I/oo/DTrtO/DS8FcZfTkzrIGL2uGp/jx87Ds54qs1m&#13;&#10;K5MnSxRFNKrX6C5VVZedPn16Zb++fe/79NNPybvvvYvrO3VCQUE+XAUFsFgsiI6JQVpaKia8PQFD&#13;&#10;hw3D9BkzNjGmDt+7d293lytvHgCJMVX0+/3aUCFQzcgDx8cff+w7e/bsYlEU74iJie4/f/68xcOG&#13;&#10;DePjxo3DH39shdUqwmIR4S50IyvrLJo1a4b//vdFzdgYOrSHqqpzOnbsuD4uLm4I57wioxKkpPGa&#13;&#10;M5zX5V8dn7rQNP2AimBYLk41MTAoKd58KI6TcVHgZjJpoK0KvciUUnTr1qs1Bd78/PPP/2jRosVb&#13;&#10;48aNazX/ywV47rnn0KhhI+Tm5sLn9cJmtcJus+KPrVvwv5f+h4ceeghTpkz59eSJk6OWLl16gyRJ&#13;&#10;EzZsWHkiKEFP3ZIkaTFrzuH3S1paK1AIfSW4YsWKNEVR/jto0KDrd+7cNf4///m/40OGDMa0z6Yh&#13;&#10;Ly8XUU4nwDny8/PhjHRi9KOPYcGCBXj5lZfrJiUlvb50zdI/7Hb7S7fcckv9y+n9uRhwzhEfHz9p&#13;&#10;2mfT2KFDh2GxWgNGBjXJRhO9voNhaFBCwVSGYcOGQZIlbNiwIdBeOAi0rCA5Nwvu2ZPxUqKFftIq&#13;&#10;vu3HzWMd09om4oOmUTGN/IWfOFtf0+wSn/4lRePGjbvFxDnnRMdFLrdFWt5NrJ84eOHChc4jR47c&#13;&#10;16lTJ9q+fftAtggVgpk+QR4WD5DBjZDJyZMnsWnTJthstnmXiPCJ8ePHUwCiIOhi4iaSMDHi2gS6&#13;&#10;tRH6XCiqgsyzZ+GX/AeDQnkXBs65ULt2vYGKoizPKchdOXjw4HtmzPgc7773Hjp3vh6FrkK4PW5Y&#13;&#10;LRZERjiwc9dOjB03Dvfdfz8++uij7xVZHsA575GXlzenbdu2EgAsWrSIMsYVgyROCUVubi4IUFiz&#13;&#10;Zk0FAGRZxvHjx5cLVBjocDhumzdv3ryRI0fJzz77HH7++WfY7TZEOCLg9/tRkJ+PVq1a4ZVXX8X8&#13;&#10;L+djzOOP32y1WL6klG6Mi4sbNW3atBLYsheF4IBdnDT6eVag1dHI4OYp1Cy6ZRaMKkaT5oqDQcY8&#13;&#10;nwFhfOtwOEo705lkxU3tBQ/nL2V7FwRRFNGyZcuujLGPN2/e9HuXrl3HvvPOOw3mz5+P5ORkJCbW&#13;&#10;QqHHDUIIYmPjYLfbsXHTRjz77HN4NDkZ876c/70sS0MZYz38fv/n/fv3d4UfQ5K8hT6vD6qqgjEO&#13;&#10;SZLg9fpgtVoLzRMh5xyLFi06IUnSq3379u2UlpY+fsKEt49pq57pcLlciI+Ph2gV4XZ7EB0dg9Gj&#13;&#10;RmP+l/Px2muv1UtKSnp106ZNf1CRvtK5c+fGVc3Y4JwjNzf329ycnM1ffvklAF3tkBbD+TGMDX11&#13;&#10;raoqGjRogFatWmH+fG3ftIwMfDb3C8xbtAherzcgxuXNzcaR/45B1vSJuM2m4Pr4aKjQKsI2dzpQ&#13;&#10;V+C2gtOnG13q879UGDVqVP0zZ84sTnQ2G9aiVqd+DeOu+rcvV14wcvTwzaqq3vPww8Nhs9kC+hhB&#13;&#10;YTwe9OIaxobOcRFFEfPmzcPx48d3vPDCC1su1bm8+uqrDAQ8NsZUdYCEvTSMInCtTomisQVkWUZ2&#13;&#10;VhYopWcvNLTDObfFxsY+KFC61u/3LBo2bFi/+fO+wLvvvovOna+H5PdBkiRERkYi2hmFbdu2Yey4&#13;&#10;cRg+YjjmffHFGp8s/0MUxTvz8/OL8CQGDRrEOOeSosjg0OqpFBQUQBBET/fu3UOsNlVVcfLkyXWE&#13;&#10;kKF16tTpuWrVqtn/fPJJ6ZlnnsHGjRvhiIhAbFwcOAfcbjdatWyFcf99EV9+9RWeeOKJGyMiHNMf&#13;&#10;e+yx36Kiop5+8skno8t4+YtD4OoXyUYM+744VEviJyVFVIFQ5DqVheFShRDMiC/eEKWEQA3dGKz0&#13;&#10;VVjtJV1EvWR0ubK/n3nmGce8OfPuzM7LfvDYsWP33Na7t3B3nz7o3bs3HA4HvF4vCvILIFpExNeo&#13;&#10;AbfbjVWrV2LJ0mX45edfJMbUrxs3bjz/xIkTa/Ly8s4Z0lFV1et2F3JJkojFYoGsczliYmK8Z88W&#13;&#10;z91csWLFGQCvDhgw4NPVq1c/+u5774386uuFje8ffD8eGDwYtevUgdvtRl5eHkRBxLBhQ9G3bx+s&#13;&#10;WLGi9vLly//3x9atY6xW67zmzZvP3r9//67LTZ69UHDOERMTM/mzz6Z1HTZsKGnUqFEgPBKAQeQj&#13;&#10;BIxoq2iLaMFbb72F7Tt2QLA78Ni/nsWhtSsRmZGCbEnFkjv6Y+bsOXDGRGP1G/9Dsz9/gS0qBj4A&#13;&#10;0F39lAAuVcUpvyolJLU+npV94nJcggrHug2r/1HDWTehU4s+sFsdEKgAjz8Xx87+1faPg+uxZetv&#13;&#10;GDF8OAglYIxBoLqXgAeHOp2HC8ZZQFJ81apVADDj1VdfrXDCZ3yt+P5ej+tWQqjodvmSfvn1Z3Tv&#13;&#10;0R3x8fG6Z0X3qBqFo3UJcXACME3BVGGaZ5AQcup8x3vooYdqLVq0eCAhZGitWrW6jBo9CgMG3Iv2&#13;&#10;7dtDkiQUFhaCAIiOigahFD/99BMWLVqENWvXQvL7VyYkJHzm9/m/9RaWLOZLKeUACiRZBkDAmQq3&#13;&#10;2w1KqXTTTTexRYsWFdmHc47U1NRfCCG/NGnS5PN169eP2LDhxyE333Kz44EhD6B3r94QRQFutxu5&#13;&#10;Hi/q1amL5/79HO4dMADLli/rsGTJ0slTp059PCIiYu7tt98+Y+nSpRerFxIakyrluFMdPRnFTB4k&#13;&#10;qD4DQHPHVY0BvKwI5HyE8XZ44J35/Mt8LUr0rxJCYLFYEsracHGYNWvWo7IqL+5/T/97P/rwI2HK&#13;&#10;lA/Qu1cv+Lxe5GRngzGGSGck3IWFmPvFFxg+fAT+/dzzub9v3vxRy5ZJ3Qghw9LT09dciJvVbrcz&#13;&#10;r8/HfX4fBEGAIstQVRUJCQnnlQ9funRpps/ne33IkCGdsrOzXnzv3XcPPzBkCD75+GNkZ2fD6XSC&#13;&#10;c47s7GxwDgwadB+mfzYdb735ZkLbq67615EjR1YPHDiw0qqlhoNzjgJXwTenTp3asmTxkoDuBVO1&#13;&#10;gnJMZXr6qraao5RCVVWMGTMGb06YgInvTUT3BolQ53+El50+TOvcAvO7JuHEqmVY/N0qfL/qe2St&#13;&#10;/gbRUVFF7lQCAsY58hlXC08cuv6ZiRMdxfWxqsPt9tisgh0WQQRjMhRVhsMag6sa3oi7Og3HjOlz&#13;&#10;8eFHHwaurca5UDWyMqD7HEnACKGU4tdff8XWrVtdNWvWXFORBi0hBAmJCfd5Xf7FjeM7/DOpVpfk&#13;&#10;Vg061fl46nRc1/E6TJ06FYA2txkS4sZEF+CUiIBgEeD3+5GVlcUIIefUyOCck+XffjstJib6o0cf&#13;&#10;fbTL3LlzMPaFsWjSuAlysrPh8bhht9vhiIjAr5s345lnn8VjycnqilWrvomJju5DKe2TmZn57flU&#13;&#10;OY3qsj6fP5BdVVjogkAE31NPPXXO+BPnHIcOHfoFwMg2V7W5+edffv5wzBNj8keNGomly5aBcYaI&#13;&#10;CAd8Pi/OnjmL2Lg4PP74GMyZPRPPPvtMy4SEhDd+WPPDqj59+lRECEU7vwvYpjp6MooVoAp9T4Fw&#13;&#10;b8cViGCefNFbxXyJAuqKlJZ6pAm4ZUkwSmUimtlL215JIIQgLy+vbt++ffHexPfg9XrhdheCcw6b&#13;&#10;1Qqb3Y70o0exatUqrFz5HVJSUlMFwTK3w9Ud5m3fvj3lwIEDpTpeTEyM3+v1Mp/XRy0WCxRFgSzL&#13;&#10;qFmzZtaFtrVgwYIsAG88/vjjH8+bO2/4a6+//sgX8+a17XfPPejbpw8aNWqoeTZycyEIAu4dOBD1&#13;&#10;GzbEI488EpOamhoBoMoUmAMHoqOj3//oo4++euDBB0liYi3IsqJxMPSJgoJCEAQcOnQYycmP4cCB&#13;&#10;v/D9+o24NnUbusX4EZnQBAoHChQGp0jR0GnB3kNHkJJ5HLeIDIo5Dx2aFyNKpEjzSChg3FFTcc/7&#13;&#10;+q3Xt7Rt2/al/fv3ry2ORFpVkVi3Tn7haaZJ3EPTFJEVBT7Ji5iIWripTR+89trr6NOnD5o1awpZ&#13;&#10;VkCJEMKJIbpzw/BiTJ8xHV6vd7Hf70+pyL4TQlCQl9e/XYNb6LXNu4NxAkEU0bHlrTiUvgNPPfUM&#13;&#10;UtNS8N67EwOprAABJQChJMSwTEtPQ1ZWltS8efPMv/76q8RjLlq0iLoKCur96+mnMXr0aOTl5iI7&#13;&#10;JweiIMDpjARjHN9//z2WLV2Kn37+WfJ6vXObtGgx+1hq6q9nzpRa40v1eAo1lWCBwuP1gYo0G+dY&#13;&#10;hJnBOceePXu2EUK2tWvXburGTZse2aCVOkjs168v7rzjTjidTng8HuTn5SMuLh5PPfkk4uPj8b+X&#13;&#10;xl916tSpCADl44kKNzY1b+TfxM8w8HAjo8h77cNL16PLiADhS4c5NTDwWdnjRrbi2jDpZJR3hVLZ&#13;&#10;ZrNBkiTIkgyHw4GYmBgcOnIIE95+G8MefhhTpkzZmZqa9vQzzzzTWVGkV7Zt25ZSllVaYmKiW1Fk&#13;&#10;tbCwEIJAIUl+SJKs1K5du9QhoE8++STX5Xa9P378+Bvy8vKe/mDKlN0PDX0I778/GSdPnERMTAwo&#13;&#10;pfB6PBpxTxCU/Pz8KqUBwTmHy+VamH40fcu33y6HIAiw2aywWq2wWC0QLSK8Xi8mTpyIa665Gqqq&#13;&#10;4tfNv+OG+Aikz5gMARxexiFzDgpAYRwyEdC8eVMMbBCPRLsVqul3tFECvwrMOJ6D5/adgqeqYNsA&#13;&#10;ACAASURBVF9S0DvGhhjV33n/kZTvEurWffH5t5+PKrnHVQecc9KwQeNDiurLlpmsc4T8kCQ/ZEWC&#13;&#10;1+dCw5rNIbsJfvntZ0DnnnEACCtYp6oqRFFETk4ONmz4ETabbUFFG2NGGqTTHgNVVeGXPfD5CyFS&#13;&#10;G65Juhn9Og/H5PenYPGSxbBYLLqhAU04TJeqN57hI4ePwOPxuLxe7zlDBPv27eMAJIfdDp/XA1mW&#13;&#10;4XQ6IYoCVqxYgUcffRRPPfWU+/s1az5r1KhRN0rp6NRDh34tbT0RfRyVCwpcmteIUsiSBMaQY7PZ&#13;&#10;SjXwcM6xe/fuQ4yxF6677rpOu3btenn8+JdPDB8xAnPnzoXH60FsnMZj8fn8sFptoAKVyrI4DD8N&#13;&#10;cx9CoifAeR3d1dHIKMZzEZJfCaDkFf6VhnCCa8AACE/nLRusxR9Ta09V1eyyNlwSqC6O5XRG4sjh&#13;&#10;w3jxpZcwevRjmDN7zjq/zzfszz//vJEx9sGkSZMuig/idDq9iqKoHo8XVBAgywoYU1UA3rK2+cor&#13;&#10;rxTm5eV98O6773b1erxjPvnkk20PD38Yk95/HwUuF2x2OwRBQFVNxSSEIDLS8cOUyVOwbt06HElJ&#13;&#10;wY4dO7BkyRK88MIL6NixI9588028+N8XsWbNGjRt3BDHZ08Fy88B1yu0Mi0kDwYOv2jBh1On4o0v&#13;&#10;FkC0OwIsYxslSPfK+M9fp5HiluBRGdyShHuiRExtlYgn60ZaHXlZr73/2qe/Nmzb9u6qej1NEFcu&#13;&#10;X/krrPLUHSnrkOM6Dc44FEWGqshQVQYwwCrYkatXIuUcutcDQTErzgMKn7Nnz8bxY8d2jBw58reK&#13;&#10;7ryeWeRVVI23wBiDrMjw+30ocLtQI6ouWta5Hh9M/QBuj8e8j95xjUcCAH/9pWlkpKennzdsSSnh&#13;&#10;VBBhsdpgtVixZs0ajH70MTz/n//L27hp05Srr776RkrpYwcOHNhykZk1akFBAVRVBYHGR1MUqbCs&#13;&#10;ISjOOf7888/jqqq+0qtfr+uPHDny3wlvv506fPgIzJ49G6qqwmqzwWq1glLK3W53ua2Yi+hkXMA0&#13;&#10;WeWfrjKAgBR/VQICQbjieZ8AEFgNFD1TLY5twPB0eL3eUt+sQYnioodhjJW7u4hzHtBTeO2NN7Bw&#13;&#10;4cI1UVFRfUSL2DsvL++Ljh07lovb8PTp0y5JktVClwsCFaCqKhRFUc+ePVskE6W0eP75590FBQWf&#13;&#10;LFy48GZVZcnTp0/P/O677+B0RukFiqouRNEam3Y0DQPuHYBO11+P7t27Izk5Gdu3b8ewoUOxc8dO&#13;&#10;jB03Fna7Hd6MdHh3bgWxazQKCkDmHOuz3MiWGLIlhtgD29CRu1HDboWFEIiEIFNS8frhs7g1IRL/&#13;&#10;bJwAQoC6Ngu+PulCS6cNLyXVwl0JkbjVwdvVyDyxiEc418MZtaBF63a9Lrds8/lwyy232JNaJ93q&#13;&#10;jI4YGxMTM7927Toz27VrN1IQBOnJJ5+clKMc7Lv96JrfszwZoLphRqmm+cOgoE5tTXrF7/PBVegK&#13;&#10;GPyGLoYhwvXNN4shCMLhadOmnXeyvmhwwGoTUzlhIFSTn2eqqnFHVAV+vw8t6rXHvl0HcPzYMYT/&#13;&#10;Rty0UDpxIgMAOXwhGhmCIHKLRYTdbkdOXg7Gjfsv37x58yddu3btSin919atW3eVkxfH43a7oSgK&#13;&#10;OOOQZQWSJHkvtm3OOdZ9u+6kJElvjhgxokt6evqzEyZMKNi7bx8iIiJAK2BBEu7JCH5c8lBeHY2M&#13;&#10;c0MfwWk1yGHV5v2gzRUMY/ByE8sKcDJ02SUzRFEszzQrABCM1cKZM5k4duw4v/32Pq8cO3ZspSRJ&#13;&#10;5Xqg1NRULwBPbr62MvRLEpiqerdv315uPIn77rvP63K5pkVFRX175swZnajHwTgnERERVc7WSB6a&#13;&#10;XFuSpNixL4zF1i1b8fXXX2H1999jx44d+OGHHzB23DjUb9gATF81ujauhnL6BIjhxQAQKVDUtVsw&#13;&#10;90Qe0tx+dE2MxRGvgn/uOYnt+T44RYqvT+bhhjgHRjWIw/YCL1LdMp5uVhM2EZiUkg2/ynFjjQj0&#13;&#10;qBmFAXFWx79qO3oOjxMHZ6YfXitERi4TE2r9q93NN19bWQyO+++/v0FiYsLgLl27fkgFsvXU8dPr&#13;&#10;WiRc82anJr0fsAkRtzPGDr311ltRBw4ciBV4VPzTb9/YKzV3+yqfWgiHNRJWqwOcckjMgzNnzmDi&#13;&#10;xPdwx+23oWePW5Cc/Bh+/vknUEr1EJYN3363Alu2boaqqrdf3axZuZKzzRDF/2/vvMPjKu69/505&#13;&#10;Zbu06l2y5CYZyTbu2GA6pgZIgJBAIBA6Ny/Jm3bTbjC5l0ACBG4IySUJJYAJpgQSQhKCMQY3cG+S&#13;&#10;bdmSLFlWb9v3lJn3j3N2tSoukkUueZnP8+xja/ecM6fNzG9+VQIhBL979VX/siuX/qYv3vrmnpYN&#13;&#10;gxEjyeo0HDJVwDlHNBYdrFViwxmDleTNRF9fLzQtvvVE+jsDI4QAqqqgubkFmqYFr7766h+8//77&#13;&#10;dRNlIrIn33AoGEI8Hodu6ND0OAD0T6QZ6umnn+7iHD9XFXVvT28PZFmGaRijJq8bB0edCIXj5+jw&#13;&#10;o90zMiwxFRunOutfhkRkSTL/2OiZOCfEs5zAiiBIsZ8SQiZMyKCUwDS5rGs6TMbQ2nYEoVCwu7e3&#13;&#10;Y/9EtZHKj370I/3+B+7v6+zozDMMA9FIBLKiRAYGBsaWAeg4GIaBYDBY19PTA03TEitO4vV6/6X6&#13;&#10;7o9+9CP5v594YkU0ri2eM2cOqqqqUFVVlfxd0w1wWM9RsZMwRQ/UDnkfKQEUQtAa0/DHIwPo1gyE&#13;&#10;DQaZUOwMRPBWZwvOyfYgS5HxX5XZ0BjHnkAMp/pd6NNN/Ft5Nm7Zfhiz051YnOHGqgNdKHUpmOqW&#13;&#10;cUVFJvZuOoRTfPTyTi12+bZd2w3q8rwnK44PsnJyPmjfu/u9f1atCM65NGfmnCV79u1ZWFCQu+Dt&#13;&#10;v799RjgUyXv44bsQDkegHfbi1KlLsOPQuv3c13ZWJJL7mUcfffSUq6+/+m8+NeuZFQ8emJx+bt/V&#13;&#10;B1dv3TZ30gXTJKKAEKC8oAbf/dYPobEIbr3tVpx91lno7+vHW2+9iRdfXIFJ5RXYvXsX/vT6X1BR&#13;&#10;MBuH2muleIYqTeS1eTyeXLfbcXowHF5q6OYMr9e77dcPPPDnjz76aO277N0rL/FfcHMo3vfT6qLT&#13;&#10;0wmXwMGhyCo6+w6DEI6C/ALouo79+/fB4/Fg0qRyK7rLMCATgr7eXhBCvlReXr6+oaHhmMXcmMGI&#13;&#10;aTDIkow9e/ZAlqWDK1euDExkLhp7kg8GQ0FEwiEw04VoJAoAAxMdsUMIoOlaW3t7OzizHH9N0yQu&#13;&#10;l2vClAmjJuOyvGOOus+/1EA1QYySJwND7JKcc5iGCSJJcLjdMMfo7POvACEEisMBQqUhMlciuRFS&#13;&#10;JOCEsDWOZFyDDGvDaoJNWJ6MRCJOEMDlcKCnqwumaXSEw+GTNl+Mxr333ms89NBDQS0eh0NVYTIT&#13;&#10;4NAKCgp4W9txQ/THhMPh6O3s6IAkUcgyBQDuV/z/UqERTzzxhDPTiM2Yna46nvj1r0Fcbpx/1plw&#13;&#10;2NoCVRkcij7auh0vrFyJU99/G0s9LsS5pXKlhODnjd3o0Qz4ZIosVYZPofjOlBx8LZ6Fhw52Y0Nf&#13;&#10;BPVcw6MN3fh8kR+9uok7SjPwRkcAV+T78L2pOXissQenprtQ7JQhUYr2uBWXUulz4PRMLy7M82J3&#13;&#10;f1TeFoyfty0YP29LZzNc/oyPpKystwuLiv7eVle31hhjNsnj8dZbb6V99RtfO6ero32x1+c6yzD4&#13;&#10;/AsvuhA5vkIc3N6LgNGOmbOr8fiDv0Vh5iRsOfRebF/36iv9jilnBUPBX5vcuLFroKGvMGtK3CG7&#13;&#10;f7jjrcNvMtLwrc5g8+vF/umEc4bTKi/BjJJFONRZh/f/tgX7dzciIysNvX092LB+I1TJi0xPPs6o&#13;&#10;ugqq7ERj226Ok6r+YfHAAw+k33///RfOmzfvoqnTp5793NPPl5ZlViE/pwwNnXtmHek88iYhBDdX&#13;&#10;3Px54lDf2Nuxfp/XkfFGVf6CdIPpUGUHOgNtyMzx480338Tzzz+PvbX74XQ4MbVyMq66+mp8/ppr&#13;&#10;sHXrVjQ0NUBRpRrTNKcDOKqQsXz5cgaAKYoCWZZwuOUwOCebFEX5OAb7uK5roFSCLEswDB0U0Ce6&#13;&#10;A9vj6pED9QcAALIVKs6VqHKyTQ0Z94dqpfkoWwzl0yhk8CFJgIDRfAVggmH7qvfwm+/8AIaWGFBS&#13;&#10;pBGSSHA7mNbqeHLp8AfDRzyZYV67qQ42R9O+IDHB8sFvyEhnzWQ67KQih0CWKfZs2IiZn7liyDlY&#13;&#10;hapI6s7HubKjMmTHUc5pwqJLFEUGpVJGQ0MDXnv9dWzesgWmyQ7U1dVNrJ3ExuF0GGm+tP59+/bh&#13;&#10;lVdfwY6dOyHJUrSjo2PCkxYRQg62tbfzt99+m2zbuhWGYcq+fF8GgPaJbuvjoqvLkEozmPKLWSX4&#13;&#10;674NeOK6K/HEjNnInDIdpSWl8Keno62tHZu3bEHXto+wWIphypQCmEQF4RwOieLRhm6EDIbvTs3F&#13;&#10;7Ttb8X/Ks/FGewDPtPThuiI/bi7LwAW5Pvx3Yzc29UfxZmcQIYPhttJM/K0rhHe6w7ipJAPPHu7H&#13;&#10;+z0hLMny4t/rOjArzQlCgNlpTuwJxXBOtgflXgem+pz4PIDWmI4tgfiCDb3hBRuaG39A3Z6/OZ3u&#13;&#10;Z6PtrSsJIeMewHfv3u29/LOXnNfe1rXsqqs/e66pY2qWtwhuXyYWnT0D3/+P7+Dbtz2ATE8xikt9&#13;&#10;yMnJRk9HAN3RXrSG676ZkZFHXNHsp5gqIcr2v//ik292nzP/ytZi/9SKzv5DP91Uu+acAm/j7jzf&#13;&#10;pBqTMRjxKFyqFzNKF0HTY+gd6EJnZwBANs4/9UvwONMgSw5QIqFjoAknYy6WJAnFxcWnFRQVfOa+&#13;&#10;Hy+/PBbRqq6/7noYzETtex2YMXkO9hz+8IAvQ70oEokVXnzxxaVr1nxwmkf1f3/eRfMWNG2o/b8F&#13;&#10;6aW/zfIWEwaGvIwi1Le34NZbb8WMaTX43l0/hUfNwLotq/D1r/5f/OpXj+Pw4TakS8XITiOIG6Fj&#13;&#10;Cgucc0lVVdeGjRtQkJ+HltbDMAxt61ijR06EtIy0QDgUxltvvQVVVdHd3QOPzxcMBid2/WPn6dm6&#13;&#10;v74eL7/yMtatXwfOuTJ17lTvxtqNvSdx6OSLYJXgGOX3Y7wqn0YhY2S0hJ0vgjOetE3ecdedePed&#13;&#10;d0FDMSTqClsiRjI/XjKtbfIYqf+xMtyktJHY3to3UYAtVTgZbq4ZbM/yqh96wkMuaOiVjVLgDOCW&#13;&#10;RiIhMBAAcYIrl12Eq66+JsUkMihEJY86Qe4pw30/JUk6aXsvpRIKCoou6e7uuNMwjHMaGxtw9913&#13;&#10;2+mTpcJzzz239J133mk+2XZS4ZyTwsLCWzo7O2eufu89rNuwHoaugzE+KT09/b4rrrjikWeffbZ/&#13;&#10;ItqSZRler3fukSNHcNttt0NRFRBCXK++9upbHo/nlZqamkc3btz4iU9jOeOy83L0tW+5OOe4tiIP&#13;&#10;VxgmdvfVY+eqneiLG2iKG0iTKc53qThzWiYqvA5ETQadcTgpwab+KOrDGh6ozAMHMGCYcEsE35ua&#13;&#10;i+/tbUe1z4kip4J+Q0OpS8HtpZlojGj4fl0H7tjZioDB0BDRcGOxH5fmpaExouGcHAXlLhlnZ7mh&#13;&#10;mRwlbhVBE9A4h8E4NPulz1ZlXJor4/JcLxojcaztjVz45+7Qhd6srOvK58//RuOmTSdskpMkCdXV&#13;&#10;lUsaD7VcuXjxwosl6qwqSpuKDG8+stIKkekrwKH2A7jis5fjjdf/jO62PjhUDZdfdAl6uvrQ3dWH&#13;&#10;I/1Nmw41NT9xSsWCd4uzJzvbQ/ueuvHzd4fefn91WVvToe0lvlMqiOE4vWbx9Kmt9Qc2lWbMrHGr&#13;&#10;aQDnMAFwMDBuwudKg8+djkReDUM3oRthqJJdXwacR2hkTD1/5cqV3lvuuunSQE/4sxdcsOzKBQvm&#13;&#10;yY/952+guh2Yv2geHrv/SZTmTUV959a2vQMfXmKGYnlahL4WDAZn6/F448Lpl1QF63p/2dzaeGOm&#13;&#10;Z+9tfnfBQsYZyvNmID+jFI0Ze9AZaMYvn/0pvF4fmMmR7c9HqI1idtF5mJw/B6t2voB+LTDqeSuK&#13;&#10;Arfbfassy1+mlM5+4/XX8dJLLwEA/Gn+Rfd8/Z7nli9fPiELBUIIampqqvfu3Xt5QAvg/p/8BJRa&#13;&#10;BdIUVflKeXn54UOHDr0zUb4ZsiwjPSMjb9/evbjrrrvhdDqgqor7heeff9vj8ay8+OKLH3355ZfH&#13;&#10;I2wMzjDDzSXcDoQWmoyhjFyYp2SPAwFnDHfecRfuvOOuf/q5/W9hGlamRc64nSBpEGKbl8aRVnyY&#13;&#10;cGKLTTzpWOoYdZ8TRJIkpPt83+/p6fzxwoULSU1NDXJzcxCPxdHY2IgPP/pwwbvvvvvetGnTvrR/&#13;&#10;//5j2mdPlJUrV6per/cXAG67cNkyVFfXIDM7C9FIGAcONnjXrV37wxdffPH8xYsXX79+/fqTSmLE&#13;&#10;OaeZmZkPhcPhr5933nmoqqpEZmYmIpEIWpqbJ3300Uff3LR505WVlZXX7927d+NEXN/HhY+yYqoq&#13;&#10;ThAgbFrVV2uy0nFqtn/EtjrjCBl2WnBYAvZzh/twWZ4PWaqMLs1Ar2biYETD5fnpuCzPhxWt/fjh&#13;&#10;tFz0aTpyHDJ2BmP4cnEG3u0Joz2mY55DwT+6g7h7VyvSFBkeiSJXlfBYdQHiJkfIZJjhcaDK44A+&#13;&#10;LOjJ4ByGCQAchU4VXypx4PL8NPzhSODSX9XVzXIXFn4mcuTI9mNdPyEE1dXVZxxs2n/Pvn0NV+am&#13;&#10;ldLi7OkoyZmCdHc2GGfQzRjiWgwx3oXpVRV49Q9vwuVKR9jow6SpJdiw7kMMDAQRCvXff9ppi+aX&#13;&#10;5U4/SzOipjvTcf/vfrfyv3Rd/zA9M/OlnlDHZ71qmtTY2JrDTXdzNB6BS/GCmSyZydhaHnGADS5+&#13;&#10;EksTiUiQqAyJSoh2RY87AxJCMHv27Cn1B/dd/aUbr7/WI2XMzPNn4aabbsSqv69FSXoNZp1dCkmR&#13;&#10;0Hc4CtOI87bgvlsyZBZ2pNesiXkDwTVr1rQWlxW3qcSBNDnv+unllT9rC9b/vjhYtdDvyUYkZtlt&#13;&#10;KvJrUF5Qjd5AB4KRfkiSjPIp8+BxpkGiEuJGGAaLA8QcLQTC6fP5/ocxdsOFyy5EZVUlMjL8CAwE&#13;&#10;cPDgQax6d9WXH3zwwdJly5Zd//e///2kbZ45OTnn79q164UZM6pyTj99KSZNKoUkSWhva8eOnTtP&#13;&#10;37Bhw1/T09O/EwgEHjnZ4nOcczUtLe2Jns7Or1xyySWorJwOn52gq7GxafratWt/+Morr1xWXl74&#13;&#10;+cbGI2P1Uxs6ig+O31Yo9HHiRz6lQsbQfpNcw1OAMgIQCYZhImm0SCaoSt16/CSm8KPrmEY3oyQe&#13;&#10;brKQW4r1JbW429BDDcsJYh8HppVrwPLZH8wNMprTE7GrY2qaNuaewFMEuMHic4O5XcZ6vASUUuTm&#13;&#10;5t4aGAj850033YQFCxZYSbh0HdxkKC4uxvx5c/HSyy+Xb9q0+YXFixefe7KTPqUUt9xyy385nc7b&#13;&#10;br3lVsyYUQVN18EYQ2ZGBiZNKse8uXPw9FNPL/pw48YX1q9ff/bixYvHlTeDEIKsrKzvmob59dtv&#13;&#10;vx2zZ89CLB6HoRkAOKZMnoyFCxbihRdXTN6yZetzV15//ZI/Pv/8ydYo+Njo7DySM0WWiJyiFdRS&#13;&#10;tAVHQyIEbXEDYZNhnt+NGGPoMxgmux1ojhro1gxcU5iOb9S2YXN/FGdmetAY1fFRfwQBg+H8bC/e&#13;&#10;7gri/qp8fCmUgZVHBvCPriA0xlHmUnBhrhcZigSYVnjs8ZR2OufQDQ6FEtxRlgGJ8JKftvQ/O/fS&#13;&#10;S8/d8uabR/UxKizOv6dub+2DJVlVjikFs5GfUQ5KZTBmIhIPJzWdnBG4PQrWvL8aPYcjyM4shUfz&#13;&#10;4lcPPQ8zLkNVnTDNvobWZuk6npGGGB+480h/HSn3zf9y3AjO2F774VkzpyzaRghmzZhV3rRzw5Es&#13;&#10;SujIpHtAythgj3McIFQCpQokKmOEWXkYiqqitKTk7Na25s/t2rPr2ty0kqzyohoUZVVigDSiuLQI&#13;&#10;TfvbwWQdZ55/Gtaseh/9fQH0xtv/ULev7q2Zk5f8vTi7Kr+hZ9O/U4nyyurKTZGW/li+f6qzN1q4&#13;&#10;rGhm8Jm++s6fpDn9aYapgxAgITr4vTnwe3PBGQfjJuJ6DBKVIBEJhqnDHDbvWcUQ/Y96vd4bbrvt&#13;&#10;NkydOhXRaBSGoSM7MwtVlVWYNXsWfvvb352zevXqZ7/xjW9c+fDDD4/bI6WmpqZmz549z51//vk5&#13;&#10;11xzNRRVha7p4JwjOycXs0+dgylTpsi///3vH87Ozm7t6up6abwaDUop0tPTf+Zyub5y6623YOrU&#13;&#10;aYjFYjA0DRn+DEwqm4R5c+fguRdWzN61e/fKhQsXLvvwww/HnLZ0NAg4GGf8WILGpzKENbWzJcwk&#13;&#10;VieE5cJOCahEIckUskwgSYP98agD0KjhwymQoVEanAwVEobuOujngVQLR0J6HKXNowosCRNJ6ocA&#13;&#10;kAEqpZTXHuKDMfIY4/SsT5Emht7z4b+Plaqqqsk9PT0PfeYzl2HRwoWIRiIwdD15s3RNg6Kq+MK1&#13;&#10;16KioqJs8+bN952s13hOTs7CeDz+zS9+8YuYXjkNwVDQCkvTdcTjcQQHBqCqKr7wxS8gNzd34cUX&#13;&#10;X/yN8bZZWlo6OxAILL/iiiswa2YNQsGQNUiBgYND03W4PR5cf931mDSpbMo/Xn/9+5/kpFIdrZ0Z&#13;&#10;bkogD0sDfTwUCuwMxFDpdSJHlSARgg/7Irgkz4eQYaI+HIdKCa7IT8f63ghKXQqmeVRs6Y/icEzH&#13;&#10;Ar8L9WENH/VHMN2r4ofTcvDa/DJ8tTwLH/SG8c3adjza2INDMR0emUI9zsSawORA2GD4UnEGFnik&#13;&#10;mVvWrL94tO0IIcjLy/tWb+fAo3PLL3IsrrwcOWml0LQ44rEIDCMO07Aq+YIBquKAkxXif37yR/jV&#13;&#10;ErhUFzI9uaADeXCbRcjw5UI3eYnP73mxPVT/le/vKX02XSt9dkrePDXDXXp6Vk7G3SHXhxepOQOz&#13;&#10;2gNHWLav8GKPw2c5JoOD2B/Ok0oNEFiVb6kkgRIJBASMWfVNuIePuCE/+tFjaW6f48tUYm+2Hj6y&#13;&#10;Ks87+e4llZdnnTfrOpxSehp0I45LP3cOTMNEc0M7DDmE6lOnY/P6bTh4pA6twd2/KCkpvyw/bcoF&#13;&#10;Xf3NgfbQvj8U5Bfc8M7qd4LReHCvBAqX23nuqr5NA3Ej2mqdO8AJASESKLXWxomFlkQlyEQGOGAy&#13;&#10;E4ybkFIc3gghmDRp8vmRSOS2L99wIyqnT0ckEoFpGtY+polQOIT8vHzc9OUb4Xa7z3/66aevGW/f&#13;&#10;JYSgrq7uwdmzZuZdddVnYZomwqEQdE2DYRhWjpJgAAvmz8eFy5aht6f34SVLlhSMqzEA06ZVnBkO&#13;&#10;h++++qqrUVFegWAgYI8VtjCv60hL9+MrX7kZhYUFs+r27buDjvPaRvpkEHBwU+TJGE5iYrYTzySj&#13;&#10;sTkf4rIA+28rDDuZCjtZ82PIB3zERDrkk6KCZdwqCDUo3HC7LZ7SztBjDm1/cBuAj2zrGB+WuMZB&#13;&#10;RxDbP8RqkXE2eH5DE3KN661MaG2O4og6rlLvhBA0NTVdmpubm7ZgwQIMDFjZ9BJRMIQSyIoCQiT4&#13;&#10;fGk4/7zzwDm/4KqrrsoZT3uAZZoJh8Ofnz5tGk45ZQZCwaCdLMiEadgfZiIajSItzYelZ5yBQCBw&#13;&#10;zZw5c5SxtkUpRU9Pz2fKykqlefPnIhAI2Il8LK0TpRIkWYHJGPwZGTj//AsQjUaXVVZWjpph9ZNA&#13;&#10;JBBSPZKVLGssUBD0aAayFUsA4BxY2xNCuUtBsUvG7kAMFECNz4kDkThaogZclOKiXB9kAsiU4Lxs&#13;&#10;D3TGodlmGI9E8YUiP/67uhB3T8pCwDDxkwNd+MHeDmwZiMIj0RM6TxOASgguyHIhx+28kPNhfYQA&#13;&#10;FdOmnd3fN3D//CmXoLJkIUxmwmTG4PoipS8SQsAYR25GGeZOOw8OxZVMSkUJYBpRZHryUZBV9ci+&#13;&#10;A7XlHT2N9fdOPfC36pIliwGC3PRSTM9f/JgSrvlJU33/FebhgjVTC+dNliQFSTHf7iOUDqbkTpyr&#13;&#10;NT4wmMyApsfATJNkO7Np4txmLZpV5E13fvunP/v2WpWnPT0lZ94lZ5xyFVlyymdRmj0DjAOaGYfG&#13;&#10;Q+jobsXPfvYIoCvwqpl4+P5f4NDeHmhmtD0us71O3X83ADAa++G06VNNPWz8ZFpxmb8r3PximPVB&#13;&#10;VWUVawDCDRO2JpmSxPkSEEJBCLVzZkigkgRCKZJa2WF+BE1NB2+Zc+ocMn36NISCIWvhBPu4kgRJ&#13;&#10;kqDF4yguLsbMmTUIhUJ3bNq0acx9FwCWXXbZDInSs5YuXQpmcsRjcZgGS0kyZsA0DYTDYZxx+unI&#13;&#10;zsku2rhx4znjaYtSivr6xjuqT6mWpk2bikAgAGbahe/srKiSZCULTPOl4YwlpyMaDt917nnn5Y6n&#13;&#10;vRGC1wl050+juYRIdnIfVT2xMXm0oq3Hu7vHkoLHIiEPbjrMEXPE3yfBKNEowOD9kWUZ3GREVccf&#13;&#10;M88x1BRjpzAeVwgrY4xkZmaeU1RYCEoJDF2zTToUNKWeAaUEhmmgqKgIPp8vu7m5eSmAV8fT5g5j&#13;&#10;h7rIt+j8kpISK2Wzbgzet2FqLl3TUVJWCofDMSknJycPwOGxtGWappTu959XXFxiOYrphjUBcQ7J&#13;&#10;FnAJZyCEQtd1FBUVwe1yl5eUlEytra3dM57r+9iJhd1O4gIlY7ORGZxjiseBP7YPoE83sb43AsaB&#13;&#10;mjQn0hQJz7X04TMGg1+hiDGOPsNEtkPCFwrTEWccOuO4uTQTJreEDAAwOUfE1rtXGSYYpAAAHqlJ&#13;&#10;REFU+xyYk56L5qiOv3QE8UhDN6q8DtxWlokCh4KIOboKWyYEMgFUSnBqmgtKb3TJZffe60JKISpK&#13;&#10;KFoPH/r3sqwaeVJONWJaGImqpwkn6KThlCfEAApmaki2aueV4YyBMxOcEEwvOn1auiv/NUKAwqzJ&#13;&#10;UGUXND0GzjlKM05BflrFTfHsKDyOdMiSCs4ZKJVSWh2qDR1MxmctMAjn0I04ODiqllaFJ0+e7F+9&#13;&#10;ZtU9uzbvvD3Dk1dQXjwTpVmVcDvTwLg1aTLCIFEKDhMZvly8//p+KLKCkrwKGLqOAxt7keUqg1PZ&#13;&#10;Gz/SPBAqrpC6uyP1j2/dt/6/C7qKnj614tzC+q7tXznYsufb1dPmlTrd7r9Om+v1SxG5QJLkwYh6&#13;&#10;DoAMLgYBClDLlE1BwSkbkdfnc5/7nPrGG29MP6V6huX7YuhDcwIR2AX6JHAO1JxSjXVr18284447&#13;&#10;SgA0nPjbarFt84dnp6X7Xbm5eYhHY2DgoJSDc5I0VzPbNOdwOlFYWIju7u4aSumYk2fdcsstylNP&#13;&#10;PVVZXX0KJIla2lxKIRHLmZeDgHDrWuOahhnV1XC8+WbO9u3bpwIYs3mVkGEdmCMlhGF0PlVCRl9f&#13;&#10;H1EU2fvMs89g8+bNMAw92bmt3BkMJrd9MRKrfjvVriTJoMTqqEO0HamRHTTZW5EIJaW25G1pEmxn&#13;&#10;tqTEzYd1CKuzpGotjkqK8Ti1w4yu8bA3tQcUxswhhZGSWhzGIdmqyISzJ6UEPb09MBlz5uTk4FiV&#13;&#10;DY9ylokrswawpH8LAYDxlt0mAPI9Xi8kWYZpmPbEa18rY5ZWw74nsqyAUIqurq5xazJuW3KbIx6P&#13;&#10;Zbtdbqs8OWOghFpmrxQkKkGWZHjcHkiS5PT7/ZkYo5Bx7zP3Krqm5fu8PiiSAoMayYsGGDgnYGbi&#13;&#10;BeCQJAmKqqhepzMfwCdTyJAkDyVjt49pjGOu34UdgSi+W9cOmRB8tTwLTolgmkdFnkPG9/Z2oMSl&#13;&#10;IF2SUOpSYHIOnQ89xrGOrzGOXFXGnZMy8dmCNDzb0od/23UE35ycg6VZniGOoASW4NMejaOuL4S6&#13;&#10;QBSbIgxx4nLU/+MfQ4TwL3zh8oJXX/3rgvLcU6y+n3hHeUq/S0xw9mCS6vZlJb1MMXOCAIxBpSoq&#13;&#10;cmeDUALD1KDrWtJ0ypgBlTrhdHmSJ2yNW2TQ7poiYVjvr/VgiD3xUSLDDuXUtr29+exDLc0/9CqZ&#13;&#10;808tPw2TcqrhUNwwmQHD0CxtQkreIZOZIJRicqGl2TD0OBhn8HrSQCEhM62gZAANF9ce2nz9Swak&#13;&#10;u3Jyvz6j7PQbynKrETXj3ygoyO2Yd3vXt999GulZxuRf5ZWVZSXPlg85eWsIJAzgZHDItbUdqVNh&#13;&#10;Q0ODLMuyV5UVGLoO0zAsMzGh1j62uTix6s/IyoKsKFSWZc9RX5xj0HGkI6u0tBQulwv2gG4Ll3RQ&#13;&#10;eLQXXZJE4XQ64fV6C0Kh0JiFjJ07d8qqqnpcbg8olUElw5pzOLdMcPYwwbmlQXc5nVBVFYHewLi0&#13;&#10;NCPmJZI4/NH72KdKyJixcoaxYdKGb9fvP1BUv38/g/UimgA0ANenqbnnleVXQTc0MGYM2jEJxYGO&#13;&#10;rQD43wG8BmD4ij5pfDjO30fjRLc71r7H258ByAXwvcL0aS636gMDszul5VEe0UJo6a2NA/gPAP2w&#13;&#10;zGkcAM3Kyhqoqqrq/uCDD8Z0bqlpxUf8SMi41PuqqjKn230gHo8vUBTVcv5iDEkT0xBTD8dAoB+x&#13;&#10;aBQ1lZX1DQ1jXpgAANatWxfz+Xyt3b3d+RzMWmHaE0TCiY5QamWsVFVEYzFwzgM9PT1jzmVx75fv&#13;&#10;jf/8az/fH4lGpsqqAoWZ4KaZNN9xzuxBgwOQMNDfh3A4HAn1xz7WktzjhRACTqHYU92YSKj4by/L&#13;&#10;RHNUR4YiwStTRE0OmQC3lGXipSMDOBTRceekTDgpOaZQcTQMzhEyONJlCf8+JQevtAVw3/5OXJzr&#13;&#10;RW8ojKjBEDZMBHQTARBE3enwT56G6nMXoIoQ7Pj9M8Ts7Bxyea3tfUsZY/6dh95H7kAZ/J4cZPvy&#13;&#10;ocpOUEIt/4fEpEjoiKiuQQ0HA6MsaXK13j/rHZAIBaVq0laeNAEQai2MqASSYhUfNJ2aYMyEyRhM&#13;&#10;piMWDyMQ7sNApBuBaDfa+psAjvSmppY/VOSe6q4uPQ0O1QvDMKAbcWuhREiKFtTyteGcAQbAYCLh&#13;&#10;a8Y4sQRjCkwrmUu9fd6nwrmBvzwykxbPm1J0dpF/KmJaFBW5M4lL8f4s8HrvV0/1M3e2pyw73ZWb&#13;&#10;XAwmbUucDBpvOQeD1fcpIaCSYglVZHA+v/TSS7UdO3YMxOJxUDubbEJjQygBmJUXiBIKKkno6ekB&#13;&#10;YyxCCBmXc2RFRUVzMBiEbhjwetyWwDbKK8kYh2EYCIVCCIVCh8aTo2PZsmX61i1b+zRdg8PltJMC&#13;&#10;8qRQC2YJflZIP0FXRwdCoRDyCvNCLS0t47m8MfOpEjKWk+UMwOvDv5dlGU6X84uzy5bilElLENWC&#13;&#10;VvVCZkCiMiLxAbQF9mu5xdn/0Vjf+NH/wqlPCLIiQ1LoRQVZZYtPKVsC3YxbAxwlkImEuBnDX7d0&#13;&#10;ypOn5WzYurVuiDTR09ODJ598cqxNHnW0twe7cdX50HUdNBZbc+TIkS+apglFVWGaJjhjMBkD7AGU&#13;&#10;cw5VVVC/vx6RSKQxp6Bg3BUlJUnSPR7PWy3NLXMBK94eQFJbQjBoBpNkCbW1tYjFYvvefvvtrrE6&#13;&#10;kFFKudPpfKe1tfUSzjlkSYLBOZhpOQhamicGzhioImPv3r3QdX1/Wm7aP2fUGA8MhPKR6edOBA4g&#13;&#10;zjiKnAoYLM0DgeV8SQHcVJIBAksrEWfjayOBwTmCBsdVBekwTIbvHOjBNdd/CYUF+fD7M+D1eJGd&#13;&#10;nYWq6dMwY/p0uJ1OvPzyy3jqV78ChunJ2g4357tVHzwuL1p792Jv64dwym4osgpJskJErY8CiSrW&#13;&#10;JEetLKQJTSLhBDwhqnNuCRg8kaGHDwqeSJlYCIHELQ0DowwMloDCYAkV3DBgmDp0ZsAc8jEhSxLS&#13;&#10;PNnwutIRivXL0wsXyDPLlkI3rZoblNqCUUJwYQAnfDCXjl1zZFDOS2hHJPu5UJRmz84kFF+y0gUA&#13;&#10;0WjYVu1ryPWVQSIVpYRQmNyEYRq2EAEkBBkkBA6SKFmfcAylg/clhR//+McGIWTPjh075py26DQQ&#13;&#10;Sgf93ljiXhLL1MJMbNu2DbIsv71+/fox910AmD9//qrXX/9jf9uRI/6Zs2YiGo0m/fgsdROHySwt&#13;&#10;cW9vH5oPNcPtcG8d0Mc+HP74xz82CCW7d+7YseD0JUuSxSE5I7ZGl9m3i0OiFJu2bIFpmvtuvvnm&#13;&#10;vcuXLx9ze4OameR/j8unSsg4GtmF2TMCHaEzctIKEQh1QWea7WTHQRUn2vuboGmRbQ37GzZNZF77&#13;&#10;fzamYUJ1yG+0DzQunmbOtVcbHMQkYJTAqTiRm14i7di1/XOU0g8mIklMquNnqhOrbTIZd56MysrK&#13;&#10;t+vq6vpWr16dcelllyESDic0xjC5CQICVVXR0dmBVe++i8zMzBdeeeWVcZdhZ4whJydnZXNLy7e3&#13;&#10;bN3mWLp0KaJR63AJ84zJGJwOhxVzv2oVcjJznqeUjnlZzTnH5MmT/3bgQP39769Z4zrn3HOhBYPW&#13;&#10;BJFwVGYcDqcDhw+34t3Va5CVkfXiK6+8cnLB9h8rjMoEcFKKEGEYh7IBxigjGgcQTfGbmIjeyQGE&#13;&#10;DBNX5Pvw+pE+XPW5z+Gzl4wMHtHt1OKBwAAAsNzcXH7gwIHk73Fdh1P24ozqqyFJFIFoD0LRAUTj&#13;&#10;QeiGBt2IIm7GENci0HUNOovDNCJg3IqQSDqM2yaNQXHW+pckzAMY1CgkhABOFEiW5GuFpMqSbdag&#13;&#10;SZOILKmQZQWypMKhuuBRPXAqHrgUH96vfQ05acWoLl0Mkxu2OcHSAtCkDh5JIXtoBevB/ycgiagi&#13;&#10;xqGzuH3+HJyl7EsA3dSshGFJ23+Kc3zi4dj/YcnveVIbRAkFY8aQ9FCMMUyZMuWJXbt3X1NbV+eY&#13;&#10;N3cuBgIDtqDOLV8XDqguJ3bs2IkdO3fC6/U+Nd5aNStXrmxRVfXNv/71r9dXVlbC5XRB07SkYy0o&#13;&#10;QLgEVVHwlxdeQP9A/7Zbb7119TgWcda1TZ/y+K7du67dtnWr+7TTFiMUClqCFLFTR3IGh8OBw62t&#13;&#10;2Lp1K7Kzsx+67777xlVdN+lPlDCznQBCyADQ09l5apanxCVLDhiGDoAlX1qJyujoPQRG2cbxTBif&#13;&#10;JDjn8KS51gb7eziDQZyq21Ib2r9Lkoy8jFI0dO6cw/mEzFcnaiYaM7t27WrKycn5xp///OenvF4v&#13;&#10;lp6xFBzM0miYCiilaG5pwXPPv4BQKLT2d79784Ebblg23uYAAE2NTbuzc7K/+9prrz3i9Xoxf/58&#13;&#10;mIYBw9aiSJKExqZG/P6550EJ/VNbZ9uvxyuU1tbW7s3Kyvr2K6+88gtJlrFo4UIwQi11KAEUWbGu&#13;&#10;74UXoOvaqs5Q8NFPqgBMCIFMCNk1EMHajj5UpHmQrsqjvhyWep1bCnBu5XLhI+esj+c8YUWwS9b5&#13;&#10;witTFBIda9auH13IMEz09/ejoaEBkiThtIoKtn79oLLMNBkBpTCYBok6ke7Oht+dou7gxHZi5Emn&#13;&#10;S2vlaU9+sMwaKXMwEuIGpVLS5EKpBEJJwkxgCR58cLLnHLZpxIRp6mCGAQYzYVy0TgXcNptSaGYU&#13;&#10;PcEjOLX8HHidGdDMuKWtSFmNM2Zr01JMGIkIlcH7ObjAAB/0G7O90azvEldm+69ZGhz7W5rqt5bI&#13;&#10;WAwk3gaeEKxsk28kPoBDfXWIxINwqMqQznDw4MGNaWlpD6148cXvO5wOzKypQTweg64b1kKLALW1&#13;&#10;tfj98y+AEvKrzs7Od8bbnzjnWLx48Q/WrFmz6Jlnn5ly3XXXI8Pvh6bFwWD5vRmGgTfeeAPbd+yI&#13;&#10;lpaW3v3kk0+Ou3rzwb0Ht3k8ngdeWLHiPipJmDd3LhKRk4yZIHCiqakJv3/ueUSj0T/dc889L4xL&#13;&#10;i4HU55t6b8gxva0+9UKGJElQFPUivzsPquyAwXWAS1aHowoisSDa+5u0SRUVKw/u+0SavMfEZddd&#13;&#10;uWvF4yv2t3YfnF5ZMhc60+2BiMEwdPhdWZCIPPP0padPWrNmTdPHdR62o1XW8bccHcYYurq6nvb7&#13;&#10;/Z4VK1Y8WLtnj7u6uhrZOdmIWlnusG7DBkTC4b+fOf/Mm2+4YdlJl3pinKGnt+fn/nS/4+mnn1q+&#13;&#10;c9cutaqyEllZmYiEIzhw8CDWrv0A8Zj28lf/z3/cejJVOxlj6O3tfTzd5/OtWLHi3r11dWpVZRXS&#13;&#10;/WmIaxoaGxuxYcNGaDHtTxdccMFXCCEfS42WicIBEwe8ufipko3YrjpkGTGkO2QUOhW4KIFXonBJ&#13;&#10;FBmqjAxVhleR4VFkuGUJHlmCMsJfYeLRGUNvTENrOIq6QBT1YR2bNBnyH1ci0NYCw2QwDAOGYcIw&#13;&#10;DLS1taG9vQ39/f3Iy89b+9Bzz0Uffv755PFMXZMBCQ5ZgaoolpNlcvK3p3iTWf4RnAHcml4th0bL&#13;&#10;l4EQS3swGAFi9x2J2pMrTU7OVpoUAls0S0YyWFKKAcZ0MG4AZHBhQRPhobbQosgK+qM9MAwde5o2&#13;&#10;oKv/MHyuDLidaXCqbjhkJySqJrMDM85tMw9NdboEQWqI6WCo7JCweM5gxT/YkWecwzT1pMBlMh2a&#13;&#10;qUM34paDqxFHXIvCZDpMbkI3NWh6BHEjhrgexUC4C0Sm4MSEhziHqGE55wiHwz8wDAO//OUvv7f4&#13;&#10;tMVk2vRp8Ljd6O/vQ0NDA9atWw9CpSd//vNH7iGEnNQqa/Xq1YdmzZp19ZYtW5883No6/7RFi1Ba&#13;&#10;XAJZkdHe2YVtW7diz549bWVlZXc2NjZuOJm2OOeIRqI/djkd5Le/++33d+7coVZOr0RWVhbCkTCa&#13;&#10;Gpvw/gcfIBaLvXrRRRfdvnz58pOqGZWatJHSpHfyUbf/1AsZs2dPLdi9q+mC8vxTIEkKEuY/DkCR&#13;&#10;FBwKtCKmh2oP7P3Nh4Rc8796rhPBMw8/E3T5HK+2dO37XkV+tWVaIEhG0nhd6UhzZaXv2rXjUkLI&#13;&#10;4ydbjpjZETWpdtKJmi4YY+jv73981qxZGzdv2XLT9h07znS73SWGYYSi0eh2t8/9ZjQafYoQMq58&#13;&#10;HKNhGib6+voemD558rp1a9fesOmjj053upzFhm4EQ6HQZo/P91o4En52IsqCm6aJ/kDgJ5VTKj/Y&#13;&#10;tHnzDdu2b1/qcDiKTZOFIrHwVp/H93o4Gn6aEDKxJUE/BkKhMF92wYV46pln8OHWrTjY2Iie3l50&#13;&#10;9XTjcEcnent60Nfbh+hAH4xgEHokDB4fAI/HQHUN6RRwyxQqtT4OSqFQQAEHBeCVKRw0xRHRXvGa&#13;&#10;GGo3DpsMmr34jgOIcSBumIhxICyrkNIy4CkoQ3bNNCw6bTG89fvwm189Xn9wX/2zDEiduLgsy3FF&#13;&#10;UZo9Hk/3Nddcs3V4sTSn00O6A/1YX/tnyJKadO4E47bGwrS1F6aVfTexqCfETpRlp/q2I08SWoxk&#13;&#10;hBYoBteV9iROEkIFs49JLMdRO0lVoj9aG3Nbg0BBIUMiMiiREY4PgBIJU4pmIhoPoq2/EdF4CLqh&#13;&#10;wWR60veDwfb/oBIokZPh4xSp+SyI7dBKhka6JbUsLKlxMZkJg+lDNDvcvj+W0ESTDq0O2Qmn4oFT&#13;&#10;dcPl9CLTn4+qSQuQl16G93a/hJjWO6L/GVbp8x8UFpZsePe9d69dt37dEkVRcjRN62LA5jS37+W+&#13;&#10;QN/Lt99++/he8mHs2LFj+z333HPBU089dfNrr/3xYo/HU02p5AyHAwcJIe8sWnTm/6xdu2p8nujD&#13;&#10;MJmJcDR635QpU95bv2HjjZs2bV7icrkKdMMIxLXYdn+a/7X+/v5nT6agX4JUBc+JDHKfeiFj//7m&#13;&#10;OX5vbk5OerGt/mN21jgGbpo41FELDrZZkq79BNu7TxzGGCSJrOkNt38vHAtBUWRLDWoPbC7Vi+Kc&#13;&#10;KdjZ9MFZEyFkJHLyD7fZ2kLHSVdhZYxh27ZtmwFsNgzDde2115YsXLgw+K1vfast0BcYU06SsbRZ&#13;&#10;V1//AYAPWltbvXfeeWdxZWVl8MEHH2wNDgxMaJuMMdTur10LYG1ra6v39ttvL6moqAg99thjLQMT&#13;&#10;3NbHReIdYowhzevF+WcuxflnLh1120g0gmAojL6BAfT19yMQDCIYCiEajSEajSISiSISiyAei0OL&#13;&#10;xxGLxaDpGnRNR0TX7UREgyaARCbfxCpbohKcqgq3ywm3xwOPxwO324OMzAzkF+SjvKQUJYUFcDud&#13;&#10;AICHHnkYXq//QAih/4rHh8qqllbDQDQaxc9+9rMR15KbW7Git3er42DnVjdAU8cPCoBYLpkMAEbm&#13;&#10;aqWDNSEo5FR5wlJUUHsjxsDAuBWATwkYI2CG5f5ALdcyxqy4lEHRK2GgsG4TpeCWgYVywome5k8r&#13;&#10;pTJumVI0m2b48mEwDZoeQyweQUwLI25EoWkxaKalYTBM3Y7EY3ayv8EEg0g+iQSpZhM7ooNKVnIw&#13;&#10;YjnCytRKpCcR2dKEEGqHhqtQJAdkSYUqq1AkFRJVAGrlPgEYTNMAZyYgSaMOXJxztLY2/wXAXx78&#13;&#10;3YNZq99YnXP59Zd33XTVTT1d0XG7bB2Vxx57rB/AI7IsP3L7175W3LJ/v2vFihWNhBBj7dpVE9oW&#13;&#10;5xz19fXvA3h/965dvnvvvbdg7ty5ge9+97vtXV1dEzZWpGQHAGcMBEQ61rE/1UIGpRREofO8zkxI&#13;&#10;kKExDSazMisSQjAQ6UF7f5NZWlL8p6amMaU6+EQzc8GcbRvf2djW1ttQUJ5fBQaWzPsvSwry00uw&#13;&#10;V1GrL7v0M+rLL798Mmr45JuXmmgmsdJkjJ20CWNIY4REAexPVFX8Z5CXlxcCMKbkISfZVt0/o62J&#13;&#10;hFgJpaiqqgAB4poGmUp2GOTQ7dwuN9wuN/Jyxp3S5KRhjCEWi8HpdCYiesbloLxx47utAP7T+uvY&#13;&#10;a5TRfzWP+etY4Uf5v2kCpuUyDQC49e7bKx9/+Ikvm4apakbMylBKKNwuHzyutGRCpkTERGq4OGwN&#13;&#10;RmorCUEvabpJwVLSDPp0WHvxQZ8UpIbuEtu0Ym2nMx06N0DMhBhjaXdAJABHyaKWwldv/GoPgJ7X&#13;&#10;XnvtRG7fSWEYBn66fPlhAHjxxRc/9vaqqqqCAIITPRaOrMKK46qmP51pxW1kSYIWNy7P9ZUl1X2q&#13;&#10;bHlae11+RPQgONH3tLS0/flkV/SfJDb8Y0OX6pZWtvc3QpEdUBUnVMUBVXGAUgWZ6UVwyK7yg80H&#13;&#10;a06yKT0Z6olEEjJAUS3HTIfDcVJVWAX/GnDOIctyqKOzA3V1dQgMDECSpWQSpCHZFz8BJHwIOjo7&#13;&#10;UF9fD4C3///U/08A2TQNGokHAc6hSipUSYFMbN2K7ZwKwqxMm5SA0sS/VnZLYn9ArMqvBByUcBD7&#13;&#10;Q4m9nWTlb7DqKCVyfFh/S5TaCx8ZMpWgSBJkWYYsKVBkFYqiQE7kAiEEpqEjFO6HaepQJWVCyrV/&#13;&#10;2pEsjRCXpMHUUKl9VVZkAIgfy27yidNkzJo1a1JPT8/FAGgiRGwUrEtKXPjwMrkSIGF0dZlVh8Qk&#13;&#10;hBDGuVnU3d17am+4FVsa3gYHsx2gLNVcW28jJEppTnbOrZzzxF0mpgmaTMdlmkOSYY1mix9R0wDJ&#13;&#10;h5d6ZjBNTka7JkIIBx1a547hmBLisUZEwjk3guFAZnfwMHY0vQ9qh5cm6gEAHBSSun/P/nuLior+&#13;&#10;xE2umHx4XcOjtkMARgiRtO7u7nNqa2vx61//OpnDQpIk9PX3o7e3F6Zpnl5aWho3GFOSeYMTimOW&#13;&#10;mh015T4APPHdMUJsE474o31/XBLPK+VZjnSpNk1r3ScBBIRThoQXFFL2IYljMdgW/ZTneCJ+G6O9&#13;&#10;O8P3G22b1O3G+jtjjABWvo6jnefRjjn8GLD6hMEYq16/fj2WLFmCvLw8lJSUIDc3Fx6PGw7VAUlW&#13;&#10;IMsyJEmyHQbJoMOgfSQrqoIMPtwhzpBI1rYYkf02aSuw/5/4J/m7tQ5mpomBwAD6+/vR1HQIzS3N&#13;&#10;6OzogNftzS8uLv6awQwFCWVconUKRgFOiJR6L0nKu5ncNmE6TA7XgwM3G75tAssqMtgHxhJWnvqM&#13;&#10;CCHcPkrCK2PE8+MmJwyM/+H3f8jX9Lj87q6XkO7Jgs/lh0NxWWYM+xVPaiaSOoSUK0hehn1vUyNC&#13;&#10;eGKzQZ17MqEdEpWhk+efcBtJHnrQ3mMJIyY3oesaIvEAwrEAIvEgdDMGv5J2VWlpabk9bhMTQzIo&#13;&#10;jtbvhvdxMsq2xDTNxPxyrGONQuK5HXXUHq29wXaReHek0bYZOT4dB9PedpQ6EUMUXpRS2tLSUvnB&#13;&#10;Bx/A4/UiHrMs3IQQKIqCnTt3QlGUBYWFhbdpmpacIxlj1nvL2Imf1D+LwsLCc0Oh0A8Y54YxKGQc&#13;&#10;bdIYJPURJcalxPhCEn8lXnIrYwxjjHPG4rppDDl2QhtIQaAoqkQIcY7mHT1kByRsnjw1qt36e8Qr&#13;&#10;kDI6nhjHegFPZL/kvrbqGpxzXWemzuwaHMORJRmyLCsAlESOi6M/hJEij2Vx4lo8HtdG240Q4pJl&#13;&#10;mUqSNLxTj8aw53OMZzGsmaMdjxDCueUVd/S9Rj+89Stj3OpEAMBGs6oPb99OU5QYhok9BfDUdghJ&#13;&#10;2XC08045MEn54phC5ShXYzVDyGj3cFhPOu7xR77WSet/oiXrfWOMafbC4UQFwIlUH4wQAE9kH1mm&#13;&#10;IESSJUJUIkkj7leKADbkeCnbDb2HDEjJwp16gdZTJ4P/tV+WhOfnaM9q+DMd/t2xbupR3zLTNBnn&#13;&#10;PGoyg3CrJh8f4sQxygETp82HfT+c1HeFDzv7hNUkZf9Un9cRbSYFzcQF2TfLqiZLHZRK8vHP6IQg&#13;&#10;Kc2Mds9HfJGy0VHbtC858QcfcjHJt2pMc8WJvNNjuQdW7+U8Go/Hj2azI06HQwYhjqOMy584GUMg&#13;&#10;EAgEAoFAIBAIBAKBQCAQCAQCgUAgEAgEAoFAIBAIBAKBQCAQCAQCgUAgEAgEAoFAIBAIBAKBQCAQ&#13;&#10;CAQCgUAgEAgEAoFAIBAIBAKBQCAQCAQCgUAgEAgEAoFAIBAIBAKBQCAQCAQCgUAgEAgEAoFAIBAI&#13;&#10;BAKBQCAQCAQCgUAgEAgEAoFAIBAIBAKBQCAQCAQCgUAgEAgEAoFAIBAIBAKBQCAQCAQCgUAgEAgE&#13;&#10;AoFAIBAIBAKBQCAQCAQCgUAgEAgEAoFAIBAIBAKBQCAQCAQCgUAgEAgEAoFAIBAIBAKBQCAQCAQC&#13;&#10;gUAgEAgEAoFAIBAIBAKBQCAQCAQCgUAgEAgEAoFAIBAIBAKBQCAQCAQCgUAgEAgEAoFAIBAIBAKB&#13;&#10;QCAQCAQCgUAgEAgEAoFAIBAIBAKBQCAQCAQCgUAgEAgEAoFAIBAIBAKBQCAQCAQCgUAgEAgEAoFA&#13;&#10;IBAIBAKBQCAQCAQCgUAgEAgEAoFAIBAIBAKBQCAQCAQCgeCTyP8D5Yp7IbdKyFAAAAAASUVORK5C&#13;&#10;YIJQSwMEFAAGAAgAAAAhABCe+aTjAAAADgEAAA8AAABkcnMvZG93bnJldi54bWxMT01vgzAMvU/a&#13;&#10;f4g8abc1ga2sooSq6j5O1aS1k6beXHABlSSIpED//bzTdrH99Ozn97LVZFoxUO8bZzVEMwWCbOHK&#13;&#10;xlYavvZvDwsQPqAtsXWWNFzJwyq/vckwLd1oP2nYhUqwiPUpaqhD6FIpfVGTQT9zHVnmTq43GBj2&#13;&#10;lSx7HFnctDJWKpEGG8sfauxoU1Nx3l2MhvcRx/Vj9Dpsz6fN9bCff3xvI9L6/m56WXJZL0EEmsLf&#13;&#10;BfxmYP+Qs7Gju9jSi5Zx/JTwKg/cmJ9HKgZx1JA8qwRknsn/MfIfAAAA//8DAFBLAwQUAAYACAAA&#13;&#10;ACEALmzwAMUAAAClAQAAGQAAAGRycy9fcmVscy9lMm9Eb2MueG1sLnJlbHO8kMGKwjAQhu8L+w5h&#13;&#10;7tu0PSyymPYigldxH2BIpmmwmYQkir69gWVBQfDmcWb4v/9j1uPFL+JMKbvACrqmBUGsg3FsFfwe&#13;&#10;tl8rELkgG1wCk4IrZRiHz4/1nhYsNZRnF7OoFM4K5lLij5RZz+QxNyES18sUksdSx2RlRH1ES7Jv&#13;&#10;22+Z7hkwPDDFzihIO9ODOFxjbX7NDtPkNG2CPnni8qRCOl+7KxCTpaLAk3H4t+ybyBbkc4fuPQ7d&#13;&#10;v4N8eO5wAwAA//8DAFBLAQItABQABgAIAAAAIQCxgme2CgEAABMCAAATAAAAAAAAAAAAAAAAAAAA&#13;&#10;AABbQ29udGVudF9UeXBlc10ueG1sUEsBAi0AFAAGAAgAAAAhADj9If/WAAAAlAEAAAsAAAAAAAAA&#13;&#10;AAAAAAAAOwEAAF9yZWxzLy5yZWxzUEsBAi0AFAAGAAgAAAAhAIJK+klrAgAAIwcAAA4AAAAAAAAA&#13;&#10;AAAAAAAAOgIAAGRycy9lMm9Eb2MueG1sUEsBAi0ACgAAAAAAAAAhAIAn4R86TAEAOkwBABQAAAAA&#13;&#10;AAAAAAAAAAAA0QQAAGRycy9tZWRpYS9pbWFnZTEucG5nUEsBAi0ACgAAAAAAAAAhALAdwhWZnwEA&#13;&#10;mZ8BABQAAAAAAAAAAAAAAAAAPVEBAGRycy9tZWRpYS9pbWFnZTIucG5nUEsBAi0AFAAGAAgAAAAh&#13;&#10;ABCe+aTjAAAADgEAAA8AAAAAAAAAAAAAAAAACPECAGRycy9kb3ducmV2LnhtbFBLAQItABQABgAI&#13;&#10;AAAAIQAubPAAxQAAAKUBAAAZAAAAAAAAAAAAAAAAABjyAgBkcnMvX3JlbHMvZTJvRG9jLnhtbC5y&#13;&#10;ZWxzUEsFBgAAAAAHAAcAvgEAABTzAgAAAA==&#13;&#10;">
                <v:shape id="Image 21" o:spid="_x0000_s1027" type="#_x0000_t75" style="position:absolute;left:909;top:17421;width:23571;height:25058;visibility:visible;mso-wrap-style:square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DM0ML2yQAAAOAAAAAPAAAAZHJzL2Rvd25yZXYueG1sRI9PawIx&#13;&#10;FMTvBb9DeEIvpWbdQ+muRvFfoR56UOv9uXnubpu8LEmq229vCgUvA8Mwv2Gm894acSEfWscKxqMM&#13;&#10;BHHldMu1gs/D2/MriBCRNRrHpOCXAsxng4cpltpdeUeXfaxFgnAoUUETY1dKGaqGLIaR64hTdnbe&#13;&#10;YkzW11J7vCa4NTLPshdpseW00GBHq4aq7/2PVXDOnrpiu1mYr8LE09LnH5vjqlDqcdivJ0kWExCR&#13;&#10;+nhv/CPetYJ8DH+H0hmQsxsAAAD//wMAUEsBAi0AFAAGAAgAAAAhANvh9svuAAAAhQEAABMAAAAA&#13;&#10;AAAAAAAAAAAAAAAAAFtDb250ZW50X1R5cGVzXS54bWxQSwECLQAUAAYACAAAACEAWvQsW78AAAAV&#13;&#10;AQAACwAAAAAAAAAAAAAAAAAfAQAAX3JlbHMvLnJlbHNQSwECLQAUAAYACAAAACEAzNDC9skAAADg&#13;&#10;AAAADwAAAAAAAAAAAAAAAAAHAgAAZHJzL2Rvd25yZXYueG1sUEsFBgAAAAADAAMAtwAAAP0CAAAA&#13;&#10;AA==&#13;&#10;">
                  <v:imagedata r:id="rId29" o:title=""/>
                </v:shape>
                <v:shape id="Image 22" o:spid="_x0000_s1028" type="#_x0000_t75" style="position:absolute;width:24480;height:20142;visibility:visible;mso-wrap-style:square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Dv0zFBzAAAAOAAAAAPAAAAZHJzL2Rvd25yZXYueG1sRI9PS8NA&#13;&#10;FMTvgt9heYI3uzG1UpJsiv0jSEsPbRX19sg+k7TZtzG7ttFP3xUELwPDML9hsklvGnGkztWWFdwO&#13;&#10;IhDEhdU1lwqed483YxDOI2tsLJOCb3IwyS8vMky0PfGGjltfigBhl6CCyvs2kdIVFRl0A9sSh+zD&#13;&#10;dgZ9sF0pdYenADeNjKPoXhqsOSxU2NKsouKw/TIK3hdvo+F8eVh/9qsXW969bvY/dqrU9VU/T4M8&#13;&#10;pCA89f6/8Yd40griGH4PhTMg8zMAAAD//wMAUEsBAi0AFAAGAAgAAAAhANvh9svuAAAAhQEAABMA&#13;&#10;AAAAAAAAAAAAAAAAAAAAAFtDb250ZW50X1R5cGVzXS54bWxQSwECLQAUAAYACAAAACEAWvQsW78A&#13;&#10;AAAVAQAACwAAAAAAAAAAAAAAAAAfAQAAX3JlbHMvLnJlbHNQSwECLQAUAAYACAAAACEA79MxQcwA&#13;&#10;AADgAAAADwAAAAAAAAAAAAAAAAAHAgAAZHJzL2Rvd25yZXYueG1sUEsFBgAAAAADAAMAtwAAAAAD&#13;&#10;AAAAAA==&#13;&#10;">
                  <v:imagedata r:id="rId30" o:title=""/>
                </v:shape>
                <w10:wrap anchorx="page"/>
              </v:group>
            </w:pict>
          </mc:Fallback>
        </mc:AlternateContent>
      </w:r>
    </w:p>
    <w:p w14:paraId="6F801697" w14:textId="7FE91E35" w:rsidR="0083493B" w:rsidRDefault="0083493B" w:rsidP="0083493B">
      <w:pPr>
        <w:pStyle w:val="BodyText"/>
      </w:pPr>
    </w:p>
    <w:p w14:paraId="1963AEFF" w14:textId="77777777" w:rsidR="000B61AB" w:rsidRDefault="000B61AB" w:rsidP="000B61AB">
      <w:pPr>
        <w:pStyle w:val="ListParagraph"/>
        <w:ind w:left="5615" w:firstLine="0"/>
        <w:rPr>
          <w:rFonts w:ascii="Montserrat" w:hAnsi="Montserrat"/>
          <w:sz w:val="28"/>
          <w:szCs w:val="28"/>
        </w:rPr>
      </w:pPr>
    </w:p>
    <w:p w14:paraId="1FEF8715" w14:textId="5CA74DE2" w:rsidR="0083493B" w:rsidRPr="000B61AB" w:rsidRDefault="0083493B" w:rsidP="0083493B">
      <w:pPr>
        <w:pStyle w:val="ListParagraph"/>
        <w:numPr>
          <w:ilvl w:val="0"/>
          <w:numId w:val="50"/>
        </w:numPr>
        <w:rPr>
          <w:rFonts w:ascii="Montserrat" w:hAnsi="Montserrat"/>
          <w:sz w:val="28"/>
          <w:szCs w:val="28"/>
        </w:rPr>
      </w:pPr>
      <w:r w:rsidRPr="000B61AB">
        <w:rPr>
          <w:rFonts w:ascii="Montserrat" w:hAnsi="Montserrat"/>
          <w:sz w:val="28"/>
          <w:szCs w:val="28"/>
        </w:rPr>
        <w:t>Employment</w:t>
      </w:r>
      <w:r w:rsidRPr="000B61AB">
        <w:rPr>
          <w:rFonts w:ascii="Montserrat" w:hAnsi="Montserrat"/>
          <w:spacing w:val="-15"/>
          <w:sz w:val="28"/>
          <w:szCs w:val="28"/>
        </w:rPr>
        <w:t xml:space="preserve"> </w:t>
      </w:r>
      <w:r w:rsidRPr="000B61AB">
        <w:rPr>
          <w:rFonts w:ascii="Montserrat" w:hAnsi="Montserrat"/>
          <w:spacing w:val="-2"/>
          <w:sz w:val="28"/>
          <w:szCs w:val="28"/>
        </w:rPr>
        <w:t>Supports</w:t>
      </w:r>
    </w:p>
    <w:p w14:paraId="431DFD95" w14:textId="77777777" w:rsidR="0083493B" w:rsidRPr="000B61AB" w:rsidRDefault="0083493B" w:rsidP="0083493B">
      <w:pPr>
        <w:pStyle w:val="BodyText"/>
        <w:rPr>
          <w:sz w:val="28"/>
          <w:szCs w:val="28"/>
        </w:rPr>
      </w:pPr>
    </w:p>
    <w:p w14:paraId="70960582" w14:textId="77777777" w:rsidR="0083493B" w:rsidRPr="000B61AB" w:rsidRDefault="0083493B" w:rsidP="0083493B">
      <w:pPr>
        <w:pStyle w:val="BodyText"/>
        <w:rPr>
          <w:sz w:val="28"/>
          <w:szCs w:val="28"/>
        </w:rPr>
      </w:pPr>
    </w:p>
    <w:p w14:paraId="465E37E6" w14:textId="77777777" w:rsidR="0083493B" w:rsidRDefault="0083493B" w:rsidP="0083493B">
      <w:pPr>
        <w:pStyle w:val="BodyText"/>
        <w:rPr>
          <w:sz w:val="28"/>
          <w:szCs w:val="28"/>
        </w:rPr>
      </w:pPr>
    </w:p>
    <w:p w14:paraId="375C3E50" w14:textId="77777777" w:rsidR="000B61AB" w:rsidRPr="000B61AB" w:rsidRDefault="000B61AB" w:rsidP="0083493B">
      <w:pPr>
        <w:pStyle w:val="BodyText"/>
        <w:rPr>
          <w:sz w:val="28"/>
          <w:szCs w:val="28"/>
        </w:rPr>
      </w:pPr>
    </w:p>
    <w:p w14:paraId="6EFD3C14" w14:textId="77777777" w:rsidR="0083493B" w:rsidRPr="000B61AB" w:rsidRDefault="0083493B" w:rsidP="0083493B">
      <w:pPr>
        <w:pStyle w:val="BodyText"/>
        <w:rPr>
          <w:sz w:val="28"/>
          <w:szCs w:val="28"/>
        </w:rPr>
      </w:pPr>
    </w:p>
    <w:p w14:paraId="03F6C39B" w14:textId="77777777" w:rsidR="0083493B" w:rsidRPr="000B61AB" w:rsidRDefault="0083493B" w:rsidP="0083493B">
      <w:pPr>
        <w:pStyle w:val="ListParagraph"/>
        <w:numPr>
          <w:ilvl w:val="0"/>
          <w:numId w:val="50"/>
        </w:numPr>
        <w:rPr>
          <w:rFonts w:ascii="Montserrat" w:hAnsi="Montserrat"/>
          <w:sz w:val="28"/>
          <w:szCs w:val="28"/>
        </w:rPr>
      </w:pPr>
      <w:r w:rsidRPr="000B61AB">
        <w:rPr>
          <w:rFonts w:ascii="Montserrat" w:hAnsi="Montserrat"/>
          <w:sz w:val="28"/>
          <w:szCs w:val="28"/>
        </w:rPr>
        <w:t>Workplaces</w:t>
      </w:r>
    </w:p>
    <w:p w14:paraId="2CBAB9D9" w14:textId="77777777" w:rsidR="0083493B" w:rsidRPr="000B61AB" w:rsidRDefault="0083493B" w:rsidP="0083493B">
      <w:pPr>
        <w:pStyle w:val="BodyText"/>
        <w:rPr>
          <w:sz w:val="28"/>
          <w:szCs w:val="28"/>
        </w:rPr>
      </w:pPr>
    </w:p>
    <w:p w14:paraId="12787793" w14:textId="77777777" w:rsidR="0083493B" w:rsidRPr="000B61AB" w:rsidRDefault="0083493B" w:rsidP="0083493B">
      <w:pPr>
        <w:pStyle w:val="BodyText"/>
        <w:rPr>
          <w:sz w:val="28"/>
          <w:szCs w:val="28"/>
        </w:rPr>
      </w:pPr>
    </w:p>
    <w:p w14:paraId="32900FA8" w14:textId="77777777" w:rsidR="0083493B" w:rsidRPr="000B61AB" w:rsidRDefault="0083493B" w:rsidP="0083493B">
      <w:pPr>
        <w:pStyle w:val="BodyText"/>
        <w:rPr>
          <w:sz w:val="28"/>
          <w:szCs w:val="28"/>
        </w:rPr>
      </w:pPr>
    </w:p>
    <w:p w14:paraId="0172F03A" w14:textId="02C86C24" w:rsidR="0083493B" w:rsidRPr="000B61AB" w:rsidRDefault="0083493B" w:rsidP="0083493B">
      <w:pPr>
        <w:pStyle w:val="BodyText"/>
        <w:rPr>
          <w:sz w:val="28"/>
          <w:szCs w:val="28"/>
        </w:rPr>
        <w:sectPr w:rsidR="0083493B" w:rsidRPr="000B61AB" w:rsidSect="0032015B">
          <w:pgSz w:w="11910" w:h="16840"/>
          <w:pgMar w:top="940" w:right="850" w:bottom="1780" w:left="425" w:header="0" w:footer="18" w:gutter="0"/>
          <w:cols w:space="720"/>
        </w:sectPr>
      </w:pPr>
    </w:p>
    <w:p w14:paraId="31769AD7" w14:textId="2FF806DE" w:rsidR="0083493B" w:rsidRPr="000B61AB" w:rsidRDefault="0083493B" w:rsidP="000B61AB">
      <w:pPr>
        <w:pStyle w:val="BodyText"/>
        <w:ind w:left="851"/>
        <w:rPr>
          <w:sz w:val="28"/>
          <w:szCs w:val="28"/>
        </w:rPr>
      </w:pPr>
      <w:r w:rsidRPr="000B61AB">
        <w:rPr>
          <w:sz w:val="28"/>
          <w:szCs w:val="28"/>
        </w:rPr>
        <w:t>The</w:t>
      </w:r>
      <w:r w:rsidRPr="000B61AB">
        <w:rPr>
          <w:spacing w:val="-15"/>
          <w:sz w:val="28"/>
          <w:szCs w:val="28"/>
        </w:rPr>
        <w:t xml:space="preserve"> </w:t>
      </w:r>
      <w:r w:rsidRPr="000B61AB">
        <w:rPr>
          <w:sz w:val="28"/>
          <w:szCs w:val="28"/>
        </w:rPr>
        <w:t>Review</w:t>
      </w:r>
      <w:r w:rsidRPr="000B61AB">
        <w:rPr>
          <w:spacing w:val="-14"/>
          <w:sz w:val="28"/>
          <w:szCs w:val="28"/>
        </w:rPr>
        <w:t xml:space="preserve"> </w:t>
      </w:r>
      <w:r w:rsidRPr="000B61AB">
        <w:rPr>
          <w:sz w:val="28"/>
          <w:szCs w:val="28"/>
        </w:rPr>
        <w:t>talked</w:t>
      </w:r>
      <w:r w:rsidRPr="000B61AB">
        <w:rPr>
          <w:spacing w:val="-14"/>
          <w:sz w:val="28"/>
          <w:szCs w:val="28"/>
        </w:rPr>
        <w:t xml:space="preserve"> </w:t>
      </w:r>
      <w:r w:rsidRPr="000B61AB">
        <w:rPr>
          <w:spacing w:val="-12"/>
          <w:sz w:val="28"/>
          <w:szCs w:val="28"/>
        </w:rPr>
        <w:t>about:</w:t>
      </w:r>
    </w:p>
    <w:p w14:paraId="2E1F05AC" w14:textId="5DE95DD8" w:rsidR="0083493B" w:rsidRPr="000B61AB" w:rsidRDefault="000B61AB" w:rsidP="0083493B">
      <w:pPr>
        <w:pStyle w:val="BodyText"/>
        <w:rPr>
          <w:sz w:val="28"/>
          <w:szCs w:val="28"/>
        </w:rPr>
      </w:pPr>
      <w:r w:rsidRPr="000B61AB">
        <w:rPr>
          <w:noProof/>
          <w:sz w:val="28"/>
          <w:szCs w:val="28"/>
        </w:rPr>
        <w:drawing>
          <wp:anchor distT="0" distB="0" distL="0" distR="0" simplePos="0" relativeHeight="251701248" behindDoc="1" locked="0" layoutInCell="1" allowOverlap="1" wp14:anchorId="3881D9C5" wp14:editId="2C57DF99">
            <wp:simplePos x="0" y="0"/>
            <wp:positionH relativeFrom="page">
              <wp:posOffset>1508243</wp:posOffset>
            </wp:positionH>
            <wp:positionV relativeFrom="paragraph">
              <wp:posOffset>140217</wp:posOffset>
            </wp:positionV>
            <wp:extent cx="1130935" cy="1097280"/>
            <wp:effectExtent l="0" t="0" r="0" b="0"/>
            <wp:wrapThrough wrapText="bothSides">
              <wp:wrapPolygon edited="0">
                <wp:start x="9460" y="3500"/>
                <wp:lineTo x="8004" y="4250"/>
                <wp:lineTo x="3396" y="7500"/>
                <wp:lineTo x="2183" y="12000"/>
                <wp:lineTo x="3153" y="16000"/>
                <wp:lineTo x="3153" y="16500"/>
                <wp:lineTo x="7034" y="20000"/>
                <wp:lineTo x="8732" y="21000"/>
                <wp:lineTo x="13098" y="21000"/>
                <wp:lineTo x="15039" y="20000"/>
                <wp:lineTo x="18677" y="16500"/>
                <wp:lineTo x="18677" y="16000"/>
                <wp:lineTo x="20133" y="11500"/>
                <wp:lineTo x="18920" y="9000"/>
                <wp:lineTo x="18435" y="7250"/>
                <wp:lineTo x="15039" y="4750"/>
                <wp:lineTo x="13098" y="3500"/>
                <wp:lineTo x="9460" y="3500"/>
              </wp:wrapPolygon>
            </wp:wrapThrough>
            <wp:docPr id="23" name="Image 23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3" name="Image 23"/>
                    <pic:cNvPicPr/>
                  </pic:nvPicPr>
                  <pic:blipFill>
                    <a:blip r:embed="rId31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130935" cy="109728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</wp:anchor>
        </w:drawing>
      </w:r>
    </w:p>
    <w:p w14:paraId="7729551C" w14:textId="3CDD0A77" w:rsidR="0083493B" w:rsidRPr="000B61AB" w:rsidRDefault="0083493B" w:rsidP="0083493B">
      <w:pPr>
        <w:pStyle w:val="BodyText"/>
        <w:rPr>
          <w:sz w:val="28"/>
          <w:szCs w:val="28"/>
        </w:rPr>
      </w:pPr>
    </w:p>
    <w:p w14:paraId="07B30F85" w14:textId="6C7F44CA" w:rsidR="0083493B" w:rsidRDefault="000B61AB" w:rsidP="0083493B">
      <w:pPr>
        <w:pStyle w:val="BodyText"/>
      </w:pPr>
      <w:r>
        <w:rPr>
          <w:noProof/>
        </w:rPr>
        <w:drawing>
          <wp:anchor distT="0" distB="0" distL="0" distR="0" simplePos="0" relativeHeight="251671552" behindDoc="0" locked="0" layoutInCell="1" allowOverlap="1" wp14:anchorId="3B7DE54D" wp14:editId="737D9C14">
            <wp:simplePos x="0" y="0"/>
            <wp:positionH relativeFrom="page">
              <wp:posOffset>1438142</wp:posOffset>
            </wp:positionH>
            <wp:positionV relativeFrom="paragraph">
              <wp:posOffset>1947885</wp:posOffset>
            </wp:positionV>
            <wp:extent cx="1262989" cy="900112"/>
            <wp:effectExtent l="0" t="0" r="0" b="0"/>
            <wp:wrapNone/>
            <wp:docPr id="25" name="Image 25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5" name="Image 25"/>
                    <pic:cNvPicPr/>
                  </pic:nvPicPr>
                  <pic:blipFill>
                    <a:blip r:embed="rId32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262989" cy="900112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Pr="000B61AB">
        <w:rPr>
          <w:noProof/>
          <w:sz w:val="28"/>
          <w:szCs w:val="28"/>
        </w:rPr>
        <w:drawing>
          <wp:anchor distT="0" distB="0" distL="0" distR="0" simplePos="0" relativeHeight="251702272" behindDoc="1" locked="0" layoutInCell="1" allowOverlap="1" wp14:anchorId="66DA1EE8" wp14:editId="2973143D">
            <wp:simplePos x="0" y="0"/>
            <wp:positionH relativeFrom="page">
              <wp:posOffset>1513722</wp:posOffset>
            </wp:positionH>
            <wp:positionV relativeFrom="paragraph">
              <wp:posOffset>720445</wp:posOffset>
            </wp:positionV>
            <wp:extent cx="1013163" cy="982980"/>
            <wp:effectExtent l="0" t="0" r="0" b="0"/>
            <wp:wrapTopAndBottom/>
            <wp:docPr id="24" name="Image 24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4" name="Image 24"/>
                    <pic:cNvPicPr/>
                  </pic:nvPicPr>
                  <pic:blipFill>
                    <a:blip r:embed="rId33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013163" cy="982980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="0083493B" w:rsidRPr="000B61AB">
        <w:rPr>
          <w:sz w:val="28"/>
          <w:szCs w:val="28"/>
        </w:rPr>
        <w:br w:type="column"/>
      </w:r>
    </w:p>
    <w:p w14:paraId="7B67123E" w14:textId="77777777" w:rsidR="0083493B" w:rsidRDefault="0083493B" w:rsidP="0083493B">
      <w:pPr>
        <w:pStyle w:val="BodyText"/>
      </w:pPr>
    </w:p>
    <w:p w14:paraId="3C33C5D1" w14:textId="77777777" w:rsidR="0083493B" w:rsidRDefault="0083493B" w:rsidP="0083493B">
      <w:pPr>
        <w:pStyle w:val="BodyText"/>
      </w:pPr>
    </w:p>
    <w:p w14:paraId="2938AEFB" w14:textId="77777777" w:rsidR="0083493B" w:rsidRPr="000B61AB" w:rsidRDefault="0083493B" w:rsidP="0083493B">
      <w:pPr>
        <w:pStyle w:val="BodyText"/>
        <w:rPr>
          <w:sz w:val="28"/>
          <w:szCs w:val="24"/>
        </w:rPr>
      </w:pPr>
      <w:r w:rsidRPr="000B61AB">
        <w:rPr>
          <w:spacing w:val="-9"/>
          <w:sz w:val="28"/>
          <w:szCs w:val="24"/>
        </w:rPr>
        <w:t>What</w:t>
      </w:r>
      <w:r w:rsidRPr="000B61AB">
        <w:rPr>
          <w:spacing w:val="-21"/>
          <w:sz w:val="28"/>
          <w:szCs w:val="24"/>
        </w:rPr>
        <w:t xml:space="preserve"> </w:t>
      </w:r>
      <w:r w:rsidRPr="000B61AB">
        <w:rPr>
          <w:sz w:val="28"/>
          <w:szCs w:val="24"/>
        </w:rPr>
        <w:t>works</w:t>
      </w:r>
    </w:p>
    <w:p w14:paraId="7E5D5AE1" w14:textId="77777777" w:rsidR="0083493B" w:rsidRDefault="0083493B" w:rsidP="0083493B">
      <w:pPr>
        <w:pStyle w:val="BodyText"/>
      </w:pPr>
    </w:p>
    <w:p w14:paraId="5E746631" w14:textId="77777777" w:rsidR="0083493B" w:rsidRDefault="0083493B" w:rsidP="0083493B">
      <w:pPr>
        <w:pStyle w:val="BodyText"/>
      </w:pPr>
    </w:p>
    <w:p w14:paraId="32815AC4" w14:textId="77777777" w:rsidR="0083493B" w:rsidRPr="000B61AB" w:rsidRDefault="0083493B" w:rsidP="0083493B">
      <w:pPr>
        <w:pStyle w:val="BodyText"/>
        <w:rPr>
          <w:sz w:val="28"/>
          <w:szCs w:val="24"/>
        </w:rPr>
      </w:pPr>
      <w:r w:rsidRPr="000B61AB">
        <w:rPr>
          <w:sz w:val="28"/>
          <w:szCs w:val="24"/>
        </w:rPr>
        <w:t>What</w:t>
      </w:r>
      <w:r w:rsidRPr="000B61AB">
        <w:rPr>
          <w:spacing w:val="-23"/>
          <w:sz w:val="28"/>
          <w:szCs w:val="24"/>
        </w:rPr>
        <w:t xml:space="preserve"> </w:t>
      </w:r>
      <w:r w:rsidRPr="000B61AB">
        <w:rPr>
          <w:sz w:val="28"/>
          <w:szCs w:val="24"/>
        </w:rPr>
        <w:t>does</w:t>
      </w:r>
      <w:r w:rsidRPr="000B61AB">
        <w:rPr>
          <w:spacing w:val="-22"/>
          <w:sz w:val="28"/>
          <w:szCs w:val="24"/>
        </w:rPr>
        <w:t xml:space="preserve"> </w:t>
      </w:r>
      <w:r w:rsidRPr="000B61AB">
        <w:rPr>
          <w:sz w:val="28"/>
          <w:szCs w:val="24"/>
        </w:rPr>
        <w:t>not</w:t>
      </w:r>
      <w:r w:rsidRPr="000B61AB">
        <w:rPr>
          <w:spacing w:val="-22"/>
          <w:sz w:val="28"/>
          <w:szCs w:val="24"/>
        </w:rPr>
        <w:t xml:space="preserve"> </w:t>
      </w:r>
      <w:r w:rsidRPr="000B61AB">
        <w:rPr>
          <w:sz w:val="28"/>
          <w:szCs w:val="24"/>
        </w:rPr>
        <w:t>work</w:t>
      </w:r>
    </w:p>
    <w:p w14:paraId="2783D970" w14:textId="77777777" w:rsidR="0083493B" w:rsidRDefault="0083493B" w:rsidP="0083493B">
      <w:pPr>
        <w:pStyle w:val="BodyText"/>
      </w:pPr>
    </w:p>
    <w:p w14:paraId="08395510" w14:textId="77777777" w:rsidR="0083493B" w:rsidRDefault="0083493B" w:rsidP="0083493B">
      <w:pPr>
        <w:pStyle w:val="BodyText"/>
      </w:pPr>
    </w:p>
    <w:p w14:paraId="1A810335" w14:textId="77777777" w:rsidR="0083493B" w:rsidRDefault="0083493B" w:rsidP="0083493B">
      <w:pPr>
        <w:pStyle w:val="BodyText"/>
      </w:pPr>
    </w:p>
    <w:p w14:paraId="6264CB2A" w14:textId="213795EC" w:rsidR="0083493B" w:rsidRPr="000B61AB" w:rsidRDefault="0083493B" w:rsidP="0083493B">
      <w:pPr>
        <w:pStyle w:val="BodyText"/>
        <w:rPr>
          <w:sz w:val="28"/>
          <w:szCs w:val="24"/>
        </w:rPr>
      </w:pPr>
      <w:r w:rsidRPr="000B61AB">
        <w:rPr>
          <w:sz w:val="28"/>
          <w:szCs w:val="24"/>
        </w:rPr>
        <w:t>And</w:t>
      </w:r>
      <w:r w:rsidRPr="000B61AB">
        <w:rPr>
          <w:spacing w:val="-29"/>
          <w:sz w:val="28"/>
          <w:szCs w:val="24"/>
        </w:rPr>
        <w:t xml:space="preserve"> </w:t>
      </w:r>
      <w:r w:rsidRPr="000B61AB">
        <w:rPr>
          <w:sz w:val="28"/>
          <w:szCs w:val="24"/>
        </w:rPr>
        <w:t>how</w:t>
      </w:r>
      <w:r w:rsidRPr="000B61AB">
        <w:rPr>
          <w:spacing w:val="-28"/>
          <w:sz w:val="28"/>
          <w:szCs w:val="24"/>
        </w:rPr>
        <w:t xml:space="preserve"> </w:t>
      </w:r>
      <w:r w:rsidRPr="000B61AB">
        <w:rPr>
          <w:sz w:val="28"/>
          <w:szCs w:val="24"/>
        </w:rPr>
        <w:t>to</w:t>
      </w:r>
      <w:r w:rsidRPr="000B61AB">
        <w:rPr>
          <w:spacing w:val="-29"/>
          <w:sz w:val="28"/>
          <w:szCs w:val="24"/>
        </w:rPr>
        <w:t xml:space="preserve"> </w:t>
      </w:r>
      <w:r w:rsidRPr="000B61AB">
        <w:rPr>
          <w:sz w:val="28"/>
          <w:szCs w:val="24"/>
        </w:rPr>
        <w:t>use</w:t>
      </w:r>
      <w:r w:rsidRPr="000B61AB">
        <w:rPr>
          <w:spacing w:val="-28"/>
          <w:sz w:val="28"/>
          <w:szCs w:val="24"/>
        </w:rPr>
        <w:t xml:space="preserve"> </w:t>
      </w:r>
      <w:r w:rsidRPr="000B61AB">
        <w:rPr>
          <w:sz w:val="28"/>
          <w:szCs w:val="24"/>
        </w:rPr>
        <w:t>the</w:t>
      </w:r>
      <w:r w:rsidRPr="000B61AB">
        <w:rPr>
          <w:spacing w:val="-28"/>
          <w:sz w:val="28"/>
          <w:szCs w:val="24"/>
        </w:rPr>
        <w:t xml:space="preserve"> </w:t>
      </w:r>
      <w:r w:rsidRPr="000B61AB">
        <w:rPr>
          <w:sz w:val="28"/>
          <w:szCs w:val="24"/>
        </w:rPr>
        <w:t>results</w:t>
      </w:r>
    </w:p>
    <w:p w14:paraId="4FD2EBF7" w14:textId="77777777" w:rsidR="0083493B" w:rsidRDefault="0083493B" w:rsidP="0083493B">
      <w:pPr>
        <w:pStyle w:val="BodyText"/>
        <w:sectPr w:rsidR="0083493B" w:rsidSect="0032015B">
          <w:type w:val="continuous"/>
          <w:pgSz w:w="11910" w:h="16840"/>
          <w:pgMar w:top="700" w:right="850" w:bottom="0" w:left="425" w:header="0" w:footer="18" w:gutter="0"/>
          <w:cols w:num="2" w:space="720" w:equalWidth="0">
            <w:col w:w="5090" w:space="40"/>
            <w:col w:w="5505"/>
          </w:cols>
        </w:sectPr>
      </w:pPr>
    </w:p>
    <w:p w14:paraId="69B3372C" w14:textId="65F2CB11" w:rsidR="0083493B" w:rsidRPr="000B61AB" w:rsidRDefault="0083493B" w:rsidP="000B61AB">
      <w:pPr>
        <w:ind w:left="851"/>
        <w:rPr>
          <w:sz w:val="28"/>
          <w:szCs w:val="24"/>
        </w:rPr>
      </w:pPr>
      <w:r w:rsidRPr="000B61AB">
        <w:rPr>
          <w:spacing w:val="-11"/>
          <w:sz w:val="28"/>
          <w:szCs w:val="24"/>
        </w:rPr>
        <w:lastRenderedPageBreak/>
        <w:t>What</w:t>
      </w:r>
      <w:r w:rsidRPr="000B61AB">
        <w:rPr>
          <w:spacing w:val="-23"/>
          <w:sz w:val="28"/>
          <w:szCs w:val="24"/>
        </w:rPr>
        <w:t xml:space="preserve"> </w:t>
      </w:r>
      <w:r w:rsidRPr="000B61AB">
        <w:rPr>
          <w:sz w:val="28"/>
          <w:szCs w:val="24"/>
        </w:rPr>
        <w:t>works</w:t>
      </w:r>
      <w:r w:rsidR="006652F9">
        <w:rPr>
          <w:sz w:val="28"/>
          <w:szCs w:val="24"/>
        </w:rPr>
        <w:t>:</w:t>
      </w:r>
    </w:p>
    <w:p w14:paraId="1B588806" w14:textId="77777777" w:rsidR="0083493B" w:rsidRDefault="0083493B" w:rsidP="0083493B">
      <w:pPr>
        <w:pStyle w:val="BodyText"/>
      </w:pPr>
    </w:p>
    <w:p w14:paraId="2E671D61" w14:textId="77777777" w:rsidR="0083493B" w:rsidRDefault="0083493B" w:rsidP="0083493B">
      <w:pPr>
        <w:pStyle w:val="BodyText"/>
      </w:pPr>
    </w:p>
    <w:p w14:paraId="44DEEBDA" w14:textId="77777777" w:rsidR="0083493B" w:rsidRDefault="0083493B" w:rsidP="0083493B">
      <w:pPr>
        <w:pStyle w:val="BodyText"/>
      </w:pPr>
    </w:p>
    <w:p w14:paraId="370AED54" w14:textId="77777777" w:rsidR="0083493B" w:rsidRPr="000B61AB" w:rsidRDefault="0083493B" w:rsidP="0083493B">
      <w:pPr>
        <w:pStyle w:val="ListParagraph"/>
        <w:numPr>
          <w:ilvl w:val="0"/>
          <w:numId w:val="50"/>
        </w:numPr>
        <w:rPr>
          <w:rFonts w:ascii="Montserrat" w:hAnsi="Montserrat"/>
          <w:sz w:val="28"/>
          <w:szCs w:val="28"/>
        </w:rPr>
      </w:pPr>
      <w:r w:rsidRPr="000B61AB">
        <w:rPr>
          <w:rFonts w:ascii="Montserrat" w:hAnsi="Montserrat"/>
          <w:noProof/>
          <w:sz w:val="28"/>
          <w:szCs w:val="28"/>
        </w:rPr>
        <w:drawing>
          <wp:anchor distT="0" distB="0" distL="0" distR="0" simplePos="0" relativeHeight="251672576" behindDoc="0" locked="0" layoutInCell="1" allowOverlap="1" wp14:anchorId="13143337" wp14:editId="08FD7563">
            <wp:simplePos x="0" y="0"/>
            <wp:positionH relativeFrom="page">
              <wp:posOffset>648004</wp:posOffset>
            </wp:positionH>
            <wp:positionV relativeFrom="paragraph">
              <wp:posOffset>-798739</wp:posOffset>
            </wp:positionV>
            <wp:extent cx="2645994" cy="1646147"/>
            <wp:effectExtent l="0" t="0" r="0" b="0"/>
            <wp:wrapNone/>
            <wp:docPr id="26" name="Image 26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6" name="Image 26"/>
                    <pic:cNvPicPr/>
                  </pic:nvPicPr>
                  <pic:blipFill>
                    <a:blip r:embed="rId34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645994" cy="1646147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Pr="000B61AB">
        <w:rPr>
          <w:rFonts w:ascii="Montserrat" w:hAnsi="Montserrat"/>
          <w:sz w:val="28"/>
          <w:szCs w:val="28"/>
        </w:rPr>
        <w:t>Help</w:t>
      </w:r>
      <w:r w:rsidRPr="000B61AB">
        <w:rPr>
          <w:rFonts w:ascii="Montserrat" w:hAnsi="Montserrat"/>
          <w:spacing w:val="-25"/>
          <w:sz w:val="28"/>
          <w:szCs w:val="28"/>
        </w:rPr>
        <w:t xml:space="preserve"> </w:t>
      </w:r>
      <w:r w:rsidRPr="000B61AB">
        <w:rPr>
          <w:rFonts w:ascii="Montserrat" w:hAnsi="Montserrat"/>
          <w:sz w:val="28"/>
          <w:szCs w:val="28"/>
        </w:rPr>
        <w:t>finding</w:t>
      </w:r>
      <w:r w:rsidRPr="000B61AB">
        <w:rPr>
          <w:rFonts w:ascii="Montserrat" w:hAnsi="Montserrat"/>
          <w:spacing w:val="-24"/>
          <w:sz w:val="28"/>
          <w:szCs w:val="28"/>
        </w:rPr>
        <w:t xml:space="preserve"> </w:t>
      </w:r>
      <w:r w:rsidRPr="000B61AB">
        <w:rPr>
          <w:rFonts w:ascii="Montserrat" w:hAnsi="Montserrat"/>
          <w:sz w:val="28"/>
          <w:szCs w:val="28"/>
        </w:rPr>
        <w:t>a</w:t>
      </w:r>
      <w:r w:rsidRPr="000B61AB">
        <w:rPr>
          <w:rFonts w:ascii="Montserrat" w:hAnsi="Montserrat"/>
          <w:spacing w:val="-24"/>
          <w:sz w:val="28"/>
          <w:szCs w:val="28"/>
        </w:rPr>
        <w:t xml:space="preserve"> </w:t>
      </w:r>
      <w:r w:rsidRPr="000B61AB">
        <w:rPr>
          <w:rFonts w:ascii="Montserrat" w:hAnsi="Montserrat"/>
          <w:sz w:val="28"/>
          <w:szCs w:val="28"/>
        </w:rPr>
        <w:t>job</w:t>
      </w:r>
    </w:p>
    <w:p w14:paraId="393F6EE8" w14:textId="77777777" w:rsidR="0083493B" w:rsidRPr="000B61AB" w:rsidRDefault="0083493B" w:rsidP="0083493B">
      <w:pPr>
        <w:pStyle w:val="BodyText"/>
        <w:rPr>
          <w:sz w:val="28"/>
          <w:szCs w:val="28"/>
        </w:rPr>
      </w:pPr>
    </w:p>
    <w:p w14:paraId="518E8762" w14:textId="77777777" w:rsidR="0083493B" w:rsidRPr="000B61AB" w:rsidRDefault="0083493B" w:rsidP="0083493B">
      <w:pPr>
        <w:pStyle w:val="BodyText"/>
        <w:rPr>
          <w:sz w:val="28"/>
          <w:szCs w:val="28"/>
        </w:rPr>
      </w:pPr>
    </w:p>
    <w:p w14:paraId="63EC90EB" w14:textId="48722D39" w:rsidR="0083493B" w:rsidRPr="000B61AB" w:rsidRDefault="0083493B" w:rsidP="0083493B">
      <w:pPr>
        <w:pStyle w:val="BodyText"/>
        <w:rPr>
          <w:sz w:val="28"/>
          <w:szCs w:val="28"/>
        </w:rPr>
      </w:pPr>
    </w:p>
    <w:p w14:paraId="05806ACE" w14:textId="13738AD0" w:rsidR="0083493B" w:rsidRPr="000B61AB" w:rsidRDefault="000B61AB" w:rsidP="0083493B">
      <w:pPr>
        <w:pStyle w:val="BodyText"/>
        <w:rPr>
          <w:sz w:val="28"/>
          <w:szCs w:val="28"/>
        </w:rPr>
      </w:pPr>
      <w:r w:rsidRPr="000B61AB">
        <w:rPr>
          <w:noProof/>
          <w:sz w:val="28"/>
          <w:szCs w:val="28"/>
        </w:rPr>
        <w:drawing>
          <wp:anchor distT="0" distB="0" distL="0" distR="0" simplePos="0" relativeHeight="251673600" behindDoc="0" locked="0" layoutInCell="1" allowOverlap="1" wp14:anchorId="7E8D177A" wp14:editId="63784B3D">
            <wp:simplePos x="0" y="0"/>
            <wp:positionH relativeFrom="page">
              <wp:posOffset>760095</wp:posOffset>
            </wp:positionH>
            <wp:positionV relativeFrom="paragraph">
              <wp:posOffset>19286</wp:posOffset>
            </wp:positionV>
            <wp:extent cx="2599283" cy="1579651"/>
            <wp:effectExtent l="0" t="0" r="0" b="0"/>
            <wp:wrapNone/>
            <wp:docPr id="27" name="Image 27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7" name="Image 27"/>
                    <pic:cNvPicPr/>
                  </pic:nvPicPr>
                  <pic:blipFill>
                    <a:blip r:embed="rId35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599283" cy="1579651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</w:p>
    <w:p w14:paraId="2A8E15BD" w14:textId="77777777" w:rsidR="0083493B" w:rsidRPr="000B61AB" w:rsidRDefault="0083493B" w:rsidP="0083493B">
      <w:pPr>
        <w:pStyle w:val="BodyText"/>
        <w:rPr>
          <w:sz w:val="28"/>
          <w:szCs w:val="28"/>
        </w:rPr>
      </w:pPr>
    </w:p>
    <w:p w14:paraId="27E4B047" w14:textId="7A57C027" w:rsidR="0083493B" w:rsidRPr="000B61AB" w:rsidRDefault="0083493B" w:rsidP="0083493B">
      <w:pPr>
        <w:pStyle w:val="ListParagraph"/>
        <w:numPr>
          <w:ilvl w:val="0"/>
          <w:numId w:val="50"/>
        </w:numPr>
        <w:rPr>
          <w:rFonts w:ascii="Montserrat" w:hAnsi="Montserrat"/>
          <w:sz w:val="28"/>
          <w:szCs w:val="28"/>
        </w:rPr>
      </w:pPr>
      <w:r w:rsidRPr="000B61AB">
        <w:rPr>
          <w:rFonts w:ascii="Montserrat" w:hAnsi="Montserrat"/>
          <w:sz w:val="28"/>
          <w:szCs w:val="28"/>
        </w:rPr>
        <w:t>Start</w:t>
      </w:r>
      <w:r w:rsidRPr="000B61AB">
        <w:rPr>
          <w:rFonts w:ascii="Montserrat" w:hAnsi="Montserrat"/>
          <w:spacing w:val="-26"/>
          <w:sz w:val="28"/>
          <w:szCs w:val="28"/>
        </w:rPr>
        <w:t xml:space="preserve"> </w:t>
      </w:r>
      <w:r w:rsidRPr="000B61AB">
        <w:rPr>
          <w:rFonts w:ascii="Montserrat" w:hAnsi="Montserrat"/>
          <w:sz w:val="28"/>
          <w:szCs w:val="28"/>
        </w:rPr>
        <w:t>with</w:t>
      </w:r>
      <w:r w:rsidRPr="000B61AB">
        <w:rPr>
          <w:rFonts w:ascii="Montserrat" w:hAnsi="Montserrat"/>
          <w:spacing w:val="-26"/>
          <w:sz w:val="28"/>
          <w:szCs w:val="28"/>
        </w:rPr>
        <w:t xml:space="preserve"> </w:t>
      </w:r>
      <w:r w:rsidRPr="000B61AB">
        <w:rPr>
          <w:rFonts w:ascii="Montserrat" w:hAnsi="Montserrat"/>
          <w:sz w:val="28"/>
          <w:szCs w:val="28"/>
        </w:rPr>
        <w:t>the</w:t>
      </w:r>
      <w:r w:rsidRPr="000B61AB">
        <w:rPr>
          <w:rFonts w:ascii="Montserrat" w:hAnsi="Montserrat"/>
          <w:spacing w:val="-25"/>
          <w:sz w:val="28"/>
          <w:szCs w:val="28"/>
        </w:rPr>
        <w:t xml:space="preserve"> </w:t>
      </w:r>
      <w:r w:rsidRPr="000B61AB">
        <w:rPr>
          <w:rFonts w:ascii="Montserrat" w:hAnsi="Montserrat"/>
          <w:sz w:val="28"/>
          <w:szCs w:val="28"/>
        </w:rPr>
        <w:t>person, then</w:t>
      </w:r>
      <w:r w:rsidRPr="000B61AB">
        <w:rPr>
          <w:rFonts w:ascii="Montserrat" w:hAnsi="Montserrat"/>
          <w:spacing w:val="-2"/>
          <w:sz w:val="28"/>
          <w:szCs w:val="28"/>
        </w:rPr>
        <w:t xml:space="preserve"> </w:t>
      </w:r>
      <w:r w:rsidRPr="000B61AB">
        <w:rPr>
          <w:rFonts w:ascii="Montserrat" w:hAnsi="Montserrat"/>
          <w:sz w:val="28"/>
          <w:szCs w:val="28"/>
        </w:rPr>
        <w:t>shape</w:t>
      </w:r>
      <w:r w:rsidRPr="000B61AB">
        <w:rPr>
          <w:rFonts w:ascii="Montserrat" w:hAnsi="Montserrat"/>
          <w:spacing w:val="-2"/>
          <w:sz w:val="28"/>
          <w:szCs w:val="28"/>
        </w:rPr>
        <w:t xml:space="preserve"> </w:t>
      </w:r>
      <w:r w:rsidRPr="000B61AB">
        <w:rPr>
          <w:rFonts w:ascii="Montserrat" w:hAnsi="Montserrat"/>
          <w:sz w:val="28"/>
          <w:szCs w:val="28"/>
        </w:rPr>
        <w:t>the</w:t>
      </w:r>
      <w:r w:rsidRPr="000B61AB">
        <w:rPr>
          <w:rFonts w:ascii="Montserrat" w:hAnsi="Montserrat"/>
          <w:spacing w:val="-2"/>
          <w:sz w:val="28"/>
          <w:szCs w:val="28"/>
        </w:rPr>
        <w:t xml:space="preserve"> </w:t>
      </w:r>
      <w:r w:rsidRPr="000B61AB">
        <w:rPr>
          <w:rFonts w:ascii="Montserrat" w:hAnsi="Montserrat"/>
          <w:sz w:val="28"/>
          <w:szCs w:val="28"/>
        </w:rPr>
        <w:t>job</w:t>
      </w:r>
    </w:p>
    <w:p w14:paraId="0B4B6B9D" w14:textId="77777777" w:rsidR="0083493B" w:rsidRPr="000B61AB" w:rsidRDefault="0083493B" w:rsidP="0083493B">
      <w:pPr>
        <w:pStyle w:val="BodyText"/>
        <w:rPr>
          <w:sz w:val="28"/>
          <w:szCs w:val="28"/>
        </w:rPr>
      </w:pPr>
    </w:p>
    <w:p w14:paraId="676C1503" w14:textId="77777777" w:rsidR="0083493B" w:rsidRPr="000B61AB" w:rsidRDefault="0083493B" w:rsidP="0083493B">
      <w:pPr>
        <w:pStyle w:val="BodyText"/>
        <w:rPr>
          <w:sz w:val="28"/>
          <w:szCs w:val="28"/>
        </w:rPr>
      </w:pPr>
    </w:p>
    <w:p w14:paraId="386F1006" w14:textId="48EF05C6" w:rsidR="0083493B" w:rsidRPr="000B61AB" w:rsidRDefault="000B61AB" w:rsidP="0083493B">
      <w:pPr>
        <w:pStyle w:val="BodyText"/>
        <w:rPr>
          <w:sz w:val="28"/>
          <w:szCs w:val="28"/>
        </w:rPr>
      </w:pPr>
      <w:r w:rsidRPr="000B61AB">
        <w:rPr>
          <w:noProof/>
          <w:sz w:val="28"/>
          <w:szCs w:val="28"/>
        </w:rPr>
        <w:drawing>
          <wp:anchor distT="0" distB="0" distL="0" distR="0" simplePos="0" relativeHeight="251674624" behindDoc="0" locked="0" layoutInCell="1" allowOverlap="1" wp14:anchorId="46722592" wp14:editId="6275E971">
            <wp:simplePos x="0" y="0"/>
            <wp:positionH relativeFrom="page">
              <wp:posOffset>890905</wp:posOffset>
            </wp:positionH>
            <wp:positionV relativeFrom="paragraph">
              <wp:posOffset>314901</wp:posOffset>
            </wp:positionV>
            <wp:extent cx="2428290" cy="1649069"/>
            <wp:effectExtent l="0" t="0" r="0" b="0"/>
            <wp:wrapNone/>
            <wp:docPr id="28" name="Image 28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8" name="Image 28"/>
                    <pic:cNvPicPr/>
                  </pic:nvPicPr>
                  <pic:blipFill>
                    <a:blip r:embed="rId36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428290" cy="1649069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</w:p>
    <w:p w14:paraId="17C67A4B" w14:textId="3CBD7324" w:rsidR="0083493B" w:rsidRPr="000B61AB" w:rsidRDefault="0083493B" w:rsidP="0083493B">
      <w:pPr>
        <w:pStyle w:val="BodyText"/>
        <w:rPr>
          <w:sz w:val="28"/>
          <w:szCs w:val="28"/>
        </w:rPr>
      </w:pPr>
    </w:p>
    <w:p w14:paraId="344E46FE" w14:textId="77777777" w:rsidR="0083493B" w:rsidRPr="000B61AB" w:rsidRDefault="0083493B" w:rsidP="0083493B">
      <w:pPr>
        <w:pStyle w:val="BodyText"/>
        <w:rPr>
          <w:sz w:val="28"/>
          <w:szCs w:val="28"/>
        </w:rPr>
      </w:pPr>
    </w:p>
    <w:p w14:paraId="3A065D82" w14:textId="690A3DBA" w:rsidR="0083493B" w:rsidRPr="000B61AB" w:rsidRDefault="0083493B" w:rsidP="0083493B">
      <w:pPr>
        <w:pStyle w:val="ListParagraph"/>
        <w:numPr>
          <w:ilvl w:val="0"/>
          <w:numId w:val="50"/>
        </w:numPr>
        <w:rPr>
          <w:rFonts w:ascii="Montserrat" w:hAnsi="Montserrat"/>
          <w:sz w:val="28"/>
          <w:szCs w:val="28"/>
        </w:rPr>
      </w:pPr>
      <w:r w:rsidRPr="000B61AB">
        <w:rPr>
          <w:rFonts w:ascii="Montserrat" w:hAnsi="Montserrat"/>
          <w:sz w:val="28"/>
          <w:szCs w:val="28"/>
        </w:rPr>
        <w:t>On-the-job</w:t>
      </w:r>
      <w:r w:rsidRPr="000B61AB">
        <w:rPr>
          <w:rFonts w:ascii="Montserrat" w:hAnsi="Montserrat"/>
          <w:spacing w:val="-16"/>
          <w:sz w:val="28"/>
          <w:szCs w:val="28"/>
        </w:rPr>
        <w:t xml:space="preserve"> </w:t>
      </w:r>
      <w:r w:rsidRPr="000B61AB">
        <w:rPr>
          <w:rFonts w:ascii="Montserrat" w:hAnsi="Montserrat"/>
          <w:sz w:val="28"/>
          <w:szCs w:val="28"/>
        </w:rPr>
        <w:t>training</w:t>
      </w:r>
    </w:p>
    <w:p w14:paraId="213E18E6" w14:textId="77777777" w:rsidR="0083493B" w:rsidRPr="000B61AB" w:rsidRDefault="0083493B" w:rsidP="0083493B">
      <w:pPr>
        <w:pStyle w:val="BodyText"/>
        <w:rPr>
          <w:sz w:val="28"/>
          <w:szCs w:val="28"/>
        </w:rPr>
      </w:pPr>
    </w:p>
    <w:p w14:paraId="664DECC5" w14:textId="77777777" w:rsidR="0083493B" w:rsidRPr="000B61AB" w:rsidRDefault="0083493B" w:rsidP="0083493B">
      <w:pPr>
        <w:pStyle w:val="BodyText"/>
        <w:rPr>
          <w:sz w:val="28"/>
          <w:szCs w:val="28"/>
        </w:rPr>
      </w:pPr>
    </w:p>
    <w:p w14:paraId="56812AC4" w14:textId="77777777" w:rsidR="0083493B" w:rsidRPr="000B61AB" w:rsidRDefault="0083493B" w:rsidP="0083493B">
      <w:pPr>
        <w:pStyle w:val="BodyText"/>
        <w:rPr>
          <w:sz w:val="28"/>
          <w:szCs w:val="28"/>
        </w:rPr>
      </w:pPr>
    </w:p>
    <w:p w14:paraId="34527BF1" w14:textId="77777777" w:rsidR="0083493B" w:rsidRPr="000B61AB" w:rsidRDefault="0083493B" w:rsidP="0083493B">
      <w:pPr>
        <w:pStyle w:val="BodyText"/>
        <w:rPr>
          <w:sz w:val="28"/>
          <w:szCs w:val="28"/>
        </w:rPr>
      </w:pPr>
    </w:p>
    <w:p w14:paraId="5B69A51D" w14:textId="46D90D50" w:rsidR="0083493B" w:rsidRPr="000B61AB" w:rsidRDefault="000B61AB" w:rsidP="0083493B">
      <w:pPr>
        <w:pStyle w:val="BodyText"/>
        <w:rPr>
          <w:sz w:val="28"/>
          <w:szCs w:val="28"/>
        </w:rPr>
      </w:pPr>
      <w:r w:rsidRPr="000B61AB">
        <w:rPr>
          <w:noProof/>
          <w:sz w:val="28"/>
          <w:szCs w:val="28"/>
        </w:rPr>
        <w:drawing>
          <wp:anchor distT="0" distB="0" distL="0" distR="0" simplePos="0" relativeHeight="251675648" behindDoc="0" locked="0" layoutInCell="1" allowOverlap="1" wp14:anchorId="509FAE28" wp14:editId="27558DFB">
            <wp:simplePos x="0" y="0"/>
            <wp:positionH relativeFrom="page">
              <wp:posOffset>1072235</wp:posOffset>
            </wp:positionH>
            <wp:positionV relativeFrom="paragraph">
              <wp:posOffset>67532</wp:posOffset>
            </wp:positionV>
            <wp:extent cx="2061121" cy="1347749"/>
            <wp:effectExtent l="0" t="0" r="0" b="0"/>
            <wp:wrapNone/>
            <wp:docPr id="29" name="Image 29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9" name="Image 29"/>
                    <pic:cNvPicPr/>
                  </pic:nvPicPr>
                  <pic:blipFill>
                    <a:blip r:embed="rId37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061121" cy="1347749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</w:p>
    <w:p w14:paraId="7EF03E32" w14:textId="77777777" w:rsidR="0083493B" w:rsidRPr="000B61AB" w:rsidRDefault="0083493B" w:rsidP="0083493B">
      <w:pPr>
        <w:pStyle w:val="BodyText"/>
        <w:rPr>
          <w:sz w:val="28"/>
          <w:szCs w:val="28"/>
        </w:rPr>
      </w:pPr>
    </w:p>
    <w:p w14:paraId="618EFD3F" w14:textId="26C74CC6" w:rsidR="0083493B" w:rsidRPr="000B61AB" w:rsidRDefault="0083493B" w:rsidP="0083493B">
      <w:pPr>
        <w:pStyle w:val="ListParagraph"/>
        <w:numPr>
          <w:ilvl w:val="0"/>
          <w:numId w:val="50"/>
        </w:numPr>
        <w:rPr>
          <w:rFonts w:ascii="Montserrat" w:hAnsi="Montserrat"/>
          <w:sz w:val="28"/>
          <w:szCs w:val="28"/>
        </w:rPr>
      </w:pPr>
      <w:r w:rsidRPr="000B61AB">
        <w:rPr>
          <w:rFonts w:ascii="Montserrat" w:hAnsi="Montserrat"/>
          <w:sz w:val="28"/>
          <w:szCs w:val="28"/>
        </w:rPr>
        <w:t>Ongoing</w:t>
      </w:r>
      <w:r w:rsidRPr="000B61AB">
        <w:rPr>
          <w:rFonts w:ascii="Montserrat" w:hAnsi="Montserrat"/>
          <w:spacing w:val="-23"/>
          <w:sz w:val="28"/>
          <w:szCs w:val="28"/>
        </w:rPr>
        <w:t xml:space="preserve"> </w:t>
      </w:r>
      <w:r w:rsidRPr="000B61AB">
        <w:rPr>
          <w:rFonts w:ascii="Montserrat" w:hAnsi="Montserrat"/>
          <w:sz w:val="28"/>
          <w:szCs w:val="28"/>
        </w:rPr>
        <w:t>job</w:t>
      </w:r>
      <w:r w:rsidRPr="000B61AB">
        <w:rPr>
          <w:rFonts w:ascii="Montserrat" w:hAnsi="Montserrat"/>
          <w:spacing w:val="-20"/>
          <w:sz w:val="28"/>
          <w:szCs w:val="28"/>
        </w:rPr>
        <w:t xml:space="preserve"> </w:t>
      </w:r>
      <w:r w:rsidRPr="000B61AB">
        <w:rPr>
          <w:rFonts w:ascii="Montserrat" w:hAnsi="Montserrat"/>
          <w:sz w:val="28"/>
          <w:szCs w:val="28"/>
        </w:rPr>
        <w:t>support</w:t>
      </w:r>
    </w:p>
    <w:p w14:paraId="4596481B" w14:textId="77777777" w:rsidR="0083493B" w:rsidRPr="000B61AB" w:rsidRDefault="0083493B" w:rsidP="0083493B">
      <w:pPr>
        <w:pStyle w:val="ListParagraph"/>
        <w:rPr>
          <w:rFonts w:ascii="Montserrat" w:hAnsi="Montserrat"/>
          <w:sz w:val="28"/>
          <w:szCs w:val="28"/>
        </w:rPr>
        <w:sectPr w:rsidR="0083493B" w:rsidRPr="000B61AB" w:rsidSect="0032015B">
          <w:pgSz w:w="11910" w:h="16840"/>
          <w:pgMar w:top="1240" w:right="850" w:bottom="1780" w:left="425" w:header="0" w:footer="75" w:gutter="0"/>
          <w:cols w:space="720"/>
        </w:sectPr>
      </w:pPr>
    </w:p>
    <w:p w14:paraId="31591511" w14:textId="6787A3D7" w:rsidR="0083493B" w:rsidRPr="000B61AB" w:rsidRDefault="000B61AB" w:rsidP="0083493B">
      <w:pPr>
        <w:pStyle w:val="BodyText"/>
        <w:rPr>
          <w:sz w:val="28"/>
          <w:szCs w:val="28"/>
        </w:rPr>
      </w:pPr>
      <w:r w:rsidRPr="000B61AB">
        <w:rPr>
          <w:noProof/>
          <w:sz w:val="28"/>
          <w:szCs w:val="28"/>
        </w:rPr>
        <w:lastRenderedPageBreak/>
        <w:drawing>
          <wp:anchor distT="0" distB="0" distL="0" distR="0" simplePos="0" relativeHeight="251676672" behindDoc="0" locked="0" layoutInCell="1" allowOverlap="1" wp14:anchorId="40E47828" wp14:editId="03A98158">
            <wp:simplePos x="0" y="0"/>
            <wp:positionH relativeFrom="page">
              <wp:posOffset>1325245</wp:posOffset>
            </wp:positionH>
            <wp:positionV relativeFrom="paragraph">
              <wp:posOffset>20763</wp:posOffset>
            </wp:positionV>
            <wp:extent cx="1590344" cy="1583093"/>
            <wp:effectExtent l="0" t="0" r="0" b="0"/>
            <wp:wrapNone/>
            <wp:docPr id="30" name="Image 30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0" name="Image 30"/>
                    <pic:cNvPicPr/>
                  </pic:nvPicPr>
                  <pic:blipFill>
                    <a:blip r:embed="rId38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90344" cy="1583093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</w:p>
    <w:p w14:paraId="4189FE2C" w14:textId="77777777" w:rsidR="0083493B" w:rsidRPr="000B61AB" w:rsidRDefault="0083493B" w:rsidP="0083493B">
      <w:pPr>
        <w:pStyle w:val="BodyText"/>
        <w:rPr>
          <w:sz w:val="28"/>
          <w:szCs w:val="28"/>
        </w:rPr>
      </w:pPr>
    </w:p>
    <w:p w14:paraId="65E8C562" w14:textId="65BEE5ED" w:rsidR="0083493B" w:rsidRPr="000B61AB" w:rsidRDefault="0083493B" w:rsidP="0083493B">
      <w:pPr>
        <w:pStyle w:val="ListParagraph"/>
        <w:numPr>
          <w:ilvl w:val="0"/>
          <w:numId w:val="50"/>
        </w:numPr>
        <w:rPr>
          <w:rFonts w:ascii="Montserrat" w:hAnsi="Montserrat"/>
          <w:sz w:val="28"/>
          <w:szCs w:val="28"/>
        </w:rPr>
      </w:pPr>
      <w:r w:rsidRPr="000B61AB">
        <w:rPr>
          <w:rFonts w:ascii="Montserrat" w:hAnsi="Montserrat"/>
          <w:b/>
          <w:sz w:val="28"/>
          <w:szCs w:val="28"/>
        </w:rPr>
        <w:t>Inclusive</w:t>
      </w:r>
      <w:r w:rsidRPr="000B61AB">
        <w:rPr>
          <w:rFonts w:ascii="Montserrat" w:hAnsi="Montserrat"/>
          <w:b/>
          <w:spacing w:val="-18"/>
          <w:sz w:val="28"/>
          <w:szCs w:val="28"/>
        </w:rPr>
        <w:t xml:space="preserve"> </w:t>
      </w:r>
      <w:r w:rsidRPr="000B61AB">
        <w:rPr>
          <w:rFonts w:ascii="Montserrat" w:hAnsi="Montserrat"/>
          <w:sz w:val="28"/>
          <w:szCs w:val="28"/>
        </w:rPr>
        <w:t>work</w:t>
      </w:r>
      <w:r w:rsidRPr="000B61AB">
        <w:rPr>
          <w:rFonts w:ascii="Montserrat" w:hAnsi="Montserrat"/>
          <w:spacing w:val="-21"/>
          <w:sz w:val="28"/>
          <w:szCs w:val="28"/>
        </w:rPr>
        <w:t xml:space="preserve"> </w:t>
      </w:r>
      <w:r w:rsidRPr="000B61AB">
        <w:rPr>
          <w:rFonts w:ascii="Montserrat" w:hAnsi="Montserrat"/>
          <w:sz w:val="28"/>
          <w:szCs w:val="28"/>
        </w:rPr>
        <w:t>environments</w:t>
      </w:r>
    </w:p>
    <w:p w14:paraId="2DE933EB" w14:textId="77777777" w:rsidR="0083493B" w:rsidRPr="000B61AB" w:rsidRDefault="0083493B" w:rsidP="0083493B">
      <w:pPr>
        <w:pStyle w:val="BodyText"/>
        <w:rPr>
          <w:sz w:val="28"/>
          <w:szCs w:val="28"/>
        </w:rPr>
      </w:pPr>
    </w:p>
    <w:p w14:paraId="667986C0" w14:textId="77777777" w:rsidR="0083493B" w:rsidRPr="000B61AB" w:rsidRDefault="0083493B" w:rsidP="0083493B">
      <w:pPr>
        <w:pStyle w:val="BodyText"/>
        <w:rPr>
          <w:sz w:val="28"/>
          <w:szCs w:val="28"/>
        </w:rPr>
      </w:pPr>
    </w:p>
    <w:p w14:paraId="5F335F6C" w14:textId="77777777" w:rsidR="0083493B" w:rsidRPr="000B61AB" w:rsidRDefault="0083493B" w:rsidP="0083493B">
      <w:pPr>
        <w:pStyle w:val="BodyText"/>
        <w:rPr>
          <w:sz w:val="28"/>
          <w:szCs w:val="28"/>
        </w:rPr>
      </w:pPr>
    </w:p>
    <w:p w14:paraId="50E08CBF" w14:textId="6DFE4795" w:rsidR="0083493B" w:rsidRPr="000B61AB" w:rsidRDefault="000B61AB" w:rsidP="0083493B">
      <w:pPr>
        <w:pStyle w:val="BodyText"/>
        <w:rPr>
          <w:sz w:val="28"/>
          <w:szCs w:val="28"/>
        </w:rPr>
      </w:pPr>
      <w:r w:rsidRPr="000B61AB">
        <w:rPr>
          <w:noProof/>
          <w:sz w:val="28"/>
          <w:szCs w:val="28"/>
        </w:rPr>
        <w:drawing>
          <wp:anchor distT="0" distB="0" distL="0" distR="0" simplePos="0" relativeHeight="251677696" behindDoc="0" locked="0" layoutInCell="1" allowOverlap="1" wp14:anchorId="64FADE50" wp14:editId="3CABA5CA">
            <wp:simplePos x="0" y="0"/>
            <wp:positionH relativeFrom="page">
              <wp:posOffset>1210207</wp:posOffset>
            </wp:positionH>
            <wp:positionV relativeFrom="paragraph">
              <wp:posOffset>158115</wp:posOffset>
            </wp:positionV>
            <wp:extent cx="2111413" cy="1542910"/>
            <wp:effectExtent l="0" t="0" r="0" b="0"/>
            <wp:wrapNone/>
            <wp:docPr id="31" name="Image 31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1" name="Image 31"/>
                    <pic:cNvPicPr/>
                  </pic:nvPicPr>
                  <pic:blipFill>
                    <a:blip r:embed="rId39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111413" cy="1542910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</w:p>
    <w:p w14:paraId="51846569" w14:textId="77777777" w:rsidR="0083493B" w:rsidRPr="000B61AB" w:rsidRDefault="0083493B" w:rsidP="0083493B">
      <w:pPr>
        <w:pStyle w:val="BodyText"/>
        <w:rPr>
          <w:sz w:val="28"/>
          <w:szCs w:val="28"/>
        </w:rPr>
      </w:pPr>
    </w:p>
    <w:p w14:paraId="5F3347CE" w14:textId="0FA953BE" w:rsidR="0083493B" w:rsidRPr="000B61AB" w:rsidRDefault="0083493B" w:rsidP="0083493B">
      <w:pPr>
        <w:pStyle w:val="ListParagraph"/>
        <w:numPr>
          <w:ilvl w:val="0"/>
          <w:numId w:val="50"/>
        </w:numPr>
        <w:rPr>
          <w:rFonts w:ascii="Montserrat" w:hAnsi="Montserrat"/>
          <w:sz w:val="28"/>
          <w:szCs w:val="28"/>
        </w:rPr>
      </w:pPr>
      <w:r w:rsidRPr="000B61AB">
        <w:rPr>
          <w:rFonts w:ascii="Montserrat" w:hAnsi="Montserrat"/>
          <w:sz w:val="28"/>
          <w:szCs w:val="28"/>
        </w:rPr>
        <w:t>Positive</w:t>
      </w:r>
      <w:r w:rsidRPr="000B61AB">
        <w:rPr>
          <w:rFonts w:ascii="Montserrat" w:hAnsi="Montserrat"/>
          <w:spacing w:val="-14"/>
          <w:sz w:val="28"/>
          <w:szCs w:val="28"/>
        </w:rPr>
        <w:t xml:space="preserve"> </w:t>
      </w:r>
      <w:r w:rsidRPr="000B61AB">
        <w:rPr>
          <w:rFonts w:ascii="Montserrat" w:hAnsi="Montserrat"/>
          <w:sz w:val="28"/>
          <w:szCs w:val="28"/>
        </w:rPr>
        <w:t>working</w:t>
      </w:r>
      <w:r w:rsidRPr="000B61AB">
        <w:rPr>
          <w:rFonts w:ascii="Montserrat" w:hAnsi="Montserrat"/>
          <w:spacing w:val="-13"/>
          <w:sz w:val="28"/>
          <w:szCs w:val="28"/>
        </w:rPr>
        <w:t xml:space="preserve"> </w:t>
      </w:r>
      <w:r w:rsidRPr="000B61AB">
        <w:rPr>
          <w:rFonts w:ascii="Montserrat" w:hAnsi="Montserrat"/>
          <w:sz w:val="28"/>
          <w:szCs w:val="28"/>
        </w:rPr>
        <w:t>relationships</w:t>
      </w:r>
    </w:p>
    <w:p w14:paraId="4D56A1CC" w14:textId="77777777" w:rsidR="0083493B" w:rsidRPr="000B61AB" w:rsidRDefault="0083493B" w:rsidP="0083493B">
      <w:pPr>
        <w:pStyle w:val="BodyText"/>
        <w:rPr>
          <w:sz w:val="28"/>
          <w:szCs w:val="28"/>
        </w:rPr>
      </w:pPr>
    </w:p>
    <w:p w14:paraId="0F89E189" w14:textId="77777777" w:rsidR="0083493B" w:rsidRDefault="0083493B" w:rsidP="0083493B">
      <w:pPr>
        <w:pStyle w:val="BodyText"/>
      </w:pPr>
    </w:p>
    <w:p w14:paraId="379DF0C1" w14:textId="77777777" w:rsidR="0083493B" w:rsidRDefault="0083493B" w:rsidP="0083493B">
      <w:pPr>
        <w:pStyle w:val="BodyText"/>
      </w:pPr>
    </w:p>
    <w:p w14:paraId="4129E77E" w14:textId="77777777" w:rsidR="0083493B" w:rsidRDefault="0083493B" w:rsidP="0083493B">
      <w:pPr>
        <w:pStyle w:val="BodyText"/>
      </w:pPr>
    </w:p>
    <w:p w14:paraId="7FA29C45" w14:textId="77777777" w:rsidR="0083493B" w:rsidRDefault="0083493B" w:rsidP="0083493B">
      <w:pPr>
        <w:pStyle w:val="BodyText"/>
      </w:pPr>
    </w:p>
    <w:p w14:paraId="1C51F88E" w14:textId="77777777" w:rsidR="0083493B" w:rsidRDefault="0083493B" w:rsidP="0083493B">
      <w:pPr>
        <w:pStyle w:val="BodyText"/>
      </w:pPr>
    </w:p>
    <w:p w14:paraId="0FB9323C" w14:textId="77777777" w:rsidR="0083493B" w:rsidRPr="00CF6102" w:rsidRDefault="0083493B" w:rsidP="00CF6102">
      <w:pPr>
        <w:pStyle w:val="BodyText"/>
        <w:ind w:left="5245"/>
        <w:rPr>
          <w:sz w:val="28"/>
          <w:szCs w:val="24"/>
        </w:rPr>
      </w:pPr>
      <w:r w:rsidRPr="00CF6102">
        <w:rPr>
          <w:noProof/>
          <w:sz w:val="28"/>
          <w:szCs w:val="24"/>
        </w:rPr>
        <w:drawing>
          <wp:anchor distT="0" distB="0" distL="0" distR="0" simplePos="0" relativeHeight="251678720" behindDoc="0" locked="0" layoutInCell="1" allowOverlap="1" wp14:anchorId="44645541" wp14:editId="58276DE3">
            <wp:simplePos x="0" y="0"/>
            <wp:positionH relativeFrom="page">
              <wp:posOffset>720001</wp:posOffset>
            </wp:positionH>
            <wp:positionV relativeFrom="paragraph">
              <wp:posOffset>-684830</wp:posOffset>
            </wp:positionV>
            <wp:extent cx="2338552" cy="1843189"/>
            <wp:effectExtent l="0" t="0" r="0" b="0"/>
            <wp:wrapNone/>
            <wp:docPr id="32" name="Image 32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2" name="Image 32"/>
                    <pic:cNvPicPr/>
                  </pic:nvPicPr>
                  <pic:blipFill>
                    <a:blip r:embed="rId40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338552" cy="1843189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Pr="00CF6102">
        <w:rPr>
          <w:sz w:val="28"/>
          <w:szCs w:val="24"/>
        </w:rPr>
        <w:t>An</w:t>
      </w:r>
      <w:r w:rsidRPr="00CF6102">
        <w:rPr>
          <w:spacing w:val="-24"/>
          <w:sz w:val="28"/>
          <w:szCs w:val="24"/>
        </w:rPr>
        <w:t xml:space="preserve"> </w:t>
      </w:r>
      <w:r w:rsidRPr="00CF6102">
        <w:rPr>
          <w:b/>
          <w:sz w:val="28"/>
          <w:szCs w:val="24"/>
        </w:rPr>
        <w:t>inclusive</w:t>
      </w:r>
      <w:r w:rsidRPr="00CF6102">
        <w:rPr>
          <w:b/>
          <w:spacing w:val="-23"/>
          <w:sz w:val="28"/>
          <w:szCs w:val="24"/>
        </w:rPr>
        <w:t xml:space="preserve"> </w:t>
      </w:r>
      <w:r w:rsidRPr="00CF6102">
        <w:rPr>
          <w:sz w:val="28"/>
          <w:szCs w:val="24"/>
        </w:rPr>
        <w:t>work</w:t>
      </w:r>
      <w:r w:rsidRPr="00CF6102">
        <w:rPr>
          <w:spacing w:val="-24"/>
          <w:sz w:val="28"/>
          <w:szCs w:val="24"/>
        </w:rPr>
        <w:t xml:space="preserve"> </w:t>
      </w:r>
      <w:r w:rsidRPr="00CF6102">
        <w:rPr>
          <w:sz w:val="28"/>
          <w:szCs w:val="24"/>
        </w:rPr>
        <w:t>environment helps</w:t>
      </w:r>
      <w:r w:rsidRPr="00CF6102">
        <w:rPr>
          <w:spacing w:val="-25"/>
          <w:sz w:val="28"/>
          <w:szCs w:val="24"/>
        </w:rPr>
        <w:t xml:space="preserve"> </w:t>
      </w:r>
      <w:r w:rsidRPr="00CF6102">
        <w:rPr>
          <w:sz w:val="28"/>
          <w:szCs w:val="24"/>
        </w:rPr>
        <w:t>you</w:t>
      </w:r>
      <w:r w:rsidRPr="00CF6102">
        <w:rPr>
          <w:spacing w:val="-25"/>
          <w:sz w:val="28"/>
          <w:szCs w:val="24"/>
        </w:rPr>
        <w:t xml:space="preserve"> </w:t>
      </w:r>
      <w:r w:rsidRPr="00CF6102">
        <w:rPr>
          <w:sz w:val="28"/>
          <w:szCs w:val="24"/>
        </w:rPr>
        <w:t>keep</w:t>
      </w:r>
      <w:r w:rsidRPr="00CF6102">
        <w:rPr>
          <w:spacing w:val="-25"/>
          <w:sz w:val="28"/>
          <w:szCs w:val="24"/>
        </w:rPr>
        <w:t xml:space="preserve"> </w:t>
      </w:r>
      <w:r w:rsidRPr="00CF6102">
        <w:rPr>
          <w:sz w:val="28"/>
          <w:szCs w:val="24"/>
        </w:rPr>
        <w:t>your</w:t>
      </w:r>
      <w:r w:rsidRPr="00CF6102">
        <w:rPr>
          <w:spacing w:val="-25"/>
          <w:sz w:val="28"/>
          <w:szCs w:val="24"/>
        </w:rPr>
        <w:t xml:space="preserve"> </w:t>
      </w:r>
      <w:r w:rsidRPr="00CF6102">
        <w:rPr>
          <w:sz w:val="28"/>
          <w:szCs w:val="24"/>
        </w:rPr>
        <w:t>job.</w:t>
      </w:r>
    </w:p>
    <w:p w14:paraId="4EC8E8AF" w14:textId="77777777" w:rsidR="0083493B" w:rsidRDefault="0083493B" w:rsidP="0083493B">
      <w:pPr>
        <w:pStyle w:val="BodyText"/>
        <w:sectPr w:rsidR="0083493B" w:rsidSect="0032015B">
          <w:pgSz w:w="11910" w:h="16840"/>
          <w:pgMar w:top="1120" w:right="850" w:bottom="1780" w:left="425" w:header="0" w:footer="0" w:gutter="0"/>
          <w:cols w:space="720"/>
        </w:sectPr>
      </w:pPr>
    </w:p>
    <w:p w14:paraId="0C9366F5" w14:textId="77777777" w:rsidR="0083493B" w:rsidRPr="00CF6102" w:rsidRDefault="0083493B" w:rsidP="00CF6102">
      <w:pPr>
        <w:pStyle w:val="BodyText"/>
        <w:ind w:left="1134"/>
        <w:rPr>
          <w:sz w:val="28"/>
          <w:szCs w:val="24"/>
        </w:rPr>
      </w:pPr>
      <w:r w:rsidRPr="00CF6102">
        <w:rPr>
          <w:noProof/>
          <w:sz w:val="28"/>
          <w:szCs w:val="24"/>
        </w:rPr>
        <w:lastRenderedPageBreak/>
        <w:drawing>
          <wp:anchor distT="0" distB="0" distL="0" distR="0" simplePos="0" relativeHeight="251679744" behindDoc="0" locked="0" layoutInCell="1" allowOverlap="1" wp14:anchorId="7BAF7E0B" wp14:editId="1683715F">
            <wp:simplePos x="0" y="0"/>
            <wp:positionH relativeFrom="page">
              <wp:posOffset>1079995</wp:posOffset>
            </wp:positionH>
            <wp:positionV relativeFrom="paragraph">
              <wp:posOffset>723798</wp:posOffset>
            </wp:positionV>
            <wp:extent cx="1935911" cy="1521980"/>
            <wp:effectExtent l="0" t="0" r="0" b="0"/>
            <wp:wrapNone/>
            <wp:docPr id="33" name="Image 33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3" name="Image 33"/>
                    <pic:cNvPicPr/>
                  </pic:nvPicPr>
                  <pic:blipFill>
                    <a:blip r:embed="rId41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935911" cy="1521980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Pr="00CF6102">
        <w:rPr>
          <w:sz w:val="28"/>
          <w:szCs w:val="24"/>
        </w:rPr>
        <w:t>Good</w:t>
      </w:r>
      <w:r w:rsidRPr="00CF6102">
        <w:rPr>
          <w:spacing w:val="-21"/>
          <w:sz w:val="28"/>
          <w:szCs w:val="24"/>
        </w:rPr>
        <w:t xml:space="preserve"> </w:t>
      </w:r>
      <w:r w:rsidRPr="00CF6102">
        <w:rPr>
          <w:sz w:val="28"/>
          <w:szCs w:val="24"/>
        </w:rPr>
        <w:t>work</w:t>
      </w:r>
      <w:r w:rsidRPr="00CF6102">
        <w:rPr>
          <w:spacing w:val="-20"/>
          <w:sz w:val="28"/>
          <w:szCs w:val="24"/>
        </w:rPr>
        <w:t xml:space="preserve"> </w:t>
      </w:r>
      <w:r w:rsidRPr="00CF6102">
        <w:rPr>
          <w:sz w:val="28"/>
          <w:szCs w:val="24"/>
        </w:rPr>
        <w:t>environments</w:t>
      </w:r>
      <w:r w:rsidRPr="00CF6102">
        <w:rPr>
          <w:spacing w:val="-20"/>
          <w:sz w:val="28"/>
          <w:szCs w:val="24"/>
        </w:rPr>
        <w:t xml:space="preserve"> </w:t>
      </w:r>
      <w:r w:rsidRPr="00CF6102">
        <w:rPr>
          <w:sz w:val="28"/>
          <w:szCs w:val="24"/>
        </w:rPr>
        <w:t>have:</w:t>
      </w:r>
    </w:p>
    <w:p w14:paraId="1C764844" w14:textId="77777777" w:rsidR="0083493B" w:rsidRDefault="0083493B" w:rsidP="0083493B">
      <w:pPr>
        <w:pStyle w:val="BodyText"/>
      </w:pPr>
    </w:p>
    <w:p w14:paraId="1ACF0911" w14:textId="77777777" w:rsidR="00CF6102" w:rsidRDefault="00CF6102" w:rsidP="0083493B">
      <w:pPr>
        <w:pStyle w:val="BodyText"/>
      </w:pPr>
    </w:p>
    <w:p w14:paraId="53A6A506" w14:textId="77777777" w:rsidR="00CF6102" w:rsidRDefault="00CF6102" w:rsidP="0083493B">
      <w:pPr>
        <w:pStyle w:val="BodyText"/>
      </w:pPr>
    </w:p>
    <w:p w14:paraId="00BF13E7" w14:textId="77777777" w:rsidR="0083493B" w:rsidRPr="00CF6102" w:rsidRDefault="0083493B" w:rsidP="0083493B">
      <w:pPr>
        <w:pStyle w:val="ListParagraph"/>
        <w:numPr>
          <w:ilvl w:val="0"/>
          <w:numId w:val="50"/>
        </w:numPr>
        <w:rPr>
          <w:rFonts w:ascii="Montserrat" w:hAnsi="Montserrat"/>
          <w:sz w:val="28"/>
          <w:szCs w:val="24"/>
        </w:rPr>
      </w:pPr>
      <w:r w:rsidRPr="00CF6102">
        <w:rPr>
          <w:rFonts w:ascii="Montserrat" w:hAnsi="Montserrat"/>
          <w:spacing w:val="-9"/>
          <w:sz w:val="28"/>
          <w:szCs w:val="24"/>
        </w:rPr>
        <w:t>Clear</w:t>
      </w:r>
      <w:r w:rsidRPr="00CF6102">
        <w:rPr>
          <w:rFonts w:ascii="Montserrat" w:hAnsi="Montserrat"/>
          <w:spacing w:val="-15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instructions</w:t>
      </w:r>
    </w:p>
    <w:p w14:paraId="3D6B2510" w14:textId="77777777" w:rsidR="0083493B" w:rsidRDefault="0083493B" w:rsidP="0083493B">
      <w:pPr>
        <w:pStyle w:val="BodyText"/>
      </w:pPr>
    </w:p>
    <w:p w14:paraId="5279ADBB" w14:textId="77777777" w:rsidR="0083493B" w:rsidRDefault="0083493B" w:rsidP="0083493B">
      <w:pPr>
        <w:pStyle w:val="BodyText"/>
      </w:pPr>
    </w:p>
    <w:p w14:paraId="210AB8DA" w14:textId="77777777" w:rsidR="0083493B" w:rsidRDefault="0083493B" w:rsidP="0083493B">
      <w:pPr>
        <w:pStyle w:val="BodyText"/>
      </w:pPr>
    </w:p>
    <w:p w14:paraId="59AA3839" w14:textId="3F204A3C" w:rsidR="0083493B" w:rsidRDefault="00CF6102" w:rsidP="0083493B">
      <w:pPr>
        <w:pStyle w:val="BodyText"/>
      </w:pPr>
      <w:r w:rsidRPr="00CF6102">
        <w:rPr>
          <w:spacing w:val="-9"/>
          <w:sz w:val="28"/>
          <w:szCs w:val="24"/>
        </w:rPr>
        <mc:AlternateContent>
          <mc:Choice Requires="wpg">
            <w:drawing>
              <wp:anchor distT="0" distB="0" distL="0" distR="0" simplePos="0" relativeHeight="251680768" behindDoc="0" locked="0" layoutInCell="1" allowOverlap="1" wp14:anchorId="4BA10946" wp14:editId="0B6F57E9">
                <wp:simplePos x="0" y="0"/>
                <wp:positionH relativeFrom="page">
                  <wp:posOffset>1147701</wp:posOffset>
                </wp:positionH>
                <wp:positionV relativeFrom="paragraph">
                  <wp:posOffset>135786</wp:posOffset>
                </wp:positionV>
                <wp:extent cx="1936114" cy="1522095"/>
                <wp:effectExtent l="0" t="0" r="0" b="0"/>
                <wp:wrapNone/>
                <wp:docPr id="34" name="Group 34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Group">
                    <wpg:wgp>
                      <wpg:cNvGrpSpPr>
                        <a:grpSpLocks/>
                      </wpg:cNvGrpSpPr>
                      <wpg:grpSpPr>
                        <a:xfrm>
                          <a:off x="0" y="0"/>
                          <a:ext cx="1936114" cy="1522095"/>
                          <a:chOff x="0" y="0"/>
                          <a:chExt cx="1936114" cy="1522095"/>
                        </a:xfrm>
                      </wpg:grpSpPr>
                      <pic:pic xmlns:pic="http://schemas.openxmlformats.org/drawingml/2006/picture">
                        <pic:nvPicPr>
                          <pic:cNvPr id="35" name="Image 35"/>
                          <pic:cNvPicPr/>
                        </pic:nvPicPr>
                        <pic:blipFill>
                          <a:blip r:embed="rId42" cstate="print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935911" cy="1521980"/>
                          </a:xfrm>
                          <a:prstGeom prst="rect">
                            <a:avLst/>
                          </a:prstGeom>
                        </pic:spPr>
                      </pic:pic>
                      <pic:pic xmlns:pic="http://schemas.openxmlformats.org/drawingml/2006/picture">
                        <pic:nvPicPr>
                          <pic:cNvPr id="36" name="Image 36"/>
                          <pic:cNvPicPr/>
                        </pic:nvPicPr>
                        <pic:blipFill>
                          <a:blip r:embed="rId43" cstate="print"/>
                          <a:stretch>
                            <a:fillRect/>
                          </a:stretch>
                        </pic:blipFill>
                        <pic:spPr>
                          <a:xfrm>
                            <a:off x="605815" y="342328"/>
                            <a:ext cx="292315" cy="283591"/>
                          </a:xfrm>
                          <a:prstGeom prst="rect">
                            <a:avLst/>
                          </a:prstGeom>
                        </pic:spPr>
                      </pic:pic>
                      <pic:pic xmlns:pic="http://schemas.openxmlformats.org/drawingml/2006/picture">
                        <pic:nvPicPr>
                          <pic:cNvPr id="37" name="Image 37"/>
                          <pic:cNvPicPr/>
                        </pic:nvPicPr>
                        <pic:blipFill>
                          <a:blip r:embed="rId44" cstate="print"/>
                          <a:stretch>
                            <a:fillRect/>
                          </a:stretch>
                        </pic:blipFill>
                        <pic:spPr>
                          <a:xfrm>
                            <a:off x="623646" y="940053"/>
                            <a:ext cx="276339" cy="268097"/>
                          </a:xfrm>
                          <a:prstGeom prst="rect">
                            <a:avLst/>
                          </a:prstGeom>
                        </pic:spPr>
                      </pic:pic>
                      <pic:pic xmlns:pic="http://schemas.openxmlformats.org/drawingml/2006/picture">
                        <pic:nvPicPr>
                          <pic:cNvPr id="38" name="Image 38"/>
                          <pic:cNvPicPr/>
                        </pic:nvPicPr>
                        <pic:blipFill>
                          <a:blip r:embed="rId43" cstate="print"/>
                          <a:stretch>
                            <a:fillRect/>
                          </a:stretch>
                        </pic:blipFill>
                        <pic:spPr>
                          <a:xfrm>
                            <a:off x="615581" y="627075"/>
                            <a:ext cx="292303" cy="283603"/>
                          </a:xfrm>
                          <a:prstGeom prst="rect">
                            <a:avLst/>
                          </a:prstGeom>
                        </pic:spPr>
                      </pic:pic>
                    </wpg:wgp>
                  </a:graphicData>
                </a:graphic>
              </wp:anchor>
            </w:drawing>
          </mc:Choice>
          <mc:Fallback>
            <w:pict>
              <v:group w14:anchorId="26B7FFC4" id="Group 34" o:spid="_x0000_s1026" style="position:absolute;margin-left:90.35pt;margin-top:10.7pt;width:152.45pt;height:119.85pt;z-index:251680768;mso-wrap-distance-left:0;mso-wrap-distance-right:0;mso-position-horizontal-relative:page" coordsize="19361,15220" o:gfxdata="UEsDBBQABgAIAAAAIQCxgme2CgEAABMCAAATAAAAW0NvbnRlbnRfVHlwZXNdLnhtbJSRwU7DMAyG&#13;&#10;70i8Q5QralN2QAit3YGOIyA0HiBK3DaicaI4lO3tSbpNgokh7Rjb3+8vyXK1tSObIJBxWPPbsuIM&#13;&#10;UDltsK/5++apuOeMokQtR4dQ8x0QXzXXV8vNzgOxRCPVfIjRPwhBagArqXQeMHU6F6yM6Rh64aX6&#13;&#10;kD2IRVXdCeUwAsYi5gzeLFvo5OcY2XqbynsTjz1nj/u5vKrmxmY+18WfRICRThDp/WiUjOluYkJ9&#13;&#10;4lUcnMpEzjM0GE83SfzMhtz57fRzwYF7SY8ZjAb2KkN8ljaZCx1IwMK1TpX/Z2RJS4XrOqOgbAOt&#13;&#10;Z+rodC5buy8MMF0a3ibsDaZjupi/tPkGAAD//wMAUEsDBBQABgAIAAAAIQA4/SH/1gAAAJQBAAAL&#13;&#10;AAAAX3JlbHMvLnJlbHOkkMFqwzAMhu+DvYPRfXGawxijTi+j0GvpHsDYimMaW0Yy2fr2M4PBMnrb&#13;&#10;Ub/Q94l/f/hMi1qRJVI2sOt6UJgd+ZiDgffL8ekFlFSbvV0oo4EbChzGx4f9GRdb25HMsYhqlCwG&#13;&#10;5lrLq9biZkxWOiqY22YiTra2kYMu1l1tQD30/bPm3wwYN0x18gb45AdQl1tp5j/sFB2T0FQ7R0nT&#13;&#10;NEV3j6o9feQzro1iOWA14Fm+Q8a1a8+Bvu/d/dMb2JY5uiPbhG/ktn4cqGU/er3pcvwCAAD//wMA&#13;&#10;UEsDBBQABgAIAAAAIQCwZP1JuAIAAI0LAAAOAAAAZHJzL2Uyb0RvYy54bWzkVttu2zAMfR+wfxD0&#13;&#10;3voWO7HRpC9diwLFVnTbByiybAu1LpCUS/9+lOymWTKgRbEOHfoQQwot6vDwkObZ+Vb0aM2M5UrO&#13;&#10;cXIaY8QkVTWX7Rz//HF5MsPIOiJr0ivJ5viBWXy++PzpbKMrlqpO9TUzCJxIW230HHfO6SqKLO2Y&#13;&#10;IPZUaSbB2CgjiIOtaaPakA14F32UxnERbZSptVGUWQv/XgxGvAj+m4ZR961pLHOon2PA5sLThOfS&#13;&#10;P6PFGalaQ3TH6QiDvAKFIFzCpTtXF8QRtDL8yJXg1CirGndKlYhU03DKQgwQTRIfRHNl1EqHWNpq&#13;&#10;0+odTUDtAU+vdku/rq+M/q5vzYAeljeK3lvgJdrottq3+3379PK2McIfgiDQNjD6sGOUbR2i8GdS&#13;&#10;ZkWSTDCiYEvyNI3LfOCcdpCYo3O0+/LMyYhUw8UB3g6O5rSC30gRrI4oel5KcMqtDMOjE/EiH4KY&#13;&#10;+5U+gWxq4viS99w9BGVC3jwoub7l1LPrN8DmrUG8nuMsx0gSARVxLUjLEOyB8sd3/AmfgSMHy57r&#13;&#10;S973nne/HqGCoA8E8YdoB7FdKLoSTLqhegzrAbWStuPaYmQqJpYM4JnrOoGkQeU6gKgNl25Im3WG&#13;&#10;Odr5+xvAcQcF5oGSamcIoJ9w+hDsKK8XKiYvE3/5oJiknIUq3eWdVNpYd8WUQH4BWAEDkE0qsr6x&#13;&#10;I5rHV0YOBwABGeAZeIbF/6OW4kAtxXtTS/rmainifJZA1YAsskmapbNBkI+dJi3TzJu9bNJZBhry&#13;&#10;9o+tmumBaqbvTTXZ26smzYoJVA+oopzEcZ4dqGZaZFk5qqaYxWWg6GOrBia2375ModB8G/dfr/fw&#13;&#10;ZfoHvSbJodkE1RTpNJ6OM8t+r4m9dodeU8D6b/eaMN3AzBda2Dif+qFyfw/r/Sl68QsAAP//AwBQ&#13;&#10;SwMECgAAAAAAAAAhAB/8Hu3xHgEA8R4BABQAAABkcnMvbWVkaWEvaW1hZ2UxLnBuZ4lQTkcNChoK&#13;&#10;AAAADUlIRFIAAAGpAAABTggGAAAAPG3iYQAAAAZiS0dEAP8A/wD/oL2nkwAAAAlwSFlzAAAOxAAA&#13;&#10;DsQBlSsOGwAAIABJREFUeJzsfXeAHMWV/veqJ23UrrSKoASIIBEkhECAAJsMBoONiebABz8nbOPE&#13;&#10;cXe27wBnGydsg8OdiTbYhDP4OAdwIJmMbGEjksBCAmVppV1tmJnuer8/KnR1T89qJS1IWtUHo53p&#13;&#10;UF3Vs/u+fu999Qrw8PDw8PDw8PDw8PDw8PDw8PDw8PDw8PDw8PDw8PDw8PDw8PDw8PDw8PDw8PDw&#13;&#10;8PDw8PDw8PDw8PDw8PDw8PDw8PDw8PDw8PDw8PDw8PDw8PDw8PDw8PDw8PDw8PDw8PDw8NgpEGzr&#13;&#10;Dnh4bCsQEc4//9NNr656Y1pFyjlgOgaM01FseCckjgDk/mhqnYrGUnHmnDnhyqVLe7d1nz08djbQ&#13;&#10;tu6Ah8dbjSAI0NjWcWr3hs4zEYUHtebzk/cZ1dw4vrURzSSRI4AY6JfAyr4KFnX28us9/UskaH6p&#13;&#10;peUX1d7uX0RhuK2H4eGxU8CTlMdOAyEEZEvL29FfvXiEkO+d0daAw8a2YM6YFswc1YLmgEChBLEE&#13;&#10;AeBAoAKB13uqmL+2Cw+t6MJTq7vxen/0m7DQ8D3Rs+E3UsptPSwPj2ENT1IeOwEIEyZMmrls1YrL&#13;&#10;d2/Jn/WOqWOCE8e1Yq+mHBqiKiIZIZQEZgKx+ZNgMCSIgHxOIB8IoFjE0n6JPy7vxh2LVuHpdd13&#13;&#10;jewY99W1K5Y+vU2H5+ExjOFJymNYg4jQ3DH+sJ61q355ytRxY/5z9i7YNQDCvjLK1RARq2NABEFC&#13;&#10;vQcABpglmBlCABDquHw+QEMhjzUgfP6ZJfjFSyvXFkaNOa9/7cr7vFfl4TH08MIJj2ELIQQa2tsv&#13;&#10;yvVs+MkVc/YYffmM8WgO+9BfjhAxwADYkBQAZgJIgInsPnWUIjGAwAxUwwhFKXHshDZMaCg1PvLa&#13;&#10;8neHDS09CCtPsDrJw8NjiOBJymNYgojQ1D72jOqG9T/7wuF7Nl48qRVhbx/CkCEZYJCOIyhSIXUS&#13;&#10;mAhEBAmAmdUOFoqkiAAmgCUiyaBqFTNHNWHKqObCY6+tPjEcMfLlqNz7N3ie8vAYMniS8hiWGDFm&#13;&#10;wjG5jZ3XX33E3k1njGtEf08ZIQCw9pLAioRAAAIQlAcFEAiAVC6W+qQYTIcAFXERMxhAVJXYZ0QD&#13;&#10;JrY14vevLD9JtLUtDPv7X9hW4/bwGG4Q27oDHh5DjTlz5ozbsGrZzRfNmDjmzAlNCHv7EXEEZlbk&#13;&#10;wwxIBkmCACEAgQQpJwmKfEh7VMa7UqSmSEpK7Y2x2t5f7sfJ41vxkf0mN1Y61393v8NPbt/W98DD&#13;&#10;Y7jAe1IewwpEAstWrf7y6VPHHftv+48H9fUjlBKShfKEILWvpPJPgCYn7TVZ4YTbpmpYf1J+GIgA&#13;&#10;oQgMRJBViZnjWvF6T3XEgwtfIHD0+7ds0B4ewxjek/IYVuiYPOn4ccX8h/7twMloCSso67AcQYIh&#13;&#10;wQxEHKsmlPfkQG9TWokM0hIEJfdTgUFBAkAASYSGaj8+sM8uGJnDh6YddNDMt2TAHh7DHJ6kPIYN&#13;&#10;LrzwwtLq15Z+4Z1TR+cnFyL0hRFgJuaagwzpaE9IvdXqPvMyuSqTgwK0DFB9Zk185j006VWqwPQm&#13;&#10;wgkT2ltffuaZzzNzrVvm4eGxWfAk5TFs8PN77z2sLScOfvfuHYiqVRATyHAI63Ae4nlRcDwlk4tS&#13;&#10;OgnSuzXHuN4TCRAFKleFpBcmQaAwxOmT21AiOnHsbrvt9xYO38NjWMKTlMewABGhvK7r9NOnjce+&#13;&#10;LQVUqxIRR5CGfACt3gNg6cqdzW78LUVcyjli9d4eGHteVlQBQ3AMsEQ1jHDAyEYcM3FUftXS5Sch&#13;&#10;I8fl4eExeHiS8hgWOOQTn2hoKogTT5nSAVGtQjJr2qH4xQyQAJGwSj4JaK/KJR+zT+en2PGyEkSn&#13;&#10;pOjEUFcgQgRCE0c4dZcOFHI4YdvcDQ+P4QNPUh7DAssf+uPcjlJ+t92bAlQrVScOx4mfJsfEBEAI&#13;&#10;JT23c6ZQUyjMHs+xT2a3uS8dWiQmVKIqdm8N0CbEjNnzjh//ZozXw2NngScpjx0eQgi89veXTpjU&#13;&#10;XAzaiBCx8pBYAmDA1NRzCYqIEnwkhNBhPl2BwpZKMhUptJBCSr1PFaR1IUGQkGAWGN+Qxy5NxTFL&#13;&#10;XnvpsDdz7B4ewx2epDx2eDAAVCq7Tm1pQFEISAmwM+EWUGRDjqLPVTy4MnOr2NPbhXD+RPR8KlXS&#13;&#10;j0GSAZlU+Wn1OkoEtBcDrF7++sxEGx4eHpsF/9fjscODo4jAcuyEUgFEESSb+nwKJtcUz3tKekBu&#13;&#10;UdjMybzufCmdr4q3C1VqiTmuSgEgH+TQViwCFIz14gkPjy2HJymPHR4UBEz5fFNDTofkHPFDPO9J&#13;&#10;VZcADBFxgpzSHlQaiermzltJAJMAgbQaUK3rEQiBxiBQ8UFfGd3DY4uR29Yd8PAwOOqUUzqeeOSx&#13;&#10;E/r7etsAMAT0Ak2B4+oYiggAgIWADAIRVDd0je2xKgbpeEwcVzCHWX5DgohB2gNyc1HqmFpSYejj&#13;&#10;9SfJgHBl7CTg+G4gkKoTWK0cIosNVyIMzaQrgLgMKfv1wRV7CTUudVxjsTpiRMuLG1eseCCKos27&#13;&#10;kR4ewwiepDy2OYQQaOnoOObx+//w3XEFMb2pKQAxQ5oq5HY5DbKROjb8xQCTBEY1YnJDEWEUgaHC&#13;&#10;cDEhCXOoaoWcNaKYa8J9mWtCccKBAkhVSieVlorFFGoXJEvsP6oJL3e1zcwTZjIXbaUKtQyIadeO&#13;&#10;RJ/LCECIACxb3yl788Xv7rrvtKteW7Bg/ZbfYQ+PHRc+WO6xTUFEaB416mR0d9/1uQN3K508vgk5&#13;&#10;GSKK2Krw7LqDhqQoXrAQDESkFtsogMFRZHNFarUNQxsmxGeIKK6QlOVFueq+BHHZvqj3UlGirWSh&#13;&#10;xBnKscrl8wDykBzqfJXUfTDiCzUQvXqVWgVYz7ciAl7vl/jsk//AI53lG7jad7EejIfHTgVPUh7b&#13;&#10;FLqiw+1n7T7+zB8fOgX9vb2ohAwZhWApNZMIq6yDFijYBQgBmNrmpowstJwcTHHFCOvD6MrnKW8p&#13;&#10;/TmLpIxonaEm8dr3AAwXMhGEIFVJCQTJ0npcZmqx9bgIdm4VIAFisFRRTqIAjUWBZ8MCzvvDwvXV&#13;&#10;3ffYd92CBW8M6c338NgB4IUTHtsU7/nFLwISuYnTW4sIqyH6IyBigqQAIQmEEIggELJAxIQIAhIB&#13;&#10;JAtEDERQ2+JklZN7sgSltjPHBJVZ4RxZ+ShHnh5LMeweu1fE4UMZSciIEUqGZIJkVYlCQiBCoMZA&#13;&#10;AaQZCxS5SRaQEAgRIGKgr19il3yAXRqLLev+8fqEIbjdHh47HHxOymObYvpzo4kCkYvCCJGUuhSR&#13;&#10;IhQmhilInn6akrYSREqRR6b2nj7DeDjWIxog7+S2Yz6bNmC8JeUduUpBVxlo+hS5ROh4XQBAQksu&#13;&#10;mLQzKJTXaLNTKowYsYSsRhAAo7fXP1B67JTwJOWxzcHMHDGjKiOEkVRLuQOQbKrvafPNsYjCLF3I&#13;&#10;xFplZwJpZFfMZRkLLpKklKwmgcSeuEwSJTwxaPEE2zzZJhWBZlkPM5FYS+NhSE4Ph80kYI7nYBly&#13;&#10;DvVSIwg37556eAwXeJLy2KZ4AA+AAAlinbFhW9EBxpPS+RxjwlWWSiivyex2CknYMJyznEa6qgTA&#13;&#10;SoZOQY0nJHRuK96mWxSAYNOneA4WmVCfdIOLyttj5/TYrdPvHYWfIiudpGIGG42EWa8qV/VE5bFT&#13;&#10;wocQPLYpxsyYwQBUcE6LE5illWvD2n4dqjMCCWeybr2isAPBrlWYEaqTLBNtGrmE7ROScnTTVqJ9&#13;&#10;8yJOhhBZqfxUPUGzxIfhKd2+IAQUqHUZhQkJ5jc5Jg+P4QhPUh7bFHecfXZERFIIEYfQLPOo6g1x&#13;&#10;RSKRdJtM+GwA1DvEtGmKz7oTfgFSCybqzyoHldGGfVdLiobohC6bBDiE6K4KDNLrXMW5NSNBD4RA&#13;&#10;LheoeV5hWB54pB4ewxM+3LeTIJfL4aA99xy5Yt26FmYmRlHb2LIbgHLseREoZjRUBqhEDPQD/QBK&#13;&#10;QAlAv66fwAChWASyuKFf/VMEUC6VUATAhQL9Y/GSUgCClBLShMwEJWy/4iZOTOh1YUKEZIUTugdM&#13;&#10;SGaWzI6USEK6F2MttkDyOJNDcq9pf3LiJpq8Grg+i6rLmIuofxLhSj1WYkbQUNxtyqixG1EuowxA&#13;&#10;EEkAKJfLDJQY6AcRcXrJ+iJA6hvKQj/KAJdQUt1OHaYU9cT98eEgKtsbxcw0ZuTIvudee22Vr4rh&#13;&#10;8WbBk9Qwx/Tpo5sXv7D+3b1h9UOPL1w4NhBBC4jUShU2r2JNr5llCmvadVJfbYWNfVkjCsMFqm4d&#13;&#10;QzEExTsp9lCEDtoBrKuySjBkJFtVWIstEbHTD0Dvs/OLzFYTCmMtOkiCQRCJUJsKsRGZXpOeYAtn&#13;&#10;NFBLxddz0giwM4EdoYObG5NaQZi4duICiG+iTXvp9sz5AAIiCJZgjnLE0c2rNqyvGm9TardMSmai&#13;&#10;itUPpu+B4rhyssatZVN187pQUSRVrolb2myg/aFTcoY/V776ah+AF8a2tl5/5K67/vKOhQsr8PAY&#13;&#10;QniSGqYgIuSZT/nHkp6vTjti7oyZxx2Njl3GQ+TzSdPjuAc1Ji5toghJa0zJZrLUcEk7nbSUJAhR&#13;&#10;xLj9S1cjqvbEZGiYkwxxUUZbiOkuHjTUeroAkUhyApviryZn5XYeVs/AiFfzMMfaybzOz/j6sFUt&#13;&#10;SOfJyObOUrcSiL081yVDfEvjM1lVcw8lRC6Hc666vGnqtKkIwwgxUzidcO5B4oru7tSQ7bZEJ9h2&#13;&#10;jdIHugStr1Xp68fqJUsm/f3Bh4+/99EnHyjlcp/tD8NH4eExRPAkNQxBRCgQXdQ+edJ1F3zpP4u7&#13;&#10;z5qJXD6vCnK7xtEYrU3kdYYEWY/4QkBGEo0jWiB6N6o8kOmeoGRoz1XnWQ8r5cUA2ptjhyRU1Qrl&#13;&#10;0KUVfqpuYLLCebKjRKpokb1VtpZSPA5oQmTAVp5Q7qkiWVL1nWKpudMP0n2xzwDWS2Q9N1iR4q57&#13;&#10;7oHdD5iBSrkSn4g366urYa4BDiXMOHwujjz7DDz9m/vfdudXv/Xr3Pr1p23s73/wTemax04HT1LD&#13;&#10;EG1tbYf19Pb+8Nz/+Nf89MMPRe+GLoSV7S8KQ0IgiiJEYaS8HBJxzT0VEDRHJrjUOkJZuSlGXFyW&#13;&#10;oEsOxSSR2Q/jGWU3qR0ccnhJSeVBSgovHZJJnqT9IutpkSYswC7GCCh9iDTzr+KwpmmGQAirVVT6&#13;&#10;y6huh98joO7h3He+A1LKEbd85spvzJ49+9hnnnlmw7bul8eOD6/uG2YQROjs7Pzs4Wecnt/vqHno&#13;&#10;2bBhUJLsbQ0yMjzjqNgJUpxWdNj9rOcs2dqvzuRZN3SpMi/OZ6ug2zw/JA6kqdwZTHjPiDXiHic6&#13;&#10;bK8H0iv7xuk63aByFDnVJggkchAiMIdtt2Bm9HV3Y+6pJ2Lm8Ucf9Ne//vXzm3t/PTyy4ElqmKGt&#13;&#10;VNp1xOjR84775/PVU/f2bNksjKFXtfWSBGK8lnoGj7V6XJ1Ts1R7XOoc5JCZ+el6UcnTarcnSFDn&#13;&#10;8HQh88Sl9OUcXtTURXE1C7jzs0if7Hh7lsbMOlU7gL1X8nqB/Y46AizlqUceeWTztu6Tx44PT1LD&#13;&#10;DOv6+mbuPmv/1lG7TEBU3VFKFLgJljjQxTbTw2CpJc6JOnixgMElHsDkdtR5dl+KipJLcDgqxtQE&#13;&#10;39rexgQm7bv4unH7MDVnnT7qMrUCqjahO+T4TmhvLCbBHYCjAADVcgVT9p2OQkPDxOeff363bd0f&#13;&#10;jx0fnqSGH3YdOXYscvncjuFEATDljcgx9hBkDbw6JOnZCErPf3Kbc2hElxlKTtbNRtby8ZSxz5Kd&#13;&#10;nnSbbtWdkBt7ay6RxeM2pOWcrSKckhOe244ClhJNI1rRMrItWLVqVce27o/Hjg9PUsMP+Vw+r8JE&#13;&#10;O4hxE1bFZ2TipKc0qc9mG+CQFbtE4XovMZm5+aHsYrLZSOerEuRl+S7ux2DIJN1v81lowYiWO7on&#13;&#10;ACBICUQ7yPcIAGBGkM+jtaODAPhwn8dWw5PU8EN6is52DSMzdwJ7Zo6pUs3Z4quxx+GGxMjxkNz5&#13;&#10;S7GsOxYqxKIKN1RXi0Tlcns9jv9zVPz2gIREPu6kXcoja+yJ9mv8MU2ItGN9oYB6cNBiDw+PrYUn&#13;&#10;qeGHpCXf3qEVfZLMBytyg4BwCq/KlGdIgCB9XjofZbwegilPxHDWa3JUDXGl8oREIm7PeFUEdb4h&#13;&#10;JB1JNFOGpd7OrPJICQIkinNL1kvTY9Xn1XxdZql5p40dBQQrYNlxOu2x3cLPkxqG2PGkv3oNKIYT&#13;&#10;NqNEBXGy2wBTaYnZeBls5zJltw57nFs5Amyk3gNERs2kXxZO9siILcwFNMnovmUpHVwOVGWPavNf&#13;&#10;9nLWM6M477XDfaceHkMDT1LDD1tkzQZlBAeQgQ/6snXmK7miiaSwIA6X2XJFZnKsmUPlhNtcCbew&#13;&#10;22DbZr0hQVYDd1j/FFDr5bLyztw2pYQQIhm+Syn2knktc31DtGYVYS2nB8U/hZkvJdTrzSKrAdo1&#13;&#10;/R+0gEPzawCQLzvrsbXwJDVMsTl5jFw+DxlFqKlkneaetKFyjDI7xyQnDOl/nLxR+mXje4kLShWu&#13;&#10;s55FYKcLWbrRXoaU0iE70ze3LeORmf2y9lrGsiZnRul+mEMFhCUbvZHSlctjIjTvE/OxpCnT5N5C&#13;&#10;CXcJK0vapImZCCwjRNUqoijK8L6SYdBN8ZjbP6cRRw7veIwMSMkoFAsQQsRLmwzUNtQ6WJEP93kM&#13;&#10;ATxJDVNkp+prkS8W8YebbsWT9/5arTALs9SF1DaKrdeQfppOTrgF7FwjcjwW/ROZ5KQIZvmri5Gf&#13;&#10;NcnKyhl6EivrWoNqHV6dV9KehyYHQwBkruNAMkMQQJDKYyFTIFZYkmFIx8tRCxKq8GFMWGYhRlW6&#13;&#10;iewxaqA25hcLO3TfXBIHdA0/OKSinUe3nqLK5RiBhhp/f7mMn/77lWhsaoRZet4ISRLrbzmFblXD&#13;&#10;sagkAf19kkOwMcOaJwF1DckSxIRSUyMu+PKVaB87BlE4mPl3wntSHkMCT1LDDzTYsAwRQUYR/vbI&#13;&#10;o3jX247Gmeec66jf3LJDJsyV4gFrW2NjHn+CIhlDbA45GcPIkrGxvw+XffoykAwhAoIIBKII9tqq&#13;&#10;3VT+xiRuWMbCBnc/FKERSK9PxYltqjsEOGIMAgFSJsKO8Y0ywUVnHwMkFIGSmaRLiYwViM0SIiY8&#13;&#10;qRuzykPbvCJPHc6j+BtAGIWgMMJll1yKww85CDKSzjXiflqHFUguAQIYnUfKrUl7XGSPNftME9VK&#13;&#10;FRddfDFWvfEGRk0Yh2hHmSPuMSzgSWoYYnPzFkE+hxn774e5hx/2JvWoPiQDX/7CFxHINcpD0t6Y&#13;&#10;dMiDnBCirULBkZFCqLAgEdgUaXUXl3IIVkXOtNDC5LlgDDjHZJIIPToeFZPbAx0llJaI4gro5ojY&#13;&#10;CwWE01RMXiYMKbTUnFlCranFioRlBCbGfvvvi4Pnzn1TvoNNoVKpYER7G1jWUl1d+ECfxxDBk9Tw&#13;&#10;g3kWHvwJBL1OEQCOrDGNK3Wn8zRZF03lSQa6oA03Ab19FYRhFRRIZZSZVUVwzvCQtAdksiKJZTZY&#13;&#10;ezuSQWYFXxNCI3WcIjwyDcUejBoAyE6m1cJ1cw8oeQ8ISnou9TVYV7UQAIiFDktqDiM9T4sZktV5&#13;&#10;pM+xvhUbKbsZS6xiBEUgEMq6+rmUIbLyZ7GsXWpijCtebAnYfkeEcn+/zfsNBkTKI4anKo8hgCep&#13;&#10;4YgtUIAlQnU2x2HIIe1dxLkgAxWBc8Nx2kDHDcbHWvtqxAQMSREkh2COnEUDjdcTT8iFfUdgjuI+&#13;&#10;semyVuyRCgUqvjB9lTHZuHOq9HiS85WMJ6feuwE7syUhf3f8sXi/uU7clhqL8pRseylloqCY/AQF&#13;&#10;IEFWsOBe0Ybo9Db1SThfP+k8W+2CjXYc6Ryj9fDMV1Sv+NSmsGVneXik4Ulq+IFp08ekkKw6bqTR&#13;&#10;TpOJp3OgTkgxZfBio5iUers+ALNEKCPk8gIlIRAFArbwtzXeujq67Q05enQtELCTctV8JpASSwhB&#13;&#10;cQ5LMxK5PTH7RJz7sq6VjKlbGs+G9XEMQGjyjKN7yqjb6KTOYrFMeHYuuZjwoPF6mCWIGSJQZBUU&#13;&#10;CsgJYT1dzph/b++ljnTGlzJhztgjdZ4N0vyu98WErPrn3q2k9zYQdqRKTh7bNzxJDUdQwhIP8pz4&#13;&#10;jUso5mm6NsCE1DGscyraPLqy6zoWi5mRzwdoamrC75YsRZAL0F+uwkjdjc4uFiKYEBjAqTlJVmrA&#13;&#10;MV8wGIJ0zgo6nEcACU2gbPpmmBcwFS6IdGhO/8fOLSXtmQnNMjaC6FSyINLVMHR7kLEHx9Y7cUKV&#13;&#10;5ExMJkJOAEUCwiJjWU8/Ro5orf/VOfeZHVJxvcN0/UHr8Zl5W4j9QOMBpp92BqsY9fAYSniSGo4Y&#13;&#10;okyAfepm1CjGEhcjc4CzNZVPSk+eNaHAUrGET3z8Ulz275/BM6/2Im8nrYo4DJZo1+kfoy4BOn6R&#13;&#10;jrgxgChuywnDJcbLblAzGVBTuzUREcWiCxsb41RrqbM5JgZ3IURTdkkNmeLzmBHKjTjslHfi0IMP&#13;&#10;qnFPaicjU+w0Ir73QO33kMwhOvJ5S5WpoCJR8uZ7eLxF8CQ1HLEFD7xutiUO9zkWu06bSUGB9nIc&#13;&#10;w+km3BM5EZ1zkZHEmWedjWOOPRZ95X7kRQBXrm7PS3fWeABWjl47HjUEJViw1tslGzsGfY6brrJx&#13;&#10;M4aNP1pXi50+wJJCrOFIhjbBlNimIo9CKfpM84aoLDMQICUiMEa2tSOfK4I5hJ0jlkGy5rQE2Ny/&#13;&#10;Ot617T8ljq+9m5sH4QnNY4jgScojI78U555Yh9jYMdqZYTyCmviZekpPe0/u8UIFzsDMGDly1Jsw&#13;&#10;suECBkcSEOklS+KK8TZj5JCm2WNitQlxSwYS5+g38eG1ogsPj7cCnqQ8HO2ZdVBSW+OkOZPj2ZiD&#13;&#10;XUFAhsdVL/SntpkJw6w9I3OO0zc2ISe2HaolPpNrkfoQAZ0lS+VSyHY7NvDKc4yvyUiGw5DoF6eM&#13;&#10;twkturmfDJO/BXAELSK+h/E1dHUKTnJPnFcyb+LpwVY8kbxKcpAOsglr0/DZK4+hgicpDwBOIp0z&#13;&#10;ch2cMm6Wi/STPNvNTnup8J5tiu3PWKLu5Eo0CZpcj8mPKCm0IjJVOkjYK9kKEgSAjbrPyQi5Dp8l&#13;&#10;R9NjBiCdz3ohwlRfa891bkZi7MbDiUswpcdfr7BtXa9zwM/J+VA1/YDzXSSCuvFn4wFnkVSyveyH&#13;&#10;kKyTvNPlMVTwJOWR9IZSOaUkjBthP8VvOGm/sttwcjUZhjptoGPiiomAoQqexsfUnmtClK7dtSWZ&#13;&#10;bB7LNaSO8c7og/FG3D5leVtmjFllmrLGmb6OUeMhgzCy7mfSI3UILkFGyesYr9SK6+1nWKVfErFH&#13;&#10;OGjiYeiEoHeoPLYenqQ8NNyQT+3ETyNQqDHQCXKI3w/kLbjvk6RBNQY8/qyXscg4v56X4RJULTGw&#13;&#10;88ruU7IWoN4vjDeRFTbL9niy72X9+wKHRK2XiFoCzbrnbl/NA4cNzZpO6oOYYOdW1X8wSYdLBwPb&#13;&#10;F+9PeWw1/Mq8HhoJP8isrArANaAq3Bar4OobL5dckttrz8uSSqfbTxPNptY3qk9cbs6IoP4EzPs6&#13;&#10;7TBUsVg9HGP4nRSZ44jWD2/W84bqQRGUroa+iTBgTXhWf09Ch+hIxv2VQGrGQCx2qQnPJq9Wt691&#13;&#10;4EnKY6vhPSkP/azs5DTqCB1qDKV2SLIIJP0+QXQY2DgbJA2m642QrttXP/dRr/2sEFza07F6kDph&#13;&#10;OfccK2GwobL6HonbfjrEaB4KBg6Tuh5gTKyZ919vcx82TFNulNP4XuyeWwc0yJSU27XBHO7hMRA8&#13;&#10;SQ0/0GbbBse2GvOXleAfSKpetzOOcGBAXsoKiyEZQkueX59ABovsnJG0/c7yXsjkjOAuJRJ3btM9&#13;&#10;cAknbnOgPKA7fjM/qjbUB9snN8RYk/dzwps23VYnLJruNbNnHY+3Hj7cNyyx+fnqWnVYUriQDlfF&#13;&#10;kvHsMFRyW9LDyPS01AkZ/VITgpnNUeolZUYbdZSE9frl5p6SIor6Ibt4Y/0gIbmWP96aajvOidUL&#13;&#10;d5rzzNgTcnvnfLbrdsVt1HhQTr/NG9LMM1AOsWYIg4anM4+hgScpDwCx7TL+QJqc0obMTdS7cI9T&#13;&#10;lbuTRWkT5zESxFRjnkktQ56dH0PNtho1oEOSbh/S6j5j4JUXIqz3lx5j3O863oZy+/Tu7FWMk+27&#13;&#10;k3FtK3U8vMSVTKuJbZvKf9kx6SbSl8m8t/Y/6PWkNg0iQhB40+IxNPC/ScMPmx/uq5OnSW3Rh9Y/&#13;&#10;Nm3QYxWd7pazD4CqYmHyHOysCAyYwubZHhxQQ0T1cmJE7GxLy8/ZeZlcVNo73DRp2L4kbplL6rHw&#13;&#10;wXiF6hyXRE3/kvfPDYFmfyexh+Y+BAwkTtkcwYl7pc2Fjw56DAU8SQ0/bGZiJvFDNWDyUynPhFk6&#13;&#10;x2RLx+Pt7uTc2ANhZkRg63XY9ki/6vYpOzemiEyCSNb0WfWFtOdijLkbehTOvlquHqwaL62sM+QR&#13;&#10;9yMm1Lhf6voqnEdgjj2szPBion9xuDO+98mHgvqhz4EeKAaBwdKOKRHv4bGV8MKJYYihtAxJzyPZ&#13;&#10;8qZyQGl7Hpvv9FbVdjovZfcw14wpNs6qRRNiM/0gEnbl3mS/VEtqDUGZMtDZPUxfd2AkibxmjOSS&#13;&#10;Jex748W510iHW5N5KXesJqQqa+65e4z6Gd8Dc41Nrbq7uYIU5wqepDy2Gp6khiOGxDQkFWPmc9q7&#13;&#10;skdnhpNM7CqVdXGNMQsY2Zj6EU8WVkusA3YtXm3b3RBY7OURgMi9ClyjXksAumOJfqHOOXGVi3ph&#13;&#10;s5g0a1WBtTkzp3o7aolvIDFK+rpu38lWa8/OvSXHXtvmoMQTgwCR6YuHx9bDk9Tww2bnpGoT6LHi&#13;&#10;Jp4gAAAgAElEQVSYQH3OEA+kUGvkkvmURL7GziTVGSgSOhjHiNcxYv2/IixJZD0qcrwd15NQITM3&#13;&#10;nFa/RFFWzoZsHkw6RlZ5acYrc70OdS1ZM1a3zXROSZFdfH82dU/T72sfEIwnWZu7M+E/FU50yxoN&#13;&#10;7BG7uTJ3/+AITBE11VMXenhsJvxv0nDEZnpSyZRK7DkB9RPuWe+Vmi/ellDx1fSPEQFgEghIEyWR&#13;&#10;WmPJeQm97lLAkfKqrP1U8rR0SMwlyYGQTQzuEiXZpJMWJwwU/csy6vW8mCzvsH4/k33O3GrPc9s0&#13;&#10;S9tTBtllhSftHgw+w2SIces9Mg8PwHtSwxiDZKqULYntVjJ5nw5ZJZpIiRWyehKbP+UhkRAIAFT7&#13;&#10;etG1YinCDesgO9ehv2cjquUKSBCKrSMQjBqDxnG7oHnMOOT0chVS98ea4Ywn/axwntvX9DiyxuW2&#13;&#10;nW7f7IuVelmijew5UPVCa2a7lDJRgSJ97MCKv+y+Zu3bLCIhAgYlQdeeVPzBw2Or4Elq+CG5fsYg&#13;&#10;T4lhFGf1w1dppA2xPVfHz9hcgwgCAkxA97IlWHLvHVj76O/R0t2JYqUXqPaDwxBhNUQYRQgDoFBq&#13;&#10;RThyDCqjJ2DiO87CyNmHoaVjbO0IkjqEuqgX/ouNvmqkVmiwaRLLug/JPtYSTb37mSaizXkwGCi3&#13;&#10;5IpJknmr5Hjj0wcWknh4vNnwJDX8sGUWxQZ+k0a8njGv9yRvyIkBCB06lCQRUIDe/h6sfeJhdN5/&#13;&#10;N/jFZxCsXo0JuQBUKCIIAqBQRCRykEKq0KEgiEBAbFwLuWE1NlyzAGs7xqAw60iMe8fZGLXnDDvJ&#13;&#10;lEnnqpgGNO4Dbbf8jrSRT8rq3XxY+h65baerPqSPy5Lwu5+T/YzFFgM9PNR9YMjon0tUsXdlzkWK&#13;&#10;qDa/Fjo8u3kMATxJeQAAyLUnjoWqb9DNobUGUqecELFa8jxAgMUP34dVN1+HwuLn0FQtQ+SL4IYG&#13;&#10;MCSYSEWSpISMIsgoUs/vnAdIgAOCKAq0SILsWonqfT/D6w/8CkvnHou9LvkMGkeMBMsITLVL128O&#13;&#10;dJqr5lwjaXc/u2PPIph6qsJ6fcsKGbrnu2rFel6ue/5A16mXW3TuBJhr751nHI9tAU9SHhl5crcq&#13;&#10;OmUGfDJl4DDKO9WGEAEq5V48d8uP0HvHTzCq2ocgX4QsBsrDYgBhBIkQFRKIKEAkGZKF2hn1oyAF&#13;&#10;CjJAnnPgoACIPHINOYwIK+j+7S/w10UvY+oll2P87MMVr9Kmw1P1DL3uNtzQ3qbyP/W8o02Re9Yx&#13;&#10;m8oRbSbn1vWasvYNcNXNu6ieS+CFEx5DBU9SwxG8mXkEx/pJZrgidnYECm7aJ22AJauCpZIYTIxA&#13;&#10;BOhasxLPXf0ZNDx+H8Y2lBCWBDiSADOiSj+6wwBi9z3RfthxKO22N3KtzZC5gromR0BvD8pr12Lj&#13;&#10;S/Ox4ek/o2HtMjQViyCRQ4UjlFqaUHhtAZZ87gNYf9Fl2PvMf46JiqX2qkTmrRgov+SG2rJIxOR1&#13;&#10;0mB93whZ4br6fXD8MC0syVoaZfPIIqvfaY/Pfc/MdgFEOL2yjyuMzWNJz1EeQwRPUh4gisN9JlQX&#13;&#10;70xKuustmy6gCQpAgAAb163Cgqs+irZnH0NzcwsilhAQCMN+9EoB7H0IRp70How/8mgU2jts0aKI&#13;&#10;1RUExcsRAudi/bKleOOe27DukfuQX/Yqmkp5RAFBlEoYgQpWXnslAmbsedZF0FOXIKHmVqkxbrmR&#13;&#10;t2PcRKFb9z7BISBGvFBkvfPs1k2ECQe+du0+hnnQUKrKGu/NvBGxyMVtwS4z7/RtUPCxQY8hgiep&#13;&#10;4Qj76Du4QxlQy6KnYCTWxkMYGAQgQkA5dK1fheeu+gRG/f1RFJubEAIIQNjY3YW+vedg4kWXomPW&#13;&#10;YSiUSgCAKApVDguxRJ0JagKvnujbNmEi2j58OXrPez+W/vIWrP7pD9HGIXLFIoTIY1xbgM4bvoGX&#13;&#10;R7RhjxPeDUihbGpiFnH9UdSfLBv7FHCJ3Jzj5O8SsnjnXKFdU6nvtgmh1hAR1Z67pbBek1F6boIk&#13;&#10;wc5cqMSF3bENUoKuK70HcItEeXhsGfxk3kGAmYNJkyZNb21tnTOytfXgvfbaa0rd9Xp2RLATEqpj&#13;&#10;iGyoq46hZ2IQ5VAJK5h/9RUo/OUh5JoaEEIgF4XYWC4jPOY9mP7FH2LCoUdDFPKIokhVcIDQ7hzp&#13;&#10;UCIgSGiloAQTI2KJKIrQMKIde73vUoz77DXoHTcZHJaVuIIKaMmHWPq9L2LZs0+ABMV5NVKVIZgV&#13;&#10;DabHZI5Jh/sYMUEl7XaaXCjlZbgBvDhkRqZehgkF6lM51b659kDfw6ZgxqMCnqnvLNFVjr3neMB1&#13;&#10;rkeDZk71yOLhsfUYRpZ26HH++ec3dXR0fLahoeGxlStXPtXb2/tkd1/fE4sXL36qsbHx1tmzZ++9&#13;&#10;rfuYhS0SC2sEIoAQwoa2bDZEy8rtUhoZ5xKAl++6FY0P/QqtzY2AzCGIQqzs6oM46yOYecU1aBk7&#13;&#10;DhxJkJqRG59IbsDRPLMTVG0/ArEmBRmCZYipbz8Oe375v7B+171Q6ekDwBAUYFx5Pf5xzZXo39hj&#13;&#10;vTBmgK00PdnzzLlMVkbPCYKx9zURLtN3wxh7KF9JOvcp9sT0HSTYLU5DiTbUZdLy8E2p8gYBUpoU&#13;&#10;48kNpAS0J2T0zcPjrYInKY1cLofZs2d37LrrrvuOGjVqzujRo/7pf/7nrt90dnZ+sVwuzymXy41h&#13;&#10;GKJaraJcLnf09vae+/e/P3v3tGmTdtvWfd96MIIgB2aJm26+CdffcD16e3vtXiMEUEdmg0BY9Y9F&#13;&#10;WHvnf6GtlNcS8gjd5QoK53wYe7//UyBiSBnp/Ea2YhAYOOfCEAAEpAzRMmEKdvvMt9A/ZRrQ1wsZ&#13;&#10;AZzLIffKs3j17lsSpXySk3Vrr8uIycBVN8bXjcN9hm6kzc8lczzx9GWOw5dwCQva9md4UHWIaGvU&#13;&#10;ctlTBGLiG3hicdzfzQK5d9/DY8uxU+ekcrkcRo8efURPT89pYVg97G/PPjuBhBgnZVSMolA/gWef&#13;&#10;K6VEuSz3WrFszTeI6N07ruRWGaimhgZ87rOfwx//9CdEUYRnFzyLb3/72wlnx32XlFMA1WoZL37r&#13;&#10;cxi5agnQ1ACA0dfbBzr+HBzwsc9CkCquCmso41CZMpQSuVyAGrvGEpHMkrsTpAzRMXkaxL9+Ay9+&#13;&#10;+p8womcDWABNuSJW/OTbGDljJsbNmqvVfuwwBNd+r2Z3OiFEyYNsGgpQbdaYYU78sB6Y9kZcCO3m&#13;&#10;GaeSqI5q0FEVGgxWCGLIl1y2If3ZDfPW+f2194SxecIJ53QPj63BTklSQRBg4sSJh6xdu/ay1atX&#13;&#10;vTuKpAC27Gm1XA1POuTAAw98/Jln5g95R7cQm2NKCISGUgNu+/nPsXjpEjzw4ENYuHAhPv7xS1Gp&#13;&#10;VFAsFuMQGABjpc3TuAQgiLDyL0+i8PcnkG8ogpgQVcvombQPpl/0MQiCXaTPNVukQ4hCCBAE1q1b&#13;&#10;h6VL31D5JGbkAsLUqbuhVCpCpeBjIy3MxF2WGLnbPhhx5sXY+OOvoqmQhwShrdyNtfffg7Gz5oKg&#13;&#10;FloUEHYIaVhDLhXxsEMyNce6Cw7K2qoNiWMHsNO2gsQmjt3S/KcJmSoCjNV7SsRhoqyDXZ6jNlRa&#13;&#10;76I1KToPj63ATkdShx122IQFC5798htvvHFutVotbG17UsrSa0uXzgaw3ZDU5oAEoRqGuPt3v8Wv&#13;&#10;fvUrjBjRikcfewxTp0xBoeDcHuM12Cw72WBXxBJv3HMbGsMQXMyDZQU9hRZM+9evY8T4yYnq6IA2&#13;&#10;y9obEUSoVCq4+57/xVe/8T0seWM1glwAlhK9XWtw6SUX48tf/hLcVYFVG8LxUCT2Pu/9+PvLf4P8&#13;&#10;/d0QpUaUGkrofvQP6F65FC1jJ8ZZIo6NbdIbUV6SzcUNYGSz8jibK3GvhVlifvO9pSwk5A6JOVdq&#13;&#10;p0s5myIqK/4YLJd5eAwhdiqSmj59+vT58+ffUS6Xpw9VeI6Ioj2nTXt++apVQ9Le0GCQloIAEgJr&#13;&#10;V67CRz74IZx66qno6e3Bj370Q1z2qU9lGK9k0I8hARLoWbUC/X99Ai3FPMCMsLeCwtGnYNS+s8DI&#13;&#10;mNDKRtIMbNiwAR/52Kfxs5/fhVxDCwrFBlCoauj19EZ49dXFieunqyQwASwjBMhj3DvfiyUP34cW&#13;&#10;AriQR6G7E53PPIrWk8/WJKcWBcyujafI8pVXXkW5vx8klKdmUyvWqrvGOp2ni2XacQar1k8yAg7T&#13;&#10;h1yQxx7TpqKhsdHeGzPGenX5BoNkpNJRGDJqvpf0dez7ARvNgBm4JyuPIcJOQ1Lz5s1rf+rpp24u&#13;&#10;95enD2W7uVzuzw888shjW/8kPYQYZFfyxSL+fM//ARu68Nn/+A8AwB133IlVK1fi1FNO1W3VBryM&#13;&#10;Moy1jGHdwgUo9XYiyjFYRujmHHY58iQQdCUKAGBXEg6s39CFG2/8Kf7rxp/hxUVL0Ng2VhtPreQD&#13;&#10;ASJvvTmTrzGFXu1AtfchmdE+40As2Wd/8HPzERQbUeAKlt93LyYc/U4EpSIga0O6hgiEEPjL/Pk4&#13;&#10;/oQT0dvbgyAIrIxbkEhSjauOc7c7c6bMfXJpPRHO06QRRRKFfB6/+tU9OO7447XHooNxjpcWqwxr&#13;&#10;kUliroydAAi1ArLqs1EvquPqEVSMdKJuEOBEhs/DY4uxU5BUEAR4/vnn/7PSX5k9lO0KIaK2trZv&#13;&#10;EdH2NSVkEIQpggB93T247SvfxOWXXILxu0wAAPzkv/8bxx1/vP2scvvuAoYm6RDPv1n/7NMIqmWI&#13;&#10;oIgwqqCyy14YPWeezYlwakonkcDXv3Y1vvKVbyDXPh6l5hala9BhQckSUtZX4xnEE1YZJBn5QgNG&#13;&#10;nXgaOp9/FiMEoaFYwNrnnkbna4swZq/9EJEplVTbDjNjxr774je/+TWkNCIO7fHVLIUeCyhg7xIS&#13;&#10;BGomQqfPcfvNYFWGioED9t9f5bocAUWyp5v4TimusZjIIVpFCEMQQcJoIIwApb6iUJ+d7Mvg0lKD&#13;&#10;Cw16eAwCOwVJjRkz5og1q1d/dGvmD2VBSlltb29/bvny5UPa7luBQqmEP952B3YfOxYf+ehHAQAL&#13;&#10;/roAi/+xGNddex0AbbxVdr3mfNI5qd7uLqz76xMYXSghIka5GmH8iaej1NqKEBHUClICTJwwcMtX&#13;&#10;rATyjcgV8gADMpIgoTyaKIqgahuZ2UYKsRGu7Y1exB3jjzgF3Xfdhmj5PyBEHm0E9LzyErDXfsgu&#13;&#10;latbIEJrayvmzZu3hXd066Fyd1QzQDO51xU/1ITqoEN4Nt+XUKjASlV1+NLdTzbr5LSXQVZb4Bh5&#13;&#10;T8pjqzHs50kJIdDd3f3uMIqGlJAnTZqIefPmlRYuXHjGULY7dKhvH4JcgO7OTjx06x341je/ibHj&#13;&#10;xgEAbv7pLThw9oHYb//94lY4oyX9ZE4Aupcvhlz1BihfADGDiw1onTlHHRIJTTZI5FoAIJ/LAcyI&#13;&#10;IkbPxi7kBaOUz4GIEAQ5BMJU7nONsfukbxZWBAABFoBgQrF1FHJT90LU04OwEoJ7uxG+tkiJNBCH&#13;&#10;8DLLH7EJtUlIGdkXs1rfSlWt0JUrWALsbov3mfdSZr9YSrBtXwkmWLLKg5nKGykSsnm0gb/0FK07&#13;&#10;XxglgqTOZjIyP3s/a8J92U8G2XDmowWDO8PDY0AMe5I644wzgiiK5gzlPKZRo0bipptuxg033Ij2&#13;&#10;9vb3t7e3Txqyxt9sECHI53Hnt76PaRMm4NjjTwAArOvsxD13343zzj0PQNJQEZJ0QY7B63vjDTSX&#13;&#10;q2AZQRADzW1onjARABAIVd4oay5OJCUQ9qK6cT3+6axT8b933ICxI5sRVUN1jSBQeRQDNxVl1IU6&#13;&#10;VEZgCCYblsp1jEZ/JQSHIUgy+t9YiogZcoDnekUW0O2aEB/pz4ZgzUuAtSepzLw+ngRAQbzdaLFj&#13;&#10;bUZ8A3X7bt0+myNiJ++FZG6JCWB9jtSBVHbjawP9mmvxR9yiropBzssemOE9D8ov8nE+j6HFsCep&#13;&#10;l19+eWSlUpkxFG0FQYDDDz8Mv/nNb/C2t70Ne+yxO046+eTdOzs7v7I9CScG6ksul8Oq15bikV/c&#13;&#10;iUsv/TgCnXv5wQ9+gHJ/GWedfVZ8MNcq8xKTQgGUV69ArtqvbTEjN3o8ci3t9vz0ueb8psYSxo8f&#13;&#10;hZt+fA1uvv6HmHvQbER6sUPTepapTHtB8efY+Aat7fbMnAhQXbMSMqzW3JvEg4vQhATtjWSE3Ox7&#13;&#10;1ZDKA2nSiAmFYzJxSY10fUJBMcGRUOfq44E0YXCiXbL/JYnGJQam+v0mQ4pxXK9GE2FaT9x5Hvh3&#13;&#10;KhPk/OvhsRUY9iTV3NzcDqC0NW0ceeSRuPvuu/Hkk0/ij3/8E+bMOdjuu/RjH0NzS8uZQohTtiei&#13;&#10;qodcoYA//vxOnHrCSTjt9NMBAL19/bjllltQrpTxox/9GIsXL7ZegA1HpT1R/Vn2dYOjqhJRSEbQ&#13;&#10;NhIin08o4IDkUzizxL/9++V4/InHccE/Kc9tY2+PvZY6CAAcI0pw+hETVLJP+me+hEDLvEkQwt5u&#13;&#10;RNVQCdDrVFhQtl1qTwb2mLSowHQrruoXv+eUW5K4BOsIIadeUkdEzfGOB6WuGbs47P7nXIsRn5u+&#13;&#10;bpqUZZanw6aDqhH13TtZKIfXBg2vnPAYIgx7kurv7y9gK5/oZs2aidNOOw0HHnggCoUCuro24MEH&#13;&#10;H0Clvx+HHHIIvvOd7+SjKLqRmc/dnokqyOexdvlyLLjvD7jiyqtQKCp59xNPPIEXX3gBJ5xwAq69&#13;&#10;9locfMgheOWVRXY+jyUk3U7i6TysQi0Br9aTCgpFe17SQJrKBwBAmDB+F0yaOAky0q06HgCx8Uxk&#13;&#10;pidl+uC+1E59rSBARMojEoDyojgWYNZb/A+ALa4rhEAQBAiCILFNEEHVx6h9BaTXwdIvFe6M3wdC&#13;&#10;HaPeuy91njo/3aZpI3W91LWEUNsC/VIVDtWxpEOIBEBor4gY8QvGgzJ+WgqW2Gt31cf2+3fgsWNh&#13;&#10;2Kv7Ghsby9jKQHm1okJFkAwIwoIFz+Ltbz8aTz35JGYfdBAuvugilIrFUd/97nd/9re//W365Zdf&#13;&#10;fsVVV121XS2lowQJAe769vex35TdMHP2LABAGIa45prv4D1nvAe33HILOtdvwIwZ03HttdfhW9/6&#13;&#10;Viy/dp0aorisjlDrBrEOu4XlPkgpbcHaVC/0T8ebMetYGWGAVOKDWPZt3Zqa8dSTTkflfoSRRJ5V&#13;&#10;nQkRiMz1stLnCSFQqVQQhmHGXKEM2HTSwAa5RsqQVjBo59CtZ2h2W7Ve0j3KVCraSJ72iKSUyOfz&#13;&#10;yOeLkDJSrRHqsk2itXSKa3P/gjxHeQwRhj1JbdiwYTURrQcwbkvb2He/fQFoY8PAjH33xQ+uuw5T&#13;&#10;pky1x7z3ve/FOeecQ7Nmzbrs6quvvhbAiq3t+5aj1qIEuRxW/GMxnrjn//DLO+/UuSjG6tWrIAB8&#13;&#10;59vfBgC8sugVdG3YgBtvvBHVagXXXHMNhAj03BsnDAUAIKChCRTkladCAbB+HbhaBgoFW9fVFDTN&#13;&#10;nDBKxtgSJEfKK2O2HlfCS3LCcGm4bYYb1kHKUK1DhQiisVX1sc65gCKo+++/H5dccgnCMIzvIycz&#13;&#10;QIlb7Bhiqr9rk3DbdudekfvZCjcStyKpAky1x5JRaijh+9//Pt7+9rdB1ntsSqegOD24OgMdCH4y&#13;&#10;r8cQYdiT1Omnn77xxRdfXBKG4aBJyjV4u+++G04++R0A4qfU9vZ2fPBDH9LbVBq8XK7iF7ffjtWr&#13;&#10;Vz/e29vbOeQD2SzU2oZcsYBn/vAAjjniSJx40skqryElRo8ejdtu+zmKpSKkZFx15RU4/rjjcPbZ&#13;&#10;5+B9F70Pl176cUybNs2xY05VbwKC5lZQPg9iCWJCuL4TXO4FNbWoA9RCUIkJwck8Vdq0wvnMsYFM&#13;&#10;EVS6LUB5dQygsmYlCkEOQS5AJBmFUR3I5wtZVBNfjRktLS2YOnUqwjBCkMsjEEILDGNaiD2VmKiN&#13;&#10;dJvYqbBhtln/KH3tZGFZG7rUW6RkXcg23m6unQ51uo6ZSq0pKX0YRiiVimhsbISd3+vwD8M50bkP&#13;&#10;VpaeYM+6t87D403FsCepz3/+82GpVHqYiA7eVAinra0N119/PSZMmIDrfvADlPv78PmrPo/JkyeD&#13;&#10;Ixn/cUuVfiatzCII/OL223HhBRf0tbe3Xwqg/KYPbCCkximEQN/GjVj4p4dwy/euRalU1PN/ACEC&#13;&#10;5IrKy3jo4YewbPnruO9396OxuRkd/9KBFStWYNq0aUnDrMlFAmgYOx6d+RwaZAgpJUT3evSufAOl&#13;&#10;kWNVKM84QplGLraEaTGY8RtcibZrNLOED0xANYoQvrEEjYUSkCMgZBTG7wqzOm+t9VWQMsTcuYfg&#13;&#10;vvvuG/DW7qiQMrJimISflHIBSRjRR6xNTNyuQYb9aPinuz3eIgx7kmJmtLa2/qlSqXw6igauXnTK&#13;&#10;ySfjXe96FwDgkEMOiduIpJUIuyCbGwCaGhtARDxlypSuzs5t60i5z/kAkC8V8cAtP8fYYgNmz5lj&#13;&#10;YnCWOCSrckFTp0zG9ddfj1EdHfj1r3+D119/HddffwPmzZtXK0WHUt00jp+MjflmtPRvgBSEoK8X&#13;&#10;PYuex8h9DkwonROhuwxYeTUFIGGWk1fzrFLDqTtmAlBethjlZUvQmAsAKcFBCYUJU5SxlZz5PSro&#13;&#10;Shf2vnBin7lKckIx2WIO2R2M73GWWCMOq8Xfh+tlMtcSatrvzBTqMFL33nFI7YOW61nZQcRKPyT7&#13;&#10;a0U0m/KotMdGgvzy8R5Dgp3iceczn/nM74vF4v31j1B/eW1tbQCgnrhZKqNWh6CYGevXd9pzx44Z&#13;&#10;g3w+n1+6dGnHUPd/y6B9EyFQ7uvHg7+4E6effhqCXA6RTAe+FIFMnjwZBxwwC9VqiC996Ys47bTT&#13;&#10;MH/+fNx+++3OvKT4LAmgZfxENO09C5VKP3IMCGKs/uP/Iar2Om0jM9yXLNAaG0NTqTs7V5IN8x29&#13;&#10;et/dEGtXIsqp4zdwCU17TdfHpP015w6QmpCr+iiSr9itg5rfFOiXUESiJ/GSfsXnkSaaZHvMZsKw&#13;&#10;XuRRtwUI1QYEmM1k4vg8IgGGANv2nVfiGmTHY9vU1zKKPgh9i61YJaWUdL4XNnr5wYIIWdzp4bEl&#13;&#10;2ClI6uMf/3i5oaHhy0KIOqlj9Qf4u/vvw/Lly+LqAYLsE72ByVcFQYA77/ofnHbaafjIRz6C//7v&#13;&#10;n6BQKBBz/Wf1txZqTCIIsGbpG+hZtRpvO/rtAGqGBMAIG9SntWvXYMSIVvzg2h9ij913x+OPP6GO&#13;&#10;YtgF/6BzWrkgwKg5cxFKZfmKxQb0/v0vWPfyQn1UFIstUvkk0yaAWK1GaqP6IRPG0V1iI2lM1bnV&#13;&#10;Sj82PvEgGoIADIGwGoIn7IYRU6ZZNaK6Rv2vKPYa3GPMORT30XSe4kMSZGwm+JLOW9a5ZrJyud2Y&#13;&#10;uT/NEwkyTzaK9DfswjhotuvOxOjsTg46yud0gRD4TJbHEGCnICkAWLNmzYOlUuH/6u0nAl5+eRGO&#13;&#10;PeYYfPOb38Cdd9yBNatXx0/2iWPVJNezzjoL7znzTBwwcybec8aZkFKGzc3NPW/6YDYDhUIBzz78&#13;&#10;Z8ybczAOmDmr7nHK8CtiGD16FH75y7vRMboDL7/8Eg48cKY5Kja+OqzDADoOmgfZMgYCBA4IbVE/&#13;&#10;1j/0h0SGiZzrZF5fh5MEG7GABCK3El22IWUAke7LymefhHh1IYJiAQKESgiMOeFdKDW3Km+BTGSr&#13;&#10;jsl1xpa6OWr6QXomrumA2Q9HxagnBZMmkaxrJmvxmUm6A1cl3xRduA8CbmWOzHp8SBJUotq9c9jA&#13;&#10;lFenH/DhPo+hwU5DUkTEra0d38jn831Z+83f8MLnX8Bll/0Lzj33XKxetTrxx5x+4mxtacE/nX8+&#13;&#10;PvD+92PN2jXo7e19vaOj47U3fzSDh2TG6y+9jBNPPAlBkItXydXhq/gF6w0IEaBYLOKxxx5FX18f&#13;&#10;3qHVjVYEoU+V2uA37TIZYve9EVWrIORQyOfR9/jv0de9VoWabI5EG8EMoy0jiTAMlUfFpvKERKTL&#13;&#10;GSUm+7rfBYBAqEVDVt9/D3KVCiQRAIn+xmZ0HHy4DiVyHLqqB0MulDTyicm8QkCQqN2mX5nHD/Qi&#13;&#10;MzF308ea8k9EUnfXpTjni7HDUYTnUr1JOWXN7XI9VWcrjJ+7OVRF8AVmPYYGw1444WLVqmUPtbe3&#13;&#10;/7/16ztviiI54Njf98/vwz4zkusjpuekmCfPrq4uXHvt97mYz189f/78XmwXIJAQ6OnqQs/K1Tj0&#13;&#10;8MPrHGXyOa7qS2D1mjW45COX4MILL8TIUaNUlW59DrMiKGLFarl8Hu3HnooNC55AIxgU5EFvLMYr&#13;&#10;P7gae3/i8wjyOd0+66vEz0bmHgZBgEAwers7QUFehRWr6zHC5gmT/ZYkVVFZqAoLi/73NvT+6V60&#13;&#10;NpQQCiDsCZE/9Bi07bGnuRtxnCt9D7RxNsuEVCp9ULkj1TdKydDjOwdH/ZYoBWsatqckaSIdP1Oy&#13;&#10;7/j+Ox4rTC0Is51RLJQQT5ROhgvJ6Wb8+5paDyzrhiImOndVlbhuYLLtAUHwwgmPIcNORVJSSnR2&#13;&#10;dt7a1NR0RE/Pxg9JWf8v7l2nK5VfVh5FbwABWLduHS666CI8/cwzvwyC4MdDWW19i6G7KojQ290N&#13;&#10;7u3DHtP2iHfXyXkYA0oE3HD9DVi8eDE++pGP6j2Oso0AAQEzEZcBjDvqRCy/8VoUO9+AKBZRzOXQ&#13;&#10;9X+34pXJu2Gvsz+g0zdqXSmCIjhzryQz2tracPttN2HJktcRBAF6e3uRywU48ojDITlCwhiDIVit&#13;&#10;xpsLBNavWIoVN1+DdmJABBBgrGLG7se/CzkRqMUUyVXi1UIIgeeffx4XXnghujast+NS94hhY4Uw&#13;&#10;oT6TPzP3zXlrvG+bv4rPc/xB553J2cVtxQ8NNQlE7LffvrjpppvQ2NgYf2fOV1gbskt+3wVesw0A&#13;&#10;ACAASURBVJm5QUBVX0d6rSnz7+CDfnbIHh5DgJ2KpABFVAceeOC/z58/f+TGjRvPzBI6XHzRRTju&#13;&#10;+OMTT41WiUaEsBpi4fPP45FHHsYPrr1O/n3hc3fttdden3jxxRffuoEMBN3vXLGAF596GiMaGtHc&#13;&#10;3BzvThkpsjM9lSFfvWYNrrvuOnzh819A28h2GyLkRPusHQIGJFBqbcXo8z6INddeiZGRhAyAEcUS&#13;&#10;Nvz0OiybPA0T5r5dSd3ZLbMUL2HOAA6afSAOmn1gzWCiSKa0Djp/Egj0dnVhyY+/jpaedUChiIgl&#13;&#10;Kn19aDv2DOx6xNu1d1BPiJBkrN7ePhQKBXR0dCDI5SCEuSe1nk+iLQLidYqdXroCBuNy2XYILv+o&#13;&#10;ydWJoJw9l5kRaQVetVoFAwijMEE4WeNLI1u4wvZnPB5DqohzbpuflPLwGBLsdCQFAA8++OD6T37y&#13;&#10;k++77rprD6lWw8lSSpQaSpg0cRI+89l/x/nnna9qz0kZ15YDACKsWbMG55xzLh7986NRX3/vs4VC&#13;&#10;4UtBENy13RAUYA1EEOTw0lN/waj2duQLqphsnEiPD3XzOwBw2WWXYfLEifjkpz4ZG0HHI4hXfzVP&#13;&#10;6QyWwLQzzsPG555G+Xe3I9/aDBkEaO3fiBev+Cjkld/DroceDQm24STShtBcX0pp9zFLVb1BCDc4&#13;&#10;qOXbErlcDtVqBc99+zPIP3kfSqUSZCQRVKroGzUBsy75FxQKxYRhHug9s8Ts2QfikUceGdKv4s0C&#13;&#10;G3GJDp8quTlnih9c1Fb9qBVM2GVBHAeKzLFv1oA8POpgpyQpAPj2t7+dGzWqLbjpxpswZuw4lIpF&#13;&#10;TJw4CW3tai0kKWXiSdc8jff39+OJJx4vR7J8zhVXXPHbq666qn/bjGBgkCD0b+zF8ldexSHzjgKA&#13;&#10;WDQB2JwHMSfmD33pS1/Cz376Uzz6yJ8BOE/a2mi5sufYmBmjT5j6vo9h4d+fQuva5RCFPKJ8DmOr&#13;&#10;Zbz+zc+AL70CE448UXsmkZorhNQTvtoAIgGSSoLOpn3JAEUQuQLWLXkNS2/+DpqeegBBqRGhDEEc&#13;&#10;YW2FMebsD6Nl9HioFXLdu6KpMdOQky7COgBsOE57nuwu5U72nhiP1NxTe+pWQDm7rH8q2ibnwUEV&#13;&#10;5aWa8bnvByIos/wHMUMY4obzfRuBzSD7uj1EvT2GB3YadV8a+Xx+yoQJE8e+4+STMWfOwdhv/wPQ&#13;&#10;1t5ul/gGkhEO837MmDHYa889qVKJFm6vBAWoHMvG9eux4pVXceRRiqQSlsOZSAuo8d126634j899&#13;&#10;Dj/+0Y9w8NxDlCepd8YGMRk6S0zziUK0TZqKKZd/Hd2lVlBYhiBCrpBD28Y1WHbFpVj4g68hrFZg&#13;&#10;Kksk0jBOuzUhSTBEPgfKFbDq6Ufx/GXnI3j4fyFyBI4i5KIIXd09aDnr/djz3efZaBVpNZ7bFhAT&#13;&#10;dpKsaOAXEeLJswRQkDyX3AnBmjAQr+A7mJe7InByOyH2mNL3S98hTsrOa8fnfm/J7Ww8WoddXc9p&#13;&#10;8Bmp+HgPj6HATktS1Wp15n77zshDqCUlpIyQLJtEYCK9RDdD6ifLQqGAyVOm5AHsvY26PijkikU8&#13;&#10;/8RTmDh2HI44UpEU1xgmozRjfO1rX8O/XH45brzpJlx08cVqAULAWWEWUNJw6cwDUk/f+kgwCcgo&#13;&#10;woSDDsWkf/kyOgstkNUQkggiKGBkUx7RPTfguU+/F6/fext61q5RJBIIwBAW9JO4Ntik13SSANb8&#13;&#10;/Wm8dM2VWP6lj2Jk1wrkiiVIlohkiPUbe1E47izsd9EnIIggtbaM2FmcMMWIRm7tSs0HCpXFiE12&#13;&#10;XKFi8MgiCdNssvhu9rnJ65qqFskT3N/ZTSHOS8WetvVwrcqw5hKDatPDY2uxU4b7giAAEb1j/wP2&#13;&#10;BwAYlV/CcBCsNBsw6if1ccqUKQRg4lvZ580B95WBKMKCBx/B+86/AKM6RoFl7QKCgDKGPT19uPrq&#13;&#10;q/HxSz+OCy64IE7gk1Mm1LVS+ofU4gnS4SDzNC6lxC5vOxGhEFj29X9DW18nuFiCJEJzLg9e9Bd0&#13;&#10;v/BXvHHbT1CYcygmHnMyGsZORqm9HSJfUu2HISpd69Hf1Ynel57Fij/+DrmFzyDf14WmQhGykEdE&#13;&#10;Iagq0dNbQeHUC7Dvx/4DQV7J14UQmuziDptwmXo/gMBA6wYGZ5MHT1BGgCFNiM14KzZ6aOaRsZ3c&#13;&#10;bHJ22aq87DCe6hWBSRO0k/dLRj8dFR9B5/tUqNUQOmHQUb4k0k8EHh5biJ2SpEZPHD153bJ1Jx52&#13;&#10;2KEAkn9JRHH+RaR2MksQCUyaNAkApmWpq7YHEBHWr1yFNS+/inf85xcBOHqxDIuzfPlylMv9mHPQ&#13;&#10;QfpYo6rgTAtlnrDJyJU1SZHOJwFqcu7kI49HY2sbXv3eF5Bb9Dc0NzQhDCRyooRSSSC3dgl67nkF&#13;&#10;S39/D4qjxwIdo4FSI1hKRH19QHcnqGs9uHs9mgEEOYIsNSBCBAmC7C+juzgC7Rd+FHte8GGIIK+q&#13;&#10;fYN0AVU3IxQvPW+INF2RIZGrcZR4lrRMeymy2JzfASPlN+pGu5Wdz/p66h7H99x9TjBqU5HKPSXz&#13;&#10;bXEB5IwvMTV2OGNyqT2+3uAHqby44QIhRDKf6/GWYqckqRWLVxyx5557jjhsrprgmgsGmBvvOlf6&#13;&#10;j3rvvfeGEGK37fUXt9hQwuLnXsDYEW2Yvr9ZsLHWMzAGbdEriyAjid332CN5wCZCTgDUfCdy2re7&#13;&#10;1CKGo2cejNbv3ornf/h1rP3VrWjLAaJYBAsCcjm05vIgksC6FaDOFSCplpWoRJHSSQQCQZADCSCE&#13;&#10;QA4AV/rRU6mgf+LemPbpr2Hs/rNsyFY9Wpjwlake4YbRlOejPK1kuM/eF+j0U/pepEh7oLWtsmD2&#13;&#10;C9LXNsITmIcd3T6RLaekLh2TlzsOSqn5XDk5E+lsWKq/qf4PVK/P5bfBhUFrh7wlJ20PmD1+fOMr&#13;&#10;azccXUV4ck+lsm9jkP9rLuKbNwr59Pb6dz9cMaxJSj8BdQDYC8A+FOSn53O5sZVy36wNXV24+AMf&#13;&#10;RBRJRM4vnVoryqioCPkgsMbMFApdu3Ytglx+3uj2tluFEFURCNnV1VPd2Ne3nqvllwG8AuAFAMu2&#13;&#10;wbC5FOQw/3f34+ijjkIun4/neCHbkD67YAH2mDYNkyY5EUyqtTDGbhn1l7ud4Ib/1CdIIEKIfFML&#13;&#10;Dvj0F7D8yGOx5ld3ovPZx1Hq6UReEJDPg0UORDkgB0iQqm4RhqoCPbT8IJSIwjJ6IRFN2Bttx52K&#13;&#10;vY87Hc2jxyHSS6MzCIEx9A5RuSOwYSyKPSoASITT4HguqbErInZUcY4HNhjUnEPxdiDDqlPcF3JC&#13;&#10;kKo/6t8soiI7Xk60ZUKIcf6P3dtlUpRxX3TMdHPGydkj2SFwyimnNP763ns/+moYnr/3CW/fb8r+&#13;&#10;M1BqakTfxp4jnn/08f/3wiOP/e+YtrZPvb5u3Rvbuq87C4YpSTWNAXrOkFKcMnv/faYfdcjeU6bv&#13;&#10;viumTZ6AfKAMVRSF2NC1UROU81fqhFgCQcjnckj/wQmxB77wgePaS6XCuebhtK+3H9UowvK1G/D8&#13;&#10;otfx1HOvLHv4yeeeW9+5/ucYMemX2LDkLVtk6tX58/HqokW4+re/A4CkQXSHoueAPfXUUzj22GNQ&#13;&#10;LCkhgs2XmOOMcTRpkgxjxUa6bAutCuspIFIezoQ5R2HMnHnoevUVdD39ANb96beovPQcGqmCQimP&#13;&#10;XCQgAbBkcKSWSalGZfQjQK5jV7QcdATGzzkUI2Yegsb2DkhAfX9EEMbwWosbh/Yck5y4AWnjXk+u&#13;&#10;nZ5H5u5PwCzyWJM7St6zmnlJNddIVn1Q951ib06dlFDfJcYC6OoR8fmkCdqEG+NAoL5PmtzNNrbf&#13;&#10;uYkvIv1nUBfGew2glnPZIUCE9mLb4ffee+/3jjjzXbOOv+gCjJs6RXncUPP13v7esxsevv2us+78&#13;&#10;6rcmHDV58nEPvvbadqvuHU4YNiQliCCZ9wZy795nz9EXzZo+d/d3Hz8Xx86bhRGjWmEfH9OPx5tC&#13;&#10;1h8mIa6KHXcA2hoAgsB9lQmPL3hpwvW333/co3958VMLN+AbAH4FYN2WjnEwaGgoyKcefwIHHDAT&#13;&#10;M2bMcPpsHtnjx2QCoVKt4qWXXsKJJ5xgd9saHLEFtOebxH4adY07AwwJSRKIBAQII3fbEyN32xMT&#13;&#10;TjkXq599Bj2LngO6ViNc1wn09oLDCJzLQ7S2oLl9LEZO3Rsjp++L5l2nAtDKNRkpj03ouVaUnrPl&#13;&#10;5leccBokjNghnVN0x1C3HJaDBNlw7W2pVw2ipmyRI4xQHKfzZYnf1+SDhvVyUtey3086j+a0oXan&#13;&#10;xkcxMdrcl0O4m4NYsLLjYGS+aXqvqNz4jg+/f49TP/pBBEGASn+Sg0QQ4Jjzz8WLTz0z74n7//RO&#13;&#10;Am7f0ca5I2KHJykiQq6xbUa1p/OTpx53+JnvPf2o1qPnzMDoXUarv5ZyBdyTWfj8Te/XoQftg0MP&#13;&#10;noEVy9bMuO3eh2748e33v/rCC69+F6Br3qw/4ygCRVLi4osvQr5QiA0lm2CVk08CsOjll7Fo0SKM&#13;&#10;HTs22ZA+XJFWar6ME7KqZ8RtEh8EJl0ySK9dwazCePnGJuwy922Qc99mM0mSGREkchTYbcZeyqiK&#13;&#10;WLBBjsGuDXclhsLQijWGmmtU//7FxOYWcM0mMyGEvaYRupNzjCWStAc7AHTLMYmYMeiXzkTF7RtP&#13;&#10;0smxGbc31nlkX5wAPZk7o3uZGwYxCHNNpRDd/m04Edqbmg7f0Nd/2z9/5QsTD3/XO9G3cSOiarXm&#13;&#10;UBlFkFLiyDPPwN9+/+DnTjj44N/+9sknu7ZBr3cq7OgkVWKmCyaPafny+885Y9Qn/vmdKLQ0AH3l&#13;&#10;bUJMLpgZ6K8AAMaNbsMnP3wmzjjxsN0++42bv3PPH54+tHvDhmuI6LGhVgdWKpVoypQpOO+97437&#13;&#10;EfcKMVGp7ffddz96e3sR5ETiCEAbGkHKMHIyCT9YotKdcFoFYFqSgNRkIAE7jytgoYQQ+ljzhE/O&#13;&#10;5FknWJbqgwnfmrwR7Oe4z/XunrlfibuQ7HfK8CfIy0aMjXeS9FSQyutkz5UikLnXlGzfVAeMw3qc&#13;&#10;CE+7/Ux6kMk9ifGqUcU5Rb2V7IOFiftSHAIcCObhZjBRiu0Ae40c2fKPjRu/e9IHL5o499ST0Nfd&#13;&#10;PWDurVqpYJc990Bzx6j9Hl6w4EAAD7xlnd1JsUNO5tV/pPs2NbXef/mHz/rRo3f9f/a+O76Konv/&#13;&#10;mdm9NT0kJITQe0cQpUkRBSmi6ItdUbGXr70XCPby2nt5sWDDLvYXVFAUpSjFKF06pCc3N7ftzvz+&#13;&#10;2L53b3IDIcT358Pnknu3zMzO7p4z5zlnzjzY6sYrToWbEvCAQhe1JPCYBB4Ion1BDl5/9Hp8/crs&#13;&#10;U085fsy3nPNnAF9BU9UjKFGK/adMnozMzMwEL5sihKnqj/rmm0UAlJBxy1EaxWensLSPFhWnfweI&#13;&#10;iZ+yCFeirYVEQMyPHLEJdOjqxaKEgMS0mzYJV/kOGMunaxNdlTIaE4mnZI0wL9+uTfZ1UAfadTm0&#13;&#10;j4Lo/8x+KvOkYfscKMsyiKbIQ7vvTBs0EGKiZ019xnkCq5I4axBtgra5j7SylG1Invoj+FtoKUII&#13;&#10;NpSX33PMuWcNOunaKxENhZOK0PSlpqCgayeEIpFezdTU/6/xt7Ok1Bd6dMd2hc/9+46ZPU+aNByI&#13;&#10;SeDBFrKMUz3gUSVz9dAhvfFmny6enl3bXzrvo2+Gbdm68waALDxQdqSgoKBg586dU4895tiGWgKA&#13;&#10;IBgM4o9iZZl3c1itxcmvbNC/68EQJn8PNX2Hg5C11MwTyK94I09HIn+X1ZIjqi8HpkLsVpFRXqI5&#13;&#10;bomUmHG8ans0YD3WF5RhD6Iwn6f8iO9Ds8KyULi6S8x8DhyvG4jvYhK314C1zY7FOUK1W1v0elKE&#13;&#10;EPjc7glZ7dpdPO6s0xGLRJKLXuQcotsNf2YGGJDXUudK/i/hb2dJcc7PHDaozxcL/nNHz5OmjFCo&#13;&#10;vZh0qJuVNDjn4HVhCJSg6MZz8NXcooGnTh37XwiueQCy9rdcQgh27NgxoUOH9nljxo7R67IdZfm1&#13;&#10;adMm7Ny+A163G1EbB28nkYzoM2MRPu0YzjVqSavDmJ8U307AroX0VWfVXWbrwWxFmH8bAtSgqAya&#13;&#10;DxblpVh4ViUc3zccSkaK+LlTWj2GpWhVLE7WlMVHBMN/5YQ4y4XHK6+4EHPb/eBQLSq9Hdr9MFGT&#13;&#10;AHTvmdaPxKD57LfLaYCRLJJLyHTokJeXlxuV2XNTLr/QnZmfC8nBB+UEDiWAwuPzA0BOfff1HzQN&#13;&#10;/jY9rL4vpwzs0/2Z+U/f7OvbuxN4behvO4rhjIEHgujaqQBvPnY9nph14Zlt2+YtBDA56SGrCapA&#13;&#10;GT9yxEikZ2Q4GGXxZa5csRydBg1EzyGHIxIKOx/u1L8myskZxjjdKry15c/jLQp7mLeFArP9jaf4&#13;&#10;jDqVJKtaSXaLx0r7acJcF99JUoKJqDSn6L1k6EVLGabDlD5mCYJBNA0EEE60mBTD76VdmtYG9bc+&#13;&#10;58qoUf9jH5gcyLvl5ClrSdi7d+9ZQyaP73jYsUcjEmqc/5qg/kHHP2ha/G16mnMcN7Bf9zffeerG&#13;&#10;9MLCXPDaQxsY0VTgkSgok3HleVOxdP4Dgy48Y/JHbq/35a5dB+Y2phxPZmbbjIyMCddffx0AgPGG&#13;&#10;Z6isXL4CfUePQFphAZjqx3OiueIURiKfhvLNJPytVJcaO6DrPe1Fd85IHi/szRSf1drR1lXSlA1T&#13;&#10;rSJZPTY+ezjnHIwZqZKM7WZlyE1lK/4pxV+FuPLM7bQrcCelZW+LfnzcNWvHsLhUToBmGdmoWr39&#13;&#10;pjr14hVPmV6n3k5Sr/XTOBeTbka3yBHk8MMOK8jKaXX1xIvOBxUE02KTDYNAeV5jkQgASH/XQfLf&#13;&#10;CS1eSSkvpKtf2/y8x1996Bqhe/f2SgLVlj1QaxQ44+ChMDq0z8fzRZeIQwd0PX/TljVjky6AAKGK&#13;&#10;ilFHDjkia8DAwxo+XM1FtnnzZnTp3BmxaMQi0CxKiZhH7QZtlDhgQLNgEtRNjI8hl+N5/fp+W+s0&#13;&#10;WyoGFefUJq1+bbFA4iBLCTFbbVb60OgCxfqy+5bsVlp9/i3zceZt8ddtWHx2Bai13d43RlSlieIz&#13;&#10;WZxxE4XtULtRr7eeQxtAi3tLCSH4+bc113Q7ckj7Nl06QYpGG10GYwwxhR6s+0dJHXy0eCXFPRkd&#13;&#10;8vOzPnzxvsu79+/b+ZCHlh9URCWEIxHU1IaqwMTVyZ42etToVADXTTvpJACGP8YqLE2+FADFxeuw&#13;&#10;s6oCbQcPgBSJAGbLgPN4usYsdPXDEglIwx8C07HQazcrlXhh7WRt2IW5lUI0R+MpFo9i9Qi65aMd&#13;&#10;yzkBpYLFSrGWYb5CArPFZA8ESdRWJyTyKTkFVMT7gripvWarKb6N6hYjHB6mEApHeUr0e22NEtRC&#13;&#10;9Q2l3ThxbDq5BaGwsLAAAjnvqOknOQ6OGgQhYJKESG0tAOz9R0kdfLRoJUUIBYnUPvT47Rd0mThp&#13;&#10;BHjd/3gWElFA8ZZdWL9551Ygui3Z05YvXz4yNTV18AQ1a4QZiQTf/LffAU9JgV8PVTdZBYCJsdEL&#13;&#10;Mv+Iix2rL1rOydoiprB0c1vrE9T244wPdCVjt2CcAiS0Nph9VgbzZbTNfg31KdJklFUipWZvp9Ui&#13;&#10;g+qX0mhH5z6xVmStk0Kh+yhRlJeZWuSmf07na8cle40tHTt27JgyYMxRrboPOQzRcKTR5xMAUiyG&#13;&#10;2ooqeKirtulb+A/saLFKSskQwO664PQJ06dPGQkEWn6I+QHDJeLbZWvROr/NgDZt2iwCMGXGjBne&#13;&#10;+k4hhKCurm7KiOHD0KFje8s+a8CB8l1bduD7739Ah769ILhdJt+MtVw7e2YPTefmY2FVVE6KwkkY&#13;&#10;JzMStZdVn6+qvnM131ci+s3+3YxE5dstycZeX30RgmYFbFin5vqcFZ/5HsT1P0wEHtf4QK6m+VLL&#13;&#10;tyyiaL2nSdsN8ZO3WgQ8Hu/kEf+aBtHlTurZiwMhkCQJtdXVXGKx0qZv4T+wo8UqKc7ZiF7dO9xa&#13;&#10;dNXpymjyfzw9PqEECEew+Od1eOG5F+nHH388vP+A/gteffXVLwD0TxRNlJ+f7ycEky655FJQKigr&#13;&#10;6poVBVVMIm4SGqVlZfj9zz/QfdBAyJLkSAVp5Th5nCjUKbn10HJO3xP5aZwEfaL9iaFYGvbACqe2&#13;&#10;JaIT7YEZTvvru16nKETzvvrKdqrLTgkaASk64ZqQck1k2VJC9DWooJamLeYJcBAG1aSMt6454p+H&#13;&#10;hFDqaFGaqnunTv2z2xYc22lAP0QjzlYUIQSiy5WwDEIIonV1CJRXyCk+356D1dZ/YKClKilf65zs&#13;&#10;B1+650rapm0ueCS5OQx/a7hErFizEftqohgyZACGDBmCxd8txksvvTSmX79+Sxhj83w+31DBtvZV&#13;&#10;SUnJ8KFDj+w4adIky3b76BkwRM5vq1YBXg/a9egGOSaBwxoNmEiYK2yYMppmsCqRRIokkfC3Rqgh&#13;&#10;zspJpKTsZVjLa5xMrM/ySrS/oTYlOteJKrSXYV+nKN4qNWhNBVTfbm9LQ9dm26F9Ub9bqd24SpJB&#13;&#10;C/PVEEKwYevWSzof1t+XlpWZYNBLwGSGfdu2K/sd+otSikBlFaRYNNw2L+8fS6oZ0OKUlPoiXX7W&#13;&#10;iWOHDx8xALDP3/kfBCEEEAQ8/srH6NV7ILKyc8DlGDIzMzFz5kx8v2RJxoMPPnCm1+v9Tpbl5wHk&#13;&#10;AmoaJMbOmzLleOL2eBIKOaMi5c8vP/+MniOGISs/D0yWnd5FxzYSmwAjpu0NWUjmk3QhSgxmKbH8&#13;&#10;tE7e1SbJmstX/sY/ylyXr840XSKh3ZA1oh1jttgS0XX1wW5pmicA261B5+2a4nMurz4a0/m32Rdm&#13;&#10;2q/561qW3mkU/nXkv3wAJvQ8cogSdu5wb0SPC7s2bsKCJ18Aoc6JiIlAUbl3H0RCt/YdMuQfS6oZ&#13;&#10;0OKUFOf0mK6d2s255rypQDTW0gZkBweUorqkEkuW/44TT5gCAOCgYEyGLMvIyMzEDTfciB9//NFz&#13;&#10;8803X1RYWPgLgNsEQZjs8nhOmDBhfD2FG2+allt79Zo16DJogKlvSVxaJM0npQVRGOEGRKf8lGMN&#13;&#10;Aeq0YmncqN5UplYagZKtj3Nl2XHGoVKU0ClHbW6PNlfIyfdl/NX2OVN2dh+Z3fpI1nfm5AuyUnPW&#13;&#10;fQ0FHjhZX+brpNQ+GND2OVtq5jYmZfnp99Lelsb7pFpaxokPln8wpkPvXh17jxgatwSHBkEQsea7&#13;&#10;79G6YyE8KX7H+VOUUgQqKuHzeDd8+OGHjY9f/weNRktTUiQ9I2X2o7fP9BV2yAeP/n9A8wGAx4Vv&#13;&#10;lq1BenYbjB+vKRwj+ozJMpgso2fPnrjvvvuweMmSjueed+7dkix9nJeXl9K3b1+9KDtVp2QjUEbJ&#13;&#10;hBCUlpVidXExuvbvB1mbI2IdNBtCjuiuCiMBRVzjrf4QwDnAwYDZtxK3B4QDFFxf14rBWPFXr7Ee&#13;&#10;f5ZRp5Ht3MnS07cp5mBCn5PlSh2UWKIgDvu+ZGC3xuKtMuOZsFp78QouIbWaaNRn6StLqxKbuQ1c&#13;&#10;S0sBASDL8jmjT59Os/Jag8nxWQWpIKCqpBS//vcb9Bp2pD65Pa4sKiBUU4ua6poNjLXk7IT/O2gx&#13;&#10;CWYJCESXOPPCU8aPmHLccKAuuflQhLQ4+rtR0FiWT7/9BWfPOBcpKSmKf4jYDzL8Np07dcLc/8zF&#13;&#10;GWecIdQF6+DxeB0pMKVoa+fMf/MtyH6PQvUxBiooNpE2aiTQfB/WdnKnjYgXgHZFZQcHU8uP93cp&#13;&#10;FpY6biKANidIm7UVX57u8bcJdifrytpmZQViahyrm3jx12cX9naqryFlkEhgOx3jpIDt9SVTh9Pv&#13;&#10;RApK307MZZqGJSbatOWonuThdrnOa92l07SB48YgmsB94PZ4sOLHZeCcoV3PHpClBPlAOUdteQVi&#13;&#10;XN7RwozF/1m0GCXlz8ztnyrGHr1qxhQlq3myDwAV1OXJ/6YQBNSUVWL1ht248Z7JyjZOAGJMqLUL&#13;&#10;f43y0rKdm9MKWYQcAMUkAYi6DPa7776HzgMHwJeSgnAwCAhUj9wCVCVFzLSdMm9IoYM0i8ZZMWm/&#13;&#10;4/apIwluNAogxqIdKrsHJkUhxWIghEBwiaCiW28TADAQgMmGFQFtAUDntjgpB13RKBJZ6TMHJ7mj&#13;&#10;8jEpavP9cFIAZj9aIjgpdCeLz96eROcna70kUliEmxS2ZUdSxVrBDVL3UMLvcg2oi8Uem3jJBZ6M&#13;&#10;3FYIO6yWoAxaOH5b9B16DDkcqVmZyrvhcJwsSagLBECBwP92vHHLQYtRUiKVWgdqg6ml5ZVo16kA&#13;&#10;aIDqI5SiqroWry34Hpeeeixcrsbl4GoxcLvx1LxPkZbdBt27dlM3qv4BxAt8XcCo+xONvBW6yzAz&#13;&#10;CYAdu3bhz43rcfq5p0HSR4qql0kfQMePlp0EoF1xavU6+mW0BQwZBxUEEADhQAC1G4sR3L4RdZs3&#13;&#10;IlyyGwgGILAoBCqAeDzgqakQsnPh79gDvvZdkdKpO/yZ2SBQQ+QJVC+bNeN3IoHtZPFoCt9+XboV&#13;&#10;ZjrPzI07XX9DNJ+9nzTUp+TM9ZiDG8zynxDi6A9M1A7zNSuqhOi0Ltf9eBbnYSPVjWHhHipwzgkh&#13;&#10;ZLosinNOv+na9EHHjkUkATtDKEXl3r2o3FuCqVdckjhVEiGQYjFUl5VzBpQcxOb/AxNahJIihCBY&#13;&#10;UzMoLS2DX3n3XDLv0WvRqUMeeKgevyQBYrKMVcVbEJMkuFwiHPmaFgxCKcKBIOa+txBXX39HQmGj&#13;&#10;wUlRAYlGxvFC4tuFC5HWrgDdBg+0voiOLiIBxiq39VwDIQmFtLaPMSi0ogCUFP+G3V+8D2H9b+A7&#13;&#10;tgLhOnhEihQqgIouUFFQGD/OwCQJUZmhMiajXHSBF7QDugxAwbQz0ab3QADKcvPgSi2jewAAIABJ&#13;&#10;REFURvJae1+Z2+nU7oa2a2rB/Ndch9O5iYInEllfiWg4+/F2mLebl7I3t8WpPEu5lgP0/2DNaqSF&#13;&#10;yyT/fpmT3jYnVjz/vGvYxRefRgg5p8thhx0z9cqL0GfkcETDiRc0dHs9+OPHX5BT2BYF3bsgliAT&#13;&#10;BQEgx2IIVldJLqD8/xOP+SFHi1BSrVq1ahONRq/64P13yfc//IipM2fho+dvR5cu7cDrEieT9bhE&#13;&#10;uN0uxGIy4GveNjcJPC78snwdQjGKqcdPTniY5hxPJCScnOZOAvqHH37AgHFj4UtLQ7g2aIzMOYws&#13;&#10;BACUvHcA5xTaTE/7+N1evpMAUEbsFIJAUFOyB9s/nIvaL99HZqAKbpcLsksAF30AUx32oggqiuCU&#13;&#10;KkqKCCA0Bq8gKktR7P4Lke2bsWn1DwieciEKxk+DPz0LSsogamlPfP81bOXYAx/0842CVNldf/i6&#13;&#10;nb5LRlmY22FvZ0N1OR3LuZWyTQpcZZptCknXXcnqKNXBqA1zmgODB7fxr1y5Z8pRV101s7Bfn/ED&#13;&#10;xo3BmDNORVpmBsJ1ibPVEEIQC0fwyxdfYeDY0aDUOTxdPRiyJCMcDMmtUrPr9tZWHKSr+QdmHHIl&#13;&#10;ddZZZ6XMmzdvbtGdswrGjB2LMWPHIj0zC9MuvRcLXrgDHToXOieV5YDb7UJtTS3CkSgyaGrzvRFN&#13;&#10;AMW/T/DOZ0tw8WVXoF2HDgmtKCc/T32OcOU46BkCCCEoLy/DT6tW4eQ5tyEWMVuoajSXoxwzKC8n&#13;&#10;C8JJyIIQEM7BOFNeeAC/v/sKaj7+D9L27EKuzwfi9ylh5oyAMgmSLIGAgoIrdKNMwWQGFg2DMAIm&#13;&#10;UHACULcH/lQBfjmAmhfuwrqvP0SHy+9A3oAjFJtPpasMGyhxe82WjhN159ypmoUQl37X4Vir/8qs&#13;&#10;5BNFJDoptvg2OmuL+q6hPiVnPp6r7kPthhvK2WpkJQWOZlmZVxAEuGWcvHZN+S0jpp04+PBJx6Lb&#13;&#10;4YfBl5qKaDhcr4ICAJfXg3VLfsSu9RtxdtHt2hIcCSHLMsLBoOyRUdOU1/EPEuOQKilCCObNm3d6&#13;&#10;24K2Ey6++CKAM4ATXHXlZSgtK8HUC+fgPw9fh8GDeoLX2h82DpcgwOcWIf0NAieI16OkKApHFUc9&#13;&#10;paitqMbaTXtxxW3T1KO4SbZZ1IJJQJnKBMCpGgAAu4CyCus333gDdQTIa9/OIQSX2MSu1g5iKDrz&#13;&#10;0Taqyq44GQBCBURjEfzx6lMIvPkUcn1uCH6/Hq8HKYZQOAyJeiDmtgNpXQghrw2QmQYQDqkqgOjO&#13;&#10;7WB7d0Ou3AsRErypXnAigBEX0tIyIO38AxuLLkbowlvQYeIpAFWDIDTF69BmJwHu5COyX6fut1H9&#13;&#10;dw1F73Gi2SPxPiTLceq9s/sf7bD6zZQ+dKIUTWc41hVflolypJr/iSn+TBi+qqRBNEPq4FPvxx13&#13;&#10;nOe/X355j79Nm+uOv/ISjPzXCQAHopGIY+CDEwRBwG/fLkbbbl2Rnde63hV6CSFgUgzRYF2wNFSR&#13;&#10;XAX/4IBxSJVUfn5+TkV5xe1PP/UU8goKwGVJCTdmwN1Fs9G2oACnX30fHr75HEydPAqorTNeYA4I&#13;&#10;LgFUFFARqEPbJCObmhuEEMiM4f4n30Zmuh8XnTIBrlQfIAiY+/pn8KTmoFfPng2WYf5uFpzm2bZO&#13;&#10;goFSgmgshpdefAkDJx0Dr9+HUK3D+2XqPs2/05AvRA8osC+VTghCtZX49a6r4fvlB+SneCFTAlAJ&#13;&#10;iHIEQnWI5rdHzjGnIqPfEPg6doAvOxeCaH0cY7EIgqWlCG/diMp1y1G96FP4A3uRkuKHRAng9yNH&#13;&#10;CqP86SLU7dqBHudfBUrMvknDBkxE99kVlyWowhR0YraMzMfFKT6TFaL7sjigr53hILs5uEkJWtvm&#13;&#10;BKegCvs59fm8EkZk6t2lKnlmvuaE5vYhQavU1J5fffnl86NPP2XUpEtmIrtNPqKhxq3UTQUBVaVl&#13;&#10;2PrbWvzrhqsbZCdAgEgoDAJeDaDxKdT/wX7hkCkpSin27Nlz3TnnnNPhhGknKpm4CQG48qAInOPS&#13;&#10;iy9CWmoazr/qctyztwwXn3siiBQzcvm5PUhPS8GefeXo16cz0BI9mZQgEo7hzQWLA8V/bv3py+9X&#13;&#10;j7nu/KnuzoV5+M/8/2J3WbBu9uzZ/lP+9S/0ViflOqU3SkjlaMfUM3JduWIFtu7chZNGjUQsLmqS&#13;&#10;O5ybmE60CHRA8dMYoXUglEKSY1j37EPw/vwt0lNTwEBAwRANRhBKz4ZvypnoMvVsZBR2VFsAEEUr&#13;&#10;AsTIeCCIbmQUFCKzoBD5I8aifMLJ2PPZO6j94Qt4g+UQ3W4wwY10KqHs9Sex0etGz7OuhB5TYvLj&#13;&#10;NRRxF7fdrGUA2JJXJKQ8uaqVCFESuWrBCfWyiKq5olRHbAfbyVbE1UsI0S2Y+Ot0Pt88bcGI9DN8&#13;&#10;lPEVWmnLhsAPok9qaGGhb+W+fS+OPv2Ukafcch1ElwuRBmg9J4guF7b8tgYpmRnodvhh2kKGCUEI&#13;&#10;RTgYBCEk1BuQi/f3Av5Bo3BIMk4oTnJyfFpa2g233XIrAMXRS9QRHCHKvAXGGM4683R89sVXeOGj&#13;&#10;XzDz2gexd18FSKpPeVlEiowUL2oCQcsot2WBIBaTIFLxL0rphE+/Xnrk6dc+/vLoM2+N7Cqt+SIn&#13;&#10;J3vInDlzHhkzdmz1qaeeiq+//hqUUlCqrWmkjYbrEagJR9zK39defRVHnHQ8Crt3cwivtVI6RP/h&#13;&#10;PArXDlJdSoZgJIBMCSTOsOLe24Ev5iMtLQVKSIOEaG0I0cPHoNP9r6H3ZXcgvbAjZCYrwlKzUggB&#13;&#10;QI2/nIMzZdl0xmW06tgFfS+/FW2KnkZN+z4I1QSAKEMsypDl9yDw2lPYtfhz5flSLi1hPzlRf+Zj&#13;&#10;CFdtB670EFefSQ5YVqEwl6MZtc6+uvh6LHWpXR5v9VgpXKe2mgcJiaD3iW2brVUAh+l50DR0wmLr&#13;&#10;wcGh+0aPHp26bOfOt8ede9bIs2bdogQ+NOBHSgRCKdYuXoo+I4bC7fU2uNICIQSRUAhSTAoUAwlm&#13;&#10;+/6DpsYhU1JyVL7szDPPFLr37JGQVgIAmck4csgQfPjBB9iwT8a0S+5GcfEWkFQ/IAgQBQGVgXDL&#13;&#10;VVKUIBSVUFFZXaaOXn/bu3v3BdSbPbJLvy4XFhcXFwO4LjMra/T8+fPfmjZtWuVFF16E7777Tjmd&#13;&#10;CqDUyHxuEYoJKB8NhFBs2boFC5cswfCpkxPPoodNgINb5J09Wo3oR5lEEQdEEGz97yeQFr2LTK8b&#13;&#10;MlGSGgUDtYiNGI/etz+F7G59lDlOTBuUOPhVTBaQsU3JEsEZQ273/ugx+1nEBh2NSKAKkGUwQpBK&#13;&#10;JGx9bg6qtm1Q21m/n8fop/pTIlkVGtGaEye8nUqwqAYLpUpAqNUyoSZF4hyx52BJa21PYOmpv5Rr&#13;&#10;gDH80M4zl60eaXsWTE1P9h3jenlNqqkIIVi8ePGl7Xv1nHrczBmQ1XRh+wNBFFFdUopdGzaiz4hh&#13;&#10;kGIxiG4XPH4fEi2LQyhFsLIK0VBoH/5WYVp/bzS7kiKEgDF2wuBBg8bff9/9ABxGjwTKC0GVETWT&#13;&#10;Odq3a4fF3y7CmTOvwilXPoo7730JdcEw2rbJRU1t0HD6tjRQgtKKakSiUp35Jd+yft2KZd8s2wUo&#13;&#10;179x48bVhJAzWrVqNeTFl16cM3HipOLRo0bh0Ucfwc6dO3XrSoO5z+LoQSgvVDQWxfnnzEB2jy5o&#13;&#10;36sH5AboDA1mwcqJIZA1Ya0RhNq6UprQ27d+LfY+fz9yPQSMAlRmCEZliKddjj63Pwp3SgqYOWOE&#13;&#10;gz9FZkxRRiZTSDeyAHDCwJiMtJwc9L7jIURHTkI4FIPAASp6kFmyF9teegCSHAOHgETWB2ANmkg0&#13;&#10;tyneGjINEGz9xmHqH64pBLW3OEx9x5V+VcvULDOlLvUsm6Vn7DM1xyEYhHF1PTHtnhkNd6QojW0a&#13;&#10;MWgNOjH3xqF+w9Lc7q45hW1vPefuWUjJSK83yKEhiG4Xvpn3FvwZ6ejQrw8EUcTujVvw7RvzUbmv&#13;&#10;FNS2JA6guChqK6vAJVZOSUtLe/q/i2bv6UGDBmUAeODSSy6lGZkZkJ1myqvcOFFZIEYAmXFQAlxx&#13;&#10;+aX45LOvsHxrHcaccBU+/24FgnVhoKU+NJSipLQCgstd1dCDzTnHjh07NgOYdcwx44as37Dhwuuv&#13;&#10;v+HP4cOH4brrrsPWrVt0ZWVWWoZPQRFkAlXy8T3/9LNYteFPnHjZxWCSVA9daKaMrPuUhK9G9J8u&#13;&#10;XE31AUBMlrD+qfuQVbkXxO2BQCREgzXAiPHoeemtcHlSVetJy81nski0ugiBQCkEKkAgFJRqy1cA&#13;&#10;qvgEAQUhHFyW4U3JRJ87HkVs4HDEQkEwyKAeH6I/L0XZiqXKuCWJ5yKRv8/sZ+Ikfj0sTQlpx3L9&#13;&#10;sojCVoLryXGJ6vGBSh+CceNjYuuMj5PSTOCXNCl97RlTlGR8RnRqU8Lm/ZolpxVvDplQm54cjEFF&#13;&#10;k+k1gVKEotErjph8XGaXQf0TLlqYDKggoLaqBssWfIF+I4Zj27piPH/NzXjuqhvx28JvLdnmLedR&#13;&#10;gtqqasS4XNrSsrz/L6PZAyd+/fXXGV26dOkx7SQl7NrxKbZx/FQVjIwpo9DOnTti1IjhuPXWBYuX&#13;&#10;r9lYOfOMKSdCti7h0GJACKqDYVQHAnusEyzrx6effloH4KXLLrvs7ddee23iI488Mu29994b17dv&#13;&#10;39aTJ0/GsGHD0KNXd/i9KXHn1tTU4PVXX8V9j/4bM++/C7kdChMm1tRgHbWbm+9AxRHNj0LAiDJ4&#13;&#10;2P3TEnj/XA6PLxWABCkaQajb4ehx4S3KEiHMLMSVSjTqcPmqVfjl55VYv34DAjU18KX40LF9ewwb&#13;&#10;dgSGHnk4XC4vZFkGwKEkhaXKXCxZgtfjR5crbsafV/+JnEgtmIvDD4ZNL/0bqV17IbVVnh6lZ4bT&#13;&#10;XCR7P+hgSn5AbbkQU4iD5RzNr2Tx7Rg/E9eh+uS0qEpzm/Sy1ZDBev1o5msCoDxvDpahar0Rzboz&#13;&#10;nWOUo9/quP3JoD76dH9QmJfXs6S6+oIBR49OmBEiWbg8bhQvXYbyXbvx/XufYOOva9Chdw9MvmQm&#13;&#10;2nTpBCbLcdQ4IYpved/mv8CBnfVGwvyDJkWzKqnp06e733333fNnnn8+slu1gjFHBOqLqhxnVTZE&#13;&#10;H4kCgEAoFn7zDe67956Krl27Tt+0aVPr5b/9cXykOiB4PB6At7A5U5SiMlCHUDBUuz8U/TPPPFML&#13;&#10;4F1CyLuBQKDdwoXfTvv8888vTk1N7d25c2eMOuooHDv+WBQUFIAzhl9/+xVP/Psx/L55I6545jH0&#13;&#10;HzUSodra+isx0Wka79PQ5FZCCBgYCCeQCVCy8GP4pChkrwiBEwQFHzpdfQfSC9oZkWQweoASgoqK&#13;&#10;Ctx6xxy8+c77CATDABFMFJwMn0vEEYP74/lnH0f37t0hy4rgMBZKpOAMyOnaD+nTZ6Dq5YeR5coA&#13;&#10;c3P4N69H2dJFSJ16hq3mxBZTIl+E/brjO6/B0xqEWaFYrB9lA5hiFxn7HPx2cdSkyUzlnINSq/KJ&#13;&#10;b4Oh7AyFqRzN7eU3iKZVUrv27Dm6Q/9+KYU9uiZNWztC7b9fPvsS/UYfhYkXnY9O/fvA7fVAisUU&#13;&#10;CtFpUEMpQoEA/iouhgDsaGFS5n8azaqkPvzwwyP79+vf77LLLtO3Kfy8iQfn5pcFugLj4BAIxYaN&#13;&#10;G3HuOecgWFc3a9OmTaWpqW1aVVXWSKFIVPD4PC3PnUkJKqsCgOiphpTc8iNO4JyjsrJyB4AnZs2a&#13;&#10;9dLzzz/fu7i4eOjatWsPe+rpp7ukpaWlMyZHg8G6gv7jxrS79+mHkVPYtmEFBVhkndL3JC7xqvVg&#13;&#10;oufMAyUIluxGdN0vSPcqKY6ikRC8Y6Yiu88RYPbADs5BKcWWrVtx+lkX4JdV6+BPS0dKuheMyarl&#13;&#10;LIJCCZT4bukqTJ46HU88+iAmTpwAWZYVPxjVnDmKD6bXqedh3W8/ga9ZCep3w+8WUPX914geNw2i&#13;&#10;y6daM/UvNRGJRLBjx05wza9j6ROuPo8G32lEXxq+M4vVZKcAbf2oDcbSUtOQ3yYP0EL/tf1m5aBy&#13;&#10;heYAh/ryXpjGfIApHN64HqLXYRymWYowXYTuMIMWTp8MuM6DHDgoJZAYH9iuby94/CmIhPb/PRJd&#13;&#10;InZt2ITS7Ttx0aP3o3X7QoSDdY7Z0c0QBAGlO3aibMeuYNvW7Yu3l2zf7zY0BQghOLLXkdnrNqzo&#13;&#10;WytJPQF0chOSKXMuycA2ASju3a/fT2vXrq08pA1tAjSbkhIEAbIsn3v88VNoRmamIQTVN5sTJZ2O&#13;&#10;BRw6hyKoXPv1N9yAXbt2PSOK4lOMMSCVl5fX1NaVVQc9mdnpzXU5SYEQAsRkrN9RAkihvU1VblFR&#13;&#10;UR2AFeoHAFBTUyO43W5ZAGb3O2rErHY9uqOmIsncYkQ1TbQ2K98sfhGuD8E1c5eDcA4CAWVrlsNd&#13;&#10;WQp4PQCVEeAudBh/CigoZHDdD2KORJxVdA9+Wf4bUlu1BucylISyMmTO4fIoYegcBKkZWdiyswQX&#13;&#10;XHw5fv5hEQrbd1B8W6ok5ZwDsgyXNw2tJ5yEijUr4eEAFykiq39FcMc2ZHbpGUe52UEpxXPPPYeb&#13;&#10;brrJZEGomTf0k62Um6IioVKBap/pikQT6NRk1JjYARWcc+Tn5+OXX5ahTZu2RhCMhbqLl/VE7R9i&#13;&#10;UjwafWqoB2Pkx7mhhKh+r2lcdKhiIauXyjVaU3s+krCkNDq44SOTxh133Envvfve7p3791PFxf5R&#13;&#10;bYQQCKKIz1+Yi6w2+cgtLEA4WIdkLETB5cKu9RsRDYV2uAvcuw5VDnRCCNpyb9sSHjl/+Z/Lz83I&#13;&#10;y+3ct1sXtO/TC60L26IuUItdGzfhrzXr8MfvxeszXd67qqXIGy3ODdIINJuSyszM7BEIBE6dOHGi&#13;&#10;8wFOXDtMLz8Hrrrqanz6ySc/5+bm3lRaWgoAqN2bWpOSVrN3X0l5VtcubQ9W8/cPhEAK1uH3P7dA&#13;&#10;EDxVsnzwJqkTQjQGggQqKiFJyVMiqgpR/jcJrTjKzyx5lNxHkBlDyZL/wsOiYMQLFo7CdcQxyBl4&#13;&#10;hEpRxZc5d+7reOeDz+HLylUsLc4RCQWR5vciMyMD+8rKIRM3BFEA4ww+Xyr2llfjo08/xxWXXQoO&#13;&#10;BsKpKVhBWaYlc/BIlOcXgpTtAyccYrgGFb/+jKwuPcEIt0zItQtnzjkGDx6M888/HwAgiiIEQVAC&#13;&#10;VAQKos1bs/lxGOeKauJ6QYbFYpRu6Wn9GyFgMkNeXmukp2dYztN9YLD58szQrl/1adnvkd3askc2&#13;&#10;xhenmV+KUjKYRd4orUMIQJow2raoqMiV0apV6/a9ehxQRB8RBFTs2YtNK37FGXfebA0YqvdEhY7d&#13;&#10;uvZ3MM5Xbtmy5ZBkm+jSpUu7LZs3XxQqyJo55MghbQZPGo+CLp2Q3SYPVNAyrSiDibrqANb98GOP&#13;&#10;ha/OmxdcXdzz1lm3FxUVFf0t53Y1m5KqrKwc3q1r15TDDhuobiGmlwIm/tzE+6kvP6UUH3+yAE8+&#13;&#10;+XiN3++/tLS0VOewRo9uK/+0bGegpCIAJOFTaFZQgtq6CHbvKZM7dutdvfnPX5ujViI1sBaXHfZI&#13;&#10;pYbfW3VUTQhqdm9H5YqlaOf2AlxGhFK0mXAyXG43GLiyPhFXAicoJYhEInjh5bmQuAA3VRZcDAWr&#13;&#10;0bNjAV575UW0yc/Hl19/g+tvnY0IUzM3UApGXFi+fLWy6CEADnWhQk1xEAm+3DbgPfohtHsb3C43&#13;&#10;RCZj3/eL0PHEM8FFAQLneiYJu5CWZQkjR47EyJEjG9V3TYW4AAYz3UaM3H7mWWpE205M0ZfqWRTa&#13;&#10;feW66LLXp8PUJ4rytjRAO6ER1xJ/+gHC601LzcjIywWT95/Pd3s9+G3hd2hVWIBew45MOkKQUgF1&#13;&#10;gVps+W01b5uT89ausvL9bsP+gBACv9s9dvPmza/0HzOq/am33YDWHdqBcECSYmrCaOskfZfXg6HH&#13;&#10;T0S/0SPwxIVX3n5PUZFEKS2qbymglopmkeqUUjDGenfv0QN+vxaNppPr6qx+7clm+j5NQK1dtw43&#13;&#10;33RjpSAIJ4VCIYukX7x4iRSNhHfuLikHhJampChKKmtQVhUIUw9rLhKbJ5+8xnSS7RRz+LPFouIc&#13;&#10;MAVC1Py1Gb5wLWTOwSQZLCUD6d2VXIRGJgUOLbKxujqArVv/ApeiCIVCqKutRVZ6Ct547WUMHjwI&#13;&#10;BW0LcP55Z+HGay5HJFynKyK3y4XtO3YiHA5DT9dNTJklOAUFkDloKGKMgzMOj8+P2nVrUL1zKwQ9&#13;&#10;QMf5+gkhkOUYZFmyfBiTwNTMGPaPzE2/ZS0zBtOzpST+yJCZpGbckJVyVGVjYhWhd7LFJov/rqsi&#13;&#10;XdEZR9l0ne2ec8vYUJ+fqHVpI3xQ1r5EvFY8ALT1+dJEl5hBDmCaiZKZIoripctw7Iwz4fZ6Gsww&#13;&#10;ocHldmPHH+tRvmP38nl9+nzV1Bq4PsyYMcMLzu9Kycv76PwH7m5/8WMPILewLaJ1IURCIcgxZ+OI&#13;&#10;yTJCtUH4UlIx7Zor4UpLvT7T7+/dbA1vQjRn4ESr/Lw8C9eeCERdw4gQgqqqKkyfPh3r//zzXkLI&#13;&#10;Ivu5lBIwxqvLK2rQ4uZKCRT79pWDgEQ37tzZXKn990NDGV9JnIQxqCqd/jHdg9Cu7UjhDBQUkiyB&#13;&#10;5hTA3SrPcrpObTGOrKwMPPTgvVj47RLs2LELVZUlmDzpOAw8bCA4ByQ5BpfoQpdO7QHGLD4XWY4p&#13;&#10;raEclglWavsYgNzDBqMsIxukthbEJcAfCSGwfTuyO3ZTM5NzR6NgfwQg0dx0UP8z953JhWP0m9FW&#13;&#10;Yu1001fDItKiXx3rhjVzulGOYTeZ95pJC92K1GNAnGnFJBYkSQzedEt1yB6P4HG5kqYQBUEACLGE&#13;&#10;kbt9Xiz/4r+o2LMHPY8cknQqJUIppGgUX704F8FA4M2xixc3G2VGCcGrr776784D+l127n1FKOzR&#13;&#10;DZG6ukalgYqEQug5bAhGnzo99euX5k4jQPHfzTvVLEpKfSkkawJHJxJC3aM5ngmBJElwiy4ASKln&#13;&#10;HtTuHfvKgZhkmWty6EEQqAuDCMKe44YMiX755ZfNU+0BdwAH54aU5ao1ZA4a0GqQq0tBOQMVRMix&#13;&#10;OrhyWoO4XPqavsY9U8oTRQFnn3kazj7zNHDGEI3F4HK7FSuAAQIVEQqH8fqbbwOEg6plxGJRdOvS&#13;&#10;CV6fH5zL2tQiE5Qahax8kFZtIFf/DiqISOEcsTIlgERTKrC0K1EPmK7SHsVnmYGsxgzq/cVtAUAJ&#13;&#10;EvWaj2BmX5BmFZmO1SwaNUKDgRkKxPQamX1QugIzM+qw0ZwcelCLPgfMPBAx0aKNfaKa8hUkYcKZ&#13;&#10;zJJ6rqlAUb53HyihyMzLBZNlJftKKIyvXpqLgceMhT8jPemlPDw+H5Z9tADrlizd3aFDh3e2bdt2&#13;&#10;oJeTFLp27Zq+adOmfw89ftIFp912I1Iy0hEKJBGp6wAmy+h2+GH49vU3h4YjET1o+u+CZjE9VB50&#13;&#10;y+Ytm8GYBEKcR7OAlWZijCEnJweffv45Bg8efDsYu0awpSthjMGdmvFbZVUAiEYTeJgPEQSKHXvL&#13;&#10;Eaip2fXVV181l7OVNpqksQUQWO+NKqSImj2BqjSbSk1Fa2pAoEyyJTKHOzMXAhXiiieEqxYyVyg0&#13;&#10;OQYQDo/bpYd2E0pAKcGDDz2KBQu+gt+XCg4Czhm8AsfU4yfqll78bSagIBC9qRCys8GkGDgDCItB&#13;&#10;ClYr12CmyuL4zfhu4ZwrSWW5kZndyIFnzh6v8JqEGwrKOIbpqaWUbB3cCEQwG63aQIBzI7mt+tFz&#13;&#10;+nGuTCw2+3z085XtXM2LqE+I0ug/S/i59Rot/jC97AOzopoSAgnLsizxZIIcRJcbO//ciDfn3K9E&#13;&#10;gRICt8eD4p9+gSzJGH3qyUlbIi6PG5X7SvDpsy8xv8t11bbt25ssQrc+DB482LV506Z3R5/6rwvO&#13;&#10;vusO+NLTDijDhixJaFWQD6/f35UA7iZsarOgWZQU5xypqak/rFm9hm/ZvBnQM745H2t+GGVZRvt2&#13;&#10;hXjiiSdFX0rqI5zzs+1O79zcvA2BUDQqS/Ez7A8pKEVZRRUAGkxmomgTofEdYJlUow0UrAUSGCl1&#13;&#10;jMgzgIfDSvohrq7G6/Eq1o+F7tcUi5ItQsl0TsEYIGtCVfWZfPHl13jsyWfhTc8GVzOi19UF0Ld3&#13;&#10;d4wdOwaavaArT25Iaw6FnhF9HhCu1kc4iBbpWN8ARjc8tFx7XFnWnjnk0VNCQqDn6lOVi+W3rsKI&#13;&#10;7isyFJxVOZjPi6tL/c3M23U/n6qIHNqoHKMk+OWcWaha66TdeKrRrCDN+jBZNPUwnQBclllSBEEs&#13;&#10;EkXfo4aBMRlbVq+Fy+sFCLDi868w/MSpyMrPqzfRsgYqCJBjEj5+/Bns2bL1P8FY7L3moGhmjJ7h&#13;&#10;XbVy5cPDTjx+/Gm33whBFB1WLmgcOAfcHi8IISIOUVLxA0GzNTgQCPxUXVPz9lNPPQNAeyEauOnq&#13;&#10;CJIxhuHDh+Hdd+cjNSX1ybS0tCPML9eurRs27Sut3BmJRFqMJUUAgDGUVdUCYLubOk1M/diPl0lj&#13;&#10;ttQf5hBtbjvGTDFRRUOBE0UQ6m4DYhOaUNJaATBZQ4byIgBefOkVTD/9PIRjBILLDU6ASDiI9gU5&#13;&#10;+M+LzyA9PUMvQ4OdvlIqAqhIIbgIqEiNp7w+eo8rk4wFKigfQYDoEiG6XHAJIlyCCJEKCT96zkFB&#13;&#10;/di213+u6Tz1Y8/R6LRdIBRUDS4SaPw5SgZ9jdE39726xbamlEXR2RfQagS0oMv4FK37B66NQJI5&#13;&#10;ljN4/H4cPvFYfDPvHVCBonjpMuzZtAVDJo1HNFx/ejBAUVBurxfzH3gU37/7wa+DBw++vjnmGYmi&#13;&#10;iFcXv/pMz+FD/+/0228CoTQphZoMGGcgApXwN6P6gGYMnCCEyKmp2Xf/Z+5AH2CMAAAgAElEQVTc&#13;&#10;444eNy5r6tSp6tILiZeagOrL4CqNMXHiRBTNKcq45pprXs/JyTm+rKxsg3pkpDoQLKmLxjr7U5vr&#13;&#10;ihoAIUA0hvKqAIjgqmjMvKUDBDsgh7cdxDC0mO4rIXryX+r1QuIywGQI4JAjpmwA3EqxKdsMZ5Lm&#13;&#10;IyGE4MOPPsFNt86GDAEutwcgBJFoGESWcP9dRejXry9kWdYnrCa8eEkGC4XgcgkgAoXgFkF8XqO+&#13;&#10;BOdRSrF06Y94/vnnwGRZSSEEwzdj9xPp7TD5kqz9pqUW0u0po0+4U3pSrvcHSKKgBSNdEXG4Gg7o&#13;&#10;iphxDllm6NWrB2688QZ4vb74HtBDzuPzGHJuC2rfD9HWVIEToscjMoEmPc6LRSLoN3okvvrPa1i3&#13;&#10;eCn++8rr6DJoALLy8xr0RSnz4gQsfGUeFr85v7hzYeE5q1atqm6Cy6gXhBBAkq7pPLD/eefdOxue&#13;&#10;FP9+r5PlVHa4LgQmSVVomUvD1otmTYsUDFYWi6J41WmnnfbaggWfYty4o8FIA48yMWgHcI6rr74a&#13;&#10;u3bt6v7www+/NXr06HGLFy+uAiAH6kJb95VVD83JyULTvR4HAALwaAw1tWH06t1ve/HaVYe6RYlh&#13;&#10;8o0oYsyUZUITtuB6wIB2PygAd3omYir9RAUgVlUKicmKX8phNK6JSXNG7nvvewBF9z4K6k6By+sF&#13;&#10;AUcoFEJOZiqeffxpnHDCFMgOaZqM3yoFSAA5GoJcWwG3QBX3mccPT3aOerypEQ59sHfvHqxevRoC&#13;&#10;FfQ5fFpmcWUyr+biMfZp+xV2jVnOI1TL2m52HXE9VRRXRwCyOveHg+vh/dADLhQa1fATaTeKKbSj&#13;&#10;bgETvV6mhvxHo1EEa2shSQxadgmzUjJneTErKoM01+6yUW1yUOZtNdXKvKXBYGpe+0KRCmJSwRNM&#13;&#10;lpGZm4ujzzoNL994G0S3G6fddiOkWP20mSAqlvPb9z6Mha/O25CTljZty86dG+o9qQlAlPtwdXqb&#13;&#10;No+c/8BdyG6Th0gDCaEbA0EUULF7D8LBur8IIP/dTKlmVVKcczDGXo9EIhkXXnjhY6+8MlcYNWqU&#13;&#10;slyHOYJJhT3jgfb3oYcewu7dewa9+eYbTwwdOvTiZcuWhaJRuWxvSTn69OncnJdUDwiiUgz7Kqqj&#13;&#10;2Rmtf27GivfvGdSEXfxkGgDQc+kZCU4VBSakZgJUBCEEgtuLSMk+yJEQBF9ik1aj1mKxGJ5+9nnM&#13;&#10;vvcxUE8qRJXiqwvWwO+meO7JhzH1+ElKBnQHi8WgJAkIZwAREKsoAasqAxVFcAARTpCRma2eQMCJ&#13;&#10;c1gJYzJOPvlknHzyyY3tuUMGzbojtr7RtsuyDFEUHf1cZrrdTmVZhyL73bImQzAWK8xuk+92+7xg&#13;&#10;SdJfsVgUw0+ciq9emIvRp09HQdfOCNUmtqIElwtyTMIXL8zFt6+98VtOTs75ZeVlzaKgUgTPKDE7&#13;&#10;bc45d92B/E4dEKnb/9yEThCogPLduxGNxXa2yJUiGkCzO9FkWQbn/KmtW7dcfNyE48Lz33kHgrY2&#13;&#10;EokXQvE0hPL76aefwqBBg85etmzZk4QQBILBTRU1dS0n6wQliEZiKK+oCf7wwzdbm7Pm/XoE43ST&#13;&#10;LQoMdlpW2e9t0xbMJUIURAguD3jZbkTLS3RryTwhWLc8KIUsyzj/ostxzXV3wuVNhehygYAjFg7j&#13;&#10;8H69sHTRZ5h6/CQA0H081OE50WLstIx0u35eAlpRDuISQQhHDWHw57RWWkuJnrfO3iYCqqwYbAle&#13;&#10;iA9gMEIJtA8zfdSACa4sd68sQFj/h8V9l8C4NoFYhhJur323nc/U8xizHseU9oiik1eImPrQuDf2&#13;&#10;Z4Fbf+4XgdwUfAalFB6X69i2PboTt8eTtIAVXW6s+PJrZLTOxejTp9drmbh9XoSDQbx43c1Y8MQz&#13;&#10;nxe2bz+xrKzs1+bw3nDOJ0ku8sl5981J6z/2qCZXUIQSRMJhbPh5JQjna5yWrWnpaPb1pAB9JPdy&#13;&#10;NBwtu+CCC16tqKzIuOSSSxWqgukp6PTj7S8RYwyZmZmYN28eTjjhxJkbN254H5xuLy2vblEr9AZC&#13;&#10;UcRkeQ/sOUsOEtRRknAggRPQ/SUJ+pFYRXRKYWdUCynIJiEABLSuCoFNfyCtsDMMGs5aVnV1Ne6c&#13;&#10;NQfz3ngP/uxchU7jygjPJVKMO3oMtm3fhdVr1ho0H+fIz2+No48eA0FwWYM5CAenFIwz1Pz2C9Kg&#13;&#10;pGOSYmGIHQbA37qN2nST30e/XJsyNgeMcKiRcXo4icr0ma/HrDBhoqMa9vVzx+/6Wsd6G4y2mf/a&#13;&#10;cw/ayuZGqdbRs3LnSALVo81pI+AWCtje3vpB7KfuN/r27dt6w/oNp3ce2E9fqqUhUEFAKBDAly/M&#13;&#10;xfCTpiI1KxPhBFaU2+fFvr+2Y/59j2DNd4vnTp8+/f/efffd/ZuQ1AhQSuFmbLiYkfHsidddkdF7&#13;&#10;5LDkVixoJARBROn2ndiwYqXUyu9fU1pXf7b3lohDoqQAlfoj7OOYJJ1w6aWXPbtqxcpejz3xBPx+&#13;&#10;PxiLoaHYIFmW0atXL8yb9zrGjRv3Tm2w7sfSimqGlpJ2QhSwa18ZqqprdwJozoSUB66lbY57PfMB&#13;&#10;gb6AoDb5M6NDZ2QcNhKhZZ/C6/FClCTs+eQt5A4/BoLLDUMgGsLy/66+Fq+98jb8uW30QAEOrvhw&#13;&#10;iAcPP/kiouGnAB4DmKysXivLSMtMxZqVS9Gxc2dTQIJGQwJ1pfsg/rEKgksEZQxhiSBn+Hh4/KmK&#13;&#10;5UFMPpYGwDW6y2JVWAM+9EASro6NbCK5oRvhrOoaPpMkiLyzsg2J/HeK4jXTeUZEH4wBBbfEuCTR&#13;&#10;KjPMc8j2H4QQrFmz5sLO/fsVdD1soJqjrmF4fH4seu0t5BQWYNzZpyNS52xF+dJSsXHFr3jp2lsi&#13;&#10;5bt23cY5f4Qk6twmxDXTp/sefffd2WJGxuUzH74npf/YUcpSIQehZtHjxubVa1BXXbPp8NGj1y9e&#13;&#10;vLjpKznIOKQCnXOOcDi8uEOHDpNefPnlFVOnTsW2bX+BUmsKFLPDV4NidTEcccQRePSRR9Jcojhh&#13;&#10;6869FDE5cbRgc4ISVFQGILjc1c04RwpokkfdQcAR03etIk4gCAJyh49GRFUWoscLed0ylK1bbhGa&#13;&#10;miCUpBg2btoG4ktDnN+DA+AEHr8fqVkZ8GdkwZOeDU96FoT0LIhuL5htNK2lT6UASn9dBlK5BwwS&#13;&#10;YpKMqOBCVl8lobGRbTDeerJDz1FoNl1MvzknyhQkcyCJyXJxKi8Zmqq+ibYNpxKzRuiZIwvjaXNq&#13;&#10;Oo5YLEejwAab28DFHOD5hCDd7e6UkpZ26ZTLL4Tb500q157ocqFi9x6s+OK/OO6C8+Dx+8CZlXgk&#13;&#10;hMDj9+H3pcvwyi2zY+W7dl3GCfl3EymoFABdARwlACf4gJPdwAkAjhOAiRS48dkFn/4w8OjRN176&#13;&#10;9KMp/UYfpVh5B4OGI0pi561r1oEDS5csWdJ00RjNiENmSZmxbdu2v3r37j1h0aJF148ZPea6ojlz&#13;&#10;3Oeccw4IJUZQhUO4LABwxnHBhRdi9959WLTgLbBwWJm7c6ipV0qxu7wKVVU121q8o5Jro2vttzGE&#13;&#10;ttJfxvhYIYtkAAKyDz8K+7LzQWtLwagbGSSMyk/eRN7AYeCEAsRIvwMAoiCq4d0M2sKFepg3ocok&#13;&#10;XHX5XUJUQ4pZ26gmV1dUFCUIBwMo+/gNpDBABgFCtYh07IeMHgMtFB8BQNRBgzkjtH0QpD9A9lvH&#13;&#10;jcALkkAxcdMx3LbdDHMMirUdzkpPN3iIZilZLSZ7QmD7tehUnn1OlApqqsNK+jbOLuLcsLj3C4Qg&#13;&#10;OzV1aE1d3ctn3n5T24HjxtQb9KCfRpWB6yu3z0aHPj3Rc+gQR1+Ux+/Djx9+ijdm37szVhe8ihPy&#13;&#10;wYG8o/07d269bsuWCRzkmFYFbYZktc4t8GdlZHjT0iC6XJAlCVJMgtvrQUHXzug8oB869esD0e1G&#13;&#10;5CDSb5RS1JSVYePPK2oLW+U/v7O8WRJmNDlahJICgOLi4gpK6a1/bdv254wZM57atGlT2pw5cyCo&#13;&#10;vgZdZnA7F6/QSWedfTa+/ux9hEJhpKT6cci1FKWorAxAjsUqDnlbGoCiMHQJqFoG3DLK1qAFRAAA&#13;&#10;gwDCGNLy28Bz2FDEFn4CwUNBiRd1y75B6aplyDt8BGSuLDMPogRBeD0iEKpATOQQRa8RHg0thJuA&#13;&#10;UArOCBiTwCUJCIfgSk2Hx+dT6iYEFLIa3i2i+M0XIa/+CWJqCmIECIYjSDtitDKShhKdyPWrheOA&#13;&#10;Z/8s3kNntTOThaBFTNqtJvP12ZkIqw8NlnuvRA2qilA/JMlrjXdDNgpZor9vTV3o/ZOuu6rgqFNO&#13;&#10;anDVXA0evx8rv1iIkm07MOOuO5Q11WzKx5Pix6+LFuPtOQ+W07rgiTIhK/fXiuGzOE27x3/xuq1b&#13;&#10;r+88aGDnESedgB5HDkFaqyz4UlLUTogvmzEGKRJNamKxGYIoKAMAObmQFLfHg/U/L0fpjp0/xaLR&#13;&#10;5Y2qrAWhxSgpQLl5lNLXvF7vurvuvuvJjRs2Di8qmo3uPXooisoG80uXmZEBSSaoDoaQkpYSd2xz&#13;&#10;ghAAMsO2kkoAaO51phsvHriRr8/wZxDdoHISdJpfg3FlBJ577EkoWfI1UmMSJAhwSWFsenIW3HOe&#13;&#10;RVaHbvpgglIBjz3yANavvwBpGRlwud0wMpAbS3oYbeAAZ4hFo8jOzkCbNgXgjAOQIINAJCJKNqxD&#13;&#10;4KNXkOd1QSYEPBpBTat26DxhmlYsYMRqO1sRlGLTpk34+uuvEYlErMeoVp6ZPtOiFJWchNYgBHt/&#13;&#10;GVaRIrR0VkA5QPX3WVNR6VarabBgrqdzl0449phj4HJ5HOu1/jZTehy6ojb7mxzus923lZQ9pek1&#13;&#10;jkbPkyKEwEPIDJbuu+vcW24rGHr8JETD4aSoUkEUUbm3BIveeAun3HQtsvLj5xq5PB5s/W0t3rzz&#13;&#10;npBcG7g8DOyXgiKEICcjZ4DvXvfsrkcOOXHkKSeh76jh8KakQI7FIMvyAS1x7wTB5UKgvAJSLIbM&#13;&#10;3Bw0tC6UFtW35J33IUWjHzdpY5oZLUpJAYqiqqurWzVgwIDJb7/z9qtLliyZ+v7772HosGH6ft2a&#13;&#10;MtFSqSkp8KSk46895Sjo3gEk3CwBdc4QBCAUwffLVsOTkloSCTbXKh0AmmBob3fAm4WqMUqnAOdg&#13;&#10;lAMMyD98OLb2GQK64jt4/H4Qlxupf23AlhcfxoC7n4OoU0xA7z590LtPn/1qm6yGZVPOwUUXYiyG&#13;&#10;zXMfR2agDCzFDwoJwWgMbS+5GjmdeyrBDaaO0cWu2cpQFcCCBQtw7bXX7m+3NSsK2hZg5YrlyM8v&#13;&#10;cPA5OdGX0Pfr1qpj9J/9hEY2TO1gAkBuBIUgCAKILN/gyWn14Ln3zMbAY8YgFKhNSkERSkBFAa/e&#13;&#10;XoS0rGwMGn90nPVFBQomMyx46nlUlOy7ilL6zv7ONE7xeEZXBas/nnjR+RnHX3kJCKWIhcMHjbrz&#13;&#10;+v0o27Ubz159I8afdzaGTByPaANK0O3xovjHn7H6m8VV3Xr0+HD9+vUHpW3NgRanpDSsXr266ttv&#13;&#10;vz153Nixl06cOPGeq6+5Ju32226DIIqKotIc+erxbrcLHTt1xIPPvo0LA0FIsQgoVbIaUGKIJ6Ke&#13;&#10;FGeIc/NIUdmr0GDqf7qfIJ7zV3zqSiYBmTEIgoBAIILde8ulNu27bPjrj2ZZkVdvTqPPsAkis2Bg&#13;&#10;zByCbYy+td4koODgEKiI7pfchI23b4G7fC+IW4A7JRWxFUuw/rkH0f28KyF6/ABTUmFxYgRBM6VS&#13;&#10;9WNtl5aZgYCDqRYJ4xyUusHCYax+fBa8q5bAl54GiTGwcAjoNRidJp2kRaebouu55b6br4txhvPP&#13;&#10;OxdjxoxWnpd4l48epWimyeKfIYPlMQt/PWktACXBrv1kayGWXZbnlUOSJLRq1Qp5efn6iNrwb1mV&#13;&#10;lV6qXWlpv20WlGH0aVkxjPqTfbIIcfKLJcb8+fOFU0855e6O/ftef959RWjTtTPqagJJn+/2erH0&#13;&#10;gwWoLi3DxY89iFg0alVuhEAQXfj02Zew7vulX8+aNevloqKipMs3l5Ph8w0kKSlvnH3nzRmDjh0L&#13;&#10;KRpt0Ko5ELi9XmxevQYLnnweQycfh4FHj0asAZpQe+5+/PATMFn+eMOGDbsPWgObAS1WSQHA2LFj&#13;&#10;JULIk1QQfpk9e/Yr69au6/niSy8iMzMTXH+ZtZcSmHXnLFx97XWYcu6dSKUFUIgok3M8wYwPTVwa&#13;&#10;OarNSo1YjjQ84sR2vlI+IUBErkMUFSWdOnV5dUvxqu3NFW2ovphSU/pJzH4ai09HTZ6jKX3GGVp3&#13;&#10;742qs69A1f03I90lQBIYUihF9TvPYG1tNQZefy+oQCFzgKragxMCypXSYIoitNap3jsCME7gEkXE&#13;&#10;ZAlrn7sPwldvIyMjDRJ1QQjXYmdMQJczroQ3JU0JTbfdQYsOtFgQBBmZWTjssKym6rqDDiPIgkF5&#13;&#10;1g060elYADptGOe7Ygz6nDZiDmQxKebGIMlnnhCC00455bS8Th1vPu++IrTt3jVpHxQAiG43qkvL&#13;&#10;8OULc3HGrJuR37GDEi1nql4QBFTtK8GSt+bDS8i/i4qK9kur9O7Vq31xcfH806/7v7ZHHj8RddU1&#13;&#10;SVl6+wNCKfxpqVjx5SK8fsccnHzDVThq+kkI1TZsXYouF/Zs3oo/f1xWNrBjx1m//vXXQWljc6FF&#13;&#10;KylAebkqKip+7t2794T33n/vob+2bT3lueeex+DBgy0cucwYOnfqhMmTx+OPb3ZjQs/zwLgUx6M7&#13;&#10;8eqWOUH6cDh+n/MZVlAioDJUgkV7nt+xbfuWGw9BOHzj3xrTGZaACfvLoFqURP3HtYhdro20Gboc&#13;&#10;Nw0r1yxD9X8/QmqKDzIB0lL8CH01H2vrgug44wpkdOgGpglUntjTYZ6AqmW8cAkCKrZsxOZn74H4&#13;&#10;6/dI96dBBoXIOaokgvyLb0P7UeMco8sSUWCA1ScT55vRO4noFogReKFZMjTu3AOBtfsTml224JbE&#13;&#10;CsoeBBNH8Wn7iOnhd7qWpB7n+ICbRMjNze0XYezes+fcjoJujVNQVBAQDYfx1l0PoufwI9DzyCEI&#13;&#10;19XFtdHl8eDXRd8hVFn1/pcLF34zduzYpOvQwDknlJA5QyaO73bU9GkI1QQOmoKiggCAY+Frb2H5&#13;&#10;519h5kP3oNewI1AXCDjfExtEtwtLP/gYVWXlr/1WXr7toDSyGdEyJr4mgeLi4u2CIJy6YsXKa8eO&#13;&#10;HYu3337b8uIJVEBFeSUevPchtM/sA84ZJBaDzCTLhzEW94nbz533GZ8YpASfGIvC50qFS047bNTY&#13;&#10;I0cf4m5LDjbhpY+0tb+mfdTJMlEFOYOyxMagWx4EGTUJ4coaUFBwUHhFAvLNB1h3wwxs/+5TSLGo&#13;&#10;spgfISr1Z7aitEAOJcqPCAIEQQSTGXYs/hwbbp6BtJXfIdXtggQJXJZRVVkJedRk9DrrYuUcGL4n&#13;&#10;+3wg7Vqg71frImp2d92iMOUa174ba5Gof6lCeXJuUQZxdarlOXS+6WPfpn4z0WfaAMF8nxqCU5Sm&#13;&#10;uU1cG3zoekpjFKwtAuI211tnQ6CUoqSk5KHhJ05t33v40IQ+HUKIPm3ADG+KH5898xL+WrMOJ1x5&#13;&#10;ibKsRVyYP4EUi+HPH5dBkqRnxo4du19rX7gJGZTfudNZp99+EwRROGgUn8vjgSCKmP/Ao/jyxVdw&#13;&#10;xh03o89Rw5RIwCTutcvjwY4/N+DnTz6ry0nLee4g6dFmRYu3pMxQl2p4NBwO7505c2bR9u3bul11&#13;&#10;1dXweJQIp08/+wi7t1Zg1MAekHiijPQN3bUDu6ucc7gFLzJceXTlql9Oo5QuPpictQMaP/BwjAoz&#13;&#10;CVdY/TCalUV1K8NEeTIOkbrQ77oirGExBH9chDS3C4xQkBQfWtWUovzfN6Pq43nIGDMZaX0GI62w&#13;&#10;I0SvX8mrZ/J5AUBdMIDQ9k2o+2Mtqn74EtKfvyFHlsG9KWBggCyjOlAHeuyp6Hv5LSrBq7WN6JZx&#13;&#10;gz4abbtBIKsGjPqL2x2ZKh1s9+kkCP+G7lnTlKCZrrP2KzdUI7iFAiV6IAgxWXWNgXG/DFgmAmv/&#13;&#10;m37rJHiSVRECy2T8RHBTOiy9sO3RR51yIqIRZz8LIQSxSERZzNLl0tvp8fux6utvsO6HH3Hx4w8q&#13;&#10;PkmHjBSCS8S+v7Zj29rfdxQCq/bHrJgyZYr/s08/fWjM6dOFzLzcpOZs7Q+8KX5s/3MjPn78aaRl&#13;&#10;ZeHmt+ciPTs7YUonO6ggIBIK4e27H0J1adlzIGTjQWloM+NvpaQA5YWOxWJvCYLww0033Txv+fIV&#13;&#10;o+bNmwePx4O33pmPblnD4HenISY3ZyYiSwtBCEWOrz22lq8avmjRTeLYsUVNs3JZA1CFDWm8onWY&#13;&#10;D0UUAc/AQbW0rA6WiEE0aX85OOPwZeTg8LuexYa3XkL5C/cjRwTg8YC6KTIFAfKGtaheuxwV3lQI&#13;&#10;bbtAyG8Hd14uqM8PcAYWqEZo7y7wkr1AyS64gkGkiALgEcGoADAOFo2gJEaQdeY16HPh1RAIUWk+&#13;&#10;otODlqAJB8tDuwrddqBUz55nFczqshacqwJYpfyoaoJoEQdODJlukcZnTbH/jfOZmTuYGIMBa+9b&#13;&#10;y0s0N0rxARppquzBHxZlaVLIxHxQUtA9gfVqqpgsn3bcBTNc+Z07JcxbJ7rd+P2Hn7BrwyZMumQm&#13;&#10;YpEIPD4f/vx5OV6/827MuGcWugwagFAgwfkuF3788BNUlJT+VEVpFRo5YCSE4MtPPz07v1PHsUOn&#13;&#10;Tm703KZkQCmF2+fDyq8W4vPnXsbQE6dgzGn/AqEEsWRX5SUE3pQUfPLkc/hz2c/fTTjiiKIvf/ml&#13;&#10;ydt6KPC3U1IawuHwjmP795/03nvvfTxz5sxxRw4dguJfN2FEwdmQWbPohIRgXEarlAKwvXKX/7vp&#13;&#10;g3wAOw9pgxqCTZRYBDPUgJBGBGNwAFzmEAQBvc64GBvSMlD51gvw79mKlLQUyBAgu/4fed8dZlV1&#13;&#10;vf3ufdpt0ytlaNJEUCkqNrChaDQmPwV7b0lsMSaaWINGjRqxoREr2GXsQUWaYkWkI70MfZhh+tyZ&#13;&#10;287Z+/vj9NvmzjAo47eeZ8o9Z/dz7n73WuvdawN+5gWLxqBt+gnSxjXgAgGnAKE6C8+jxkA4hyAr&#13;&#10;IH4fVACUMzCuoiUcRqSkH3pe9mf0G382OGfQNJawgreMc04giNvvlHwojD5zkyNj72uKU5AMhYtb&#13;&#10;wJ4wHvGaFoERMcOtDdkgoY+8uanWapvLhZS8LldfHH2z9nbBNOUa/XLWQZL5vuJQMlNJhqIOGdu7&#13;&#10;t2d1NHrSwCOPSHu4H2cMOUVF+GrG+4hGIpBkGaFgEB9MnoIjTj8Vw8Ycm1KzIZQiEgpj26rVoMDC&#13;&#10;jviQGGOEUnrhceedoweq7WSauaTI4Izjf1OmYtGnn2Pi7X/BYSeNRai5GVzNvL2K14PFs+Zgziuv&#13;&#10;1ef6/TfOWrToZ933sj+ly4IUADR6PEJxYWHu0EMOwf9mfgyhOQ+5PQuhsl9wjxQAxlXkeUqQp3T3&#13;&#10;V+/cMRw/E0gZX0LWXhOQM+I1oJ+7Z4Uxc6zerXrgnn0S/DEwNCpNN7sNPOt8tBx9Ena89zKqP/8A&#13;&#10;2cF6yESABgGAACpSMEHfy2KxCTkDE6jeFqrH5qOahnAkhKbcEhRecAkGnvZ7BIq6GZEX7GPoAccE&#13;&#10;7TD1paJn2+Ng98/pizInbk5soIgHumTbEkAM7StewzHvAeDJQnjFWVu51QcbUMytAfF9S2Z6NPvs&#13;&#10;mqS5HqrKBiu48iVCEskcowhMH1JK0/PKurqTuh86dEh+txL9vLAUwjQNpX17Q9M0VFdsQ++hB+OV&#13;&#10;f/wbPQYchPPv/BsiaXw1giCgetsObFu9JtqtuHjerurqDDvg6Aohxw0cNfyYEy6YgGgGJ+VSQQAV&#13;&#10;KNRo+gNwCaXw+H3Yumo13nvsKRT37IE73pmOrPw8hFpa2kXK8AYCWL9oMV75+92IBcO3tHD1p4wz&#13;&#10;dwHpMsSJeCGEYPny5TcfNXr0yJ5lZZg3dz4KPb1cMeJ+KeGcQxF9KMsZjJZQ+OCfufp9HgDTUW8S&#13;&#10;CcDtPWMsDRvPFHuTrO4fYpoGb2ExBl/3d/S977+IHnM6mrKK0RgMIhJsgBZpBYtEQWIxEDUKosZA&#13;&#10;ojHQSBQItyDS3ISGUCuai3pCG3ce+t8/FQMu/hN8RSVgTIUbXtxtcNKt4yd11yTu7L9VGrc0jaSD&#13;&#10;mgrsLDIGT5rG5QNKbiF0+IiMfX5mO+JMhM4ynXmTkUXSikN7TopHpnaXWWlpX0JKCeqbm08r6duH&#13;&#10;Kj4veJJoMqZwzuHNzkJOQT6WzJ6HudPfxOZly3Hmn66BqsbSBp0VZRkbFy9FrCU8f+eUKaszbLol&#13;&#10;U6dOlSRCbxt1xmmi1+9rMxyRIIqo2roNc6a9kWDadbVLkkAoxaJPPsczf/oLVn/9HURZwfJ5C7Bk&#13;&#10;9jxUVWzL+Fssez3YvmYd3rz/YbDWyJ2MsOn7i3X4S0mX1aQOOuggZdOmTRecd/55aGltwXcLFmNE&#13;&#10;0blQf2FTnyWcI0/uDoHJw6gQBdP2P3nCmPxox97RRF9JsiTmRBVvKkv6PzcmekIATQMjQMnQESge&#13;&#10;OgJNVbvRvGo5WjavQ2R3BUhNFVob6sHCIRBCIfmzIBQUgBQWwdurHwr6DEDWoMPgKyoBAfQj1wmz&#13;&#10;rEoWKFiEhsQ+JDPvOa+lGjYLb6w8MG1yCWWYmiC37YTuNCYoOccrRb3OvMn+T9WPVDEIk7IBnSqT&#13;&#10;pVHp/2TewoSakO7EHO3ue6hw332HF/cus8YklXDOQSnB0DHHYvqdk5CVn4frHn8YeaUlaf1DVBAQ&#13;&#10;DYWwaOZnnBL+MJk4sX1nMBKCP1533SWFvXudecTppyEaaluLkr0e/PjpbFSsWIVxl18ELRY3FxEC&#13;&#10;j9+H2p278erdD6ChugoT7/grsnJzUfHTaqxf9CPq9lQhu7AAF9xxG8LIS8IAACAASURBVERFTgnC&#13;&#10;hBB4swJY/c33eOHWf6Blb82djNIHf2aS1s8iXRakqhoaevv9vj4njB2D996bgdodLcg5rCDtquzn&#13;&#10;FMY1ZHuKQLk4hP0fE1DeKQeVZiK8vVNKQgEOh7ppZnL6pUwzGHOs2JNNnq4IHhQgnIAxXTvJLumO&#13;&#10;7JLuwCn66buIhNBS34hoqBWgOtPJm5MLInkc5QFcYwAhBntPgL7xlIFzklSbAJKDrlOjsvrh6Ltz&#13;&#10;75Ezj8nIM3kBll/HbJ+pfZk08XjNk8Chj2T2pFyaV4qxdoo7/qF5zYwwkXyM4k2B5h/i0CYzFWt4&#13;&#10;Ukjpc895qUB75ZUWZ0Tl5pwjp6gI0XAYv/nD1RgwaoS+ZyiNSIqMedPfwuYlK3684/8GfTepfE3m&#13;&#10;HQAw4dxz5ffff//6cVdcgqz8vDZj8RFCoKka9myuQFFZT0iK4jL5iZIEQRTx4yezMfOZF9BryCBc&#13;&#10;+fA/kVtcBE3TMPDIEQAImKYiEgrrwYJTjI0oSaCU4rsPZqL84cnhaH3DHVwQHs808GxXky4LUs01&#13;&#10;Nb0OP+xQb/fu3fHue+8iT+kBWfQgqh0YR6YwMPilHEgkMOj38rBuH2DBz0ee6ABKucxdxgRsLaxN&#13;&#10;coCVyD4EEbCD0yYt15oUjfQGcSDhCyh74S/1ImDVAADMjtUIDv0YD7uxht4AEA4eB83xgGVeS6kB&#13;&#10;On1HSD6Ebq3LcbCfc6DgMIvF7TGz64TTvZTQFncbzba7W5XSrxZP7HD02wjg7PK3JWiScdqU9S9J&#13;&#10;o2HHCXf8TialublF9Y2NRYU9ekBT2zahhYMt+OCJp3HyJRfiuAm/a/MEW59xmOGHTz2rySL9x6Ty&#13;&#10;Ne1yUguCgHfLyycdddYZI044/9yMGH2EEERaW1FfVY2BR4xwvXOKz4uanbvx3qNPormuDufcdhMO&#13;&#10;Oe5oME1LSvoQBCHpQkQvy4faXXvw0VPPYOHHn6wWOb81ytjnvzYTn1O6rE8KQNTn9bGGxkasXr0e&#13;&#10;3fL6tsl2+lmFc4hURpac59+yfu8ZP2/d7c2QfPKxNAPHlWSrZJOJFq+FJF2lx+c104LroXkMzQaG&#13;&#10;uczyq5jmI9dEaZr39Encjv6Qgbbg+EySfeZGX0mihubcR2Zv/jXSmtAZl89dRvLzlkwgcdajs97N&#13;&#10;v6nHMhMAsckXxpN1kC3MkF56uviGuSArQ0ndnl179uR5/D45u7AgrU+JED3S/MxnX4TH58eE2/4M&#13;&#10;TdPSvk+K14vdm7firQf/A62l5dZQNDq/HY3WAV3TLvPn5d0+7spLAaR/fx0ZEWlpRVNNLUr69oGm&#13;&#10;qpAUBVQQsfizOZjyp5vBwXHN5Idw6NjjoUaiieZAQ5LVZ5a1asE3ePLa6/Ht+x99fPhh/cdFNO1X&#13;&#10;DVBAF9akCgoKqnbu3Kn+8MMiubaqASPL+rnO1/mlhYNDFhV4SR42blo4XBCEtCymTpV9tffBqX0Y&#13;&#10;X1xHscTyNRmVWb4q7sprNacNE1U8LTy+E4kTsO17spf+5iTr1uxS+abMKlxmzCRMuWRtS6B/E0tB&#13;&#10;TMhnU9Pj+0zjPttaTXxeW3UklmmROUA0Xuw2m+12joV7A7EFtiDWsFqHScIqAla4sEyEc9MHm/RN&#13;&#10;rGls7D7kmNGiPyc7rblP8fkwZ9rr+Pq9D3HH29NARTElXZ1SCk8ggDXffo8X/3YXmvdU384onmzP&#13;&#10;4YuiKAKM/dGTk/v4VY/+i/QaMgjRJIcmJq1fEFBXVQVOOHoO7A/F68Pa739A+SNPQPF6cOFdf0f/&#13;&#10;kcOhqSrCLZlvBtb75cfm5avw4eNTsGnJskW8tfUezvkcQsiB4dvYz9JlQQrA7qZgcO+cebN7FHh7&#13;&#10;IlspAOMHDkgBAAFFllwAtUXr83PUZ0w8HVtWkYR/jEJNQHJcN/03xqrcNAmRNN6wpBtp40AhE3+L&#13;&#10;2Sg9bTxImfHz9ICryRhwyWjoKTf6xl2z8piTvdFvfcMzcQGNKeZBhJYVTS8goexU5h13ty20MXxF&#13;&#10;8abBhBJcgOcslxCihwiOH3viWIBw59vQ3pVP2ueYX1BaQkRZSknVlj0K9u7YibnT38C5t96Ikr69&#13;&#10;EWlN9AsRQiB7vYi0tmLuq2/gs/++2NC6t+Y2LpAXMvXRGF0dpKrqzXklJX+86J934LATxrRpVnQK&#13;&#10;FQTs3b4TvQYOBAjBe/95EsvnfoGhY4/FuMsuRlZBfruP8hBlCbFoFHOnv4nPX5hWX7N79zPDhg2b&#13;&#10;vGrVqvqMWZu/AumyIFVXV9fs9/u/ee21188b7D8ZHsl7wPijTGFcQ46nCDJRBg89Ite7cOHOzj0J&#13;&#10;LUW17Z5QiDtHgg/duaR23LDMR0iuSVjFpwGo+Pvp2Hfx1203EoEZBTwpgSMFiSKdKdA1uVODiu8w&#13;&#10;l5lajKWJpQHYVHTxTIDRlcdcMKQZq1R9j9cIucMHZ12zfGr67/04Dwb8OdkQJQmxJKGMqCCgtTmI&#13;&#10;1+55AEedeTrGnj8hKWCIkgTGGH765nvMfuEVtub7H97Kk6SHo5yvMs2IhBAMGjSoYNO6dYMZcDAD&#13;&#10;+khAHgERQCglApH9+QUH5ZYWHzbsxLFZR501HkU9e7QLoAgh8Pi8qKvcg42Ll2Lqn29H30OH4urH&#13;&#10;HkTPgf0RCbX/rClJkdFUW483/vkgXzZ3/hv5svwgIWTtqlWr2lXOr0G6LEhxcBQX57xWUVH5u0D/&#13;&#10;QiXZyb2/tHDOkKXkIRrRin2+nvnAzl0/U83tTm7miJu7EvDO2tjr2OxrKlomUKWaPFNN1vFApNOO&#13;&#10;aUI6s7Gcm9qAGcBI16hsX1Gi2TEd2NmNd3heHG12B791m/qce4dcfdAvJO1v/LVMxseozBr/VH1L&#13;&#10;BrrWfw5zISEmM9ERf9DSEAnA9F5SSh123oTmp5b0CCdTSUoweZri8fvwyXMvYfemzbju8YcSiAsm&#13;&#10;GaFxby0+mPwMvv/w43qmxv5CCZlWH4tZaXK40ruZh6/eum3bRYV9+/Qt7tsH/Q4bioKSYoiyDEoF&#13;&#10;eAJ+5JQWI7+0BL7sLGgxNePQR6YWp8VimPvK65j7yus46MiROOtP16DfocMQi0Q6FOdPlCU019Xj&#13;&#10;2ev/gi0rVk6hlN5Ul2l4pF+hdFmQAgc2b975aXYgf0W2nHfkgUI9dwoDg1/ORZZc4N22q3IAgJ8J&#13;&#10;pID2zCju1XmK0rjpezLycBhx4KxC7LkszieSqi3JJtpkJkB3HgCgsC2bDjCxND7iSOv8bIOXay+R&#13;&#10;YbK0TF9wg0eyNtr3OGiS/llGyBT9aGs8nPW52g7jGZHEslMTNZKYLK3W6ysUO+QSsepx5jU1uYyE&#13;&#10;tPn2EZ0Mk3hDlCVsX7Mey+bMw1UP3w9PIODyQ5kRHb58sxzzX3sruHvT5meLioun7t27d4vZ1oO6&#13;&#10;dy/burvyem/f0iuPPGFM0YjTTkZRzx7IKsi3jsFwDAA0TQNT1aTmxFQiKTI0VcPiTz/H9x9/gkhL&#13;&#10;K8697c8YdfqpoILQLk3MKZTqJwi/89Bj2LJi5UcTJky4vby8vENl/Vqk64IUADKAyAWkZ55XygLv&#13;&#10;6FnQ+1M4h1fwozSrH6lsWNYXwJc/Q63GVz9zbYrAOYHbQBU3ZVosPte9tNWk1wzitYhUQJWuDFcL&#13;&#10;bdtkWklaL0ytKPmEnkwT0/OlnpF1S2R60HW1IQOfHHWQNhIJFmY7k9SXoCLbjbRhPLFNehJraZK2&#13;&#10;ba5CO2IrJDqLbd5rb+HQE47H0DHHoKXRDkFHRREEwAePTcHnL01bX5Kbey0I+araEe6oJC/vkM27&#13;&#10;d88cOe6kPuff/Xfkdy8FUzWosVjaGIGZiiAKkBQFuzdtwcdTnseGRT/ijOuuxIkXnQcqiIiGQvqR&#13;&#10;IR0Uj9+HOdPewKKZny2eMGHCxeXl5T+Hi+CAli4NUsMKBg+tq2G9BCoeSORzSzg4KBWQ5ynFltpw&#13;&#10;78yJAR0To3za3jrcK/4k5ZrpHBOp000VTxjIRHvI1PTXVn69LgbG9D1UiWOcfG9UvHbh9Mno5brH&#13;&#10;IqVp0sEOzKS9dptTp7PHOXl7nQpqUvMeh5XfupwM/AmxwjIxAlcA2+QEkza7aTbLMgqnSKKxJFRy&#13;&#10;SVawYv5XqFixCtc/+7grmCsVKMA53vzXI/j6nXe/7VVScvG2qqqtzvzZPt/4Fk377wV33t7n+Im/&#13;&#10;hyBJGR9zkYkoPi+aa+vx6dRpWPHFAgwcNQJ3lr+O/O6liIbC4HzfTHKKz4elc77AB49PacnKyrq5&#13;&#10;vLy8Y+rYr0y6NEhVbKgYUSoMVUQq4UA09wH6l91LA/CIgX5R2vRz0NCpa5rogJhkBMu7k8K579Q8&#13;&#10;2sM2SqbJtLcMR2kpAM/pn3I6VfT9VOZEDqQCDe4CiWR9iM/bHoBNR9qIb0OqdEl9UfoNwz9I4oCX&#13;&#10;x+XTx4ZYfbX9edZYmf+iQ29UqixRLeaOu0cohaaq+OipZzH0+GNQ0ruXHVWCEMgeL2a//Cq+eufd&#13;&#10;r8cfeeSZ8VG+S0tLh+zZs+fNi+69I+/UKy9Ba1Mz1E7y40iKDEEQsWT2fHw4eQqKepfhj08+iqJe&#13;&#10;PRCLRttlJkwl3kAAVdu24637/w2Ew38Patp3ndD0X4V0WZCilKKlJXKoJzcLAhV/wfOj0gsDQ5aS&#13;&#10;DzXKeqmqSgghGa5H91XaY+5zgpoZvcEOFWSZrGCHR4pni6XSjNpspaMMZ95MtUG7nvj0ycpIph3Y&#13;&#10;GqRNvDDTkqQgmvgZlhYX37f05kndp+YEIluYQxtK9IXFj795zfKFxY1J0sWAA8etJ+zQsmzHFCxN&#13;&#10;M2OgojSdAT4UDraAqZrVLklRsPKLr9DS2IxjzznbdQii4tGPofjg8Sm1eX7/H+MBanTPnt4VtbXP&#13;&#10;nX/HbXljzjsHLQ2NnWKxIJRC8XqwbfU6zJn2Ohqq9mL8H67AEaedAipJ7TrqPpWIkgRBkrB83pd4&#13;&#10;77EneFNl9e0a4VP2p8Wlq0mXBSkODjD0DMh5IAdw4AzOGXxSLvyenL5lRxMPgP1tY2732607440V&#13;&#10;uftXnDhX2mkmygy0o3g/TDqQy9R8mA404/vh9Nvoecz+AcnALBk5wS7LqX0k74N7TNz9otQGI2f9&#13;&#10;yetLXb6jI3Gakt067kjPXfbAxHbGS3vmTZI+cXNjTS3UWMwaDEKA7z78H8ZM/D16DDgIrcYhhlQQ&#13;&#10;EG5txafPvQQWDj/cQKkrmjkhBIt27rzhiDPPOH7c5RchGg53CkDJHg80NYb5b8zArOdfwcjxp+DC&#13;&#10;u2+HLycbkdZQSi2NUAIqiKCUun27Dq1cJ43o72Dt7j348q1yzH3ltSCJRf6hgU7RfoZg1F1JuixI&#13;&#10;jbh6hLRq+oq+Pil7H0kT7XUKt084OCRBAdHEouFl40p3LpxTsV8qsqXdiO2cBpM50S0fVBKtIJWm&#13;&#10;0B6/klVHGz6teFBLni7RJAbYm2qTpXGLrofYG4Pbei+YQwOzYSDZZG+20z4Lykmzd9ZFwDlLD/BI&#13;&#10;voxwwSXXzX3WHmvHQiQVKSUZgcM2+bbD4Jfm+YuiWLlr8xY11NIiegMBCKKIihU/oXZ3JSbcdgsi&#13;&#10;jigPkkfBko/nYvf6DXP+OP7Gp56e9bSrrBy/fwyTpEmnXXWpztLbxyjglFIIkoTNK1bhs6kvIxaJ&#13;&#10;4KpH/4VBR45CNBxO6eMilEKSZUTDYdRVVSLY0KhHwDG0ZPM0Z8Y0hJqaUbmlAttXr8PWlav37N26&#13;&#10;dV5udvYTddHo4gPVbfFLSpcFqcb5FV4thpKAnLdP/qh0k0GnCOcQqYQsJd9bW113MoAX91dVxuTS&#13;&#10;IQ9CMkCIv6dPbu1rUyLRQC+kLSJDqvalT2dOsvaEmhxEbXNmYnnxfiy48pv+OjuPXW/qMg1zmdFv&#13;&#10;SqkVONcJnrb2A3Bub05O9X5ybtnpXCZBZzdt0HKYAuNMhuZfZpRnmS+NDwTc1bY2hVgDk1QG9h5Y&#13;&#10;s6WyQm1paBT9OTmgAsVnL05Dt759UNyrzKJvC6KIhqq9+Oy5VyCpfPLTs5522fQJIWgIBm89+ZIL&#13;&#10;vL2HHozwPvqGFK8Xqqrivf88iYX/+xSnX3MlTrr4PBCCtKGMZI8e8XzZ3C8w++XXUF9ZycPNwaZo&#13;&#10;LBaF/owpFQQKAhKLRINqLNZEge15fv/M1paWjzilO2ubfjUH6Xa6dFmQEn05pbKo5vrlnA6DlEBF&#13;&#10;bG9Yh5ZYI4YUHb1fTvTlAEQqQWAKVq5aPMicoPaj0M7SCpMbsdyTW9J8bSGZ4WtxzadJynLGi0vm&#13;&#10;l0msz3D2cw5AQzql0ulHijcTcqd9JkU+s4X6ni3bf+XuZmI8Pmc9znTJQCu+jGT+O9eWnzhtVPdR&#13;&#10;2WZAy6xLEkMlOVoNmN4nZ3nteads02XSTFpDVRXTtL11e6rKegzoj6ptO7BjzTpcct9dLvq2SUff&#13;&#10;tXHjl+PHj/9i1qxZ7mo4H9Fz0KBTz/jD1YhFo+1fQRkiiCIkWcayeV9iziuvI6+kCDc99xR6HTIY&#13;&#10;sUg0bRBcj9+HjUtW4P3HnsK2lau+1iKxNyGyJaV5RfVBUYwhHIaiKJTJMkUkQlokKXjjDTc0Pv30&#13;&#10;06FaE/h+hWdAdaZ0WZDauqWiNEvqK/ukbLCOTsockEUFW+q3YXDhUQlsqM4RDkoE+MQcRJq1/vtV&#13;&#10;a+uwJAec1ESB1JNtZrUlqY/DbZpy3wK16ktdrm4yszWhdGbD+Pab4JMKYE1NQp/cYWhrOsmEcwJK&#13;&#10;U49DKuKD8747wgYc9aRiLzrJEYkkeBehJEmX4jU8wAlPybTV9ivoFEi6fFxXUxOklK6r3LSl7IjT&#13;&#10;T8XyufNx0IjDcfDRR1lHtHv8flSs/AnfzHhvV/fCwutmzZrl0qI454IkCJOOn/A7T35pseXDaq/I&#13;&#10;Xi+aamrx/mNPo2rbNoy7/CIcfvKJIJS0GVxW9njw7fv/Q/m/H29qrq+9+t6xYz+YtGCBChXYuXev&#13;&#10;nTAugsXjjz/eobb+/yoHLuOgDREo7ZHrLaQCFTu8gmJgyJYLENOiiGqhtCaKfRMOn5wFxnjeXXfd&#13;&#10;tb/HvAPLMgc4c+d5RG7HevwKP8F3kQHBwSoWHAwMjDMwzsGg6UfTM+OIembQojmx9u9wYgaVjWt9&#13;&#10;QlsoCKEuADIrNrUnN+DGgx+De2ZnceDlrscJUKnalnQYkoydCU6mZmaCSILZ1LyesmajTEcCqzy4&#13;&#10;wcnsEQcHYdaHuPY4+52JpE4rUMoFQr7ds7kC0XAYW39ajSPOOE0HQMYgKQrqKveg/OHJCNU3PFpZ&#13;&#10;W7shvowsb9Yxvry88UPHHodouP3MXkIJvIEAdq5bjxdvvQNNtTW4+tEHcMQZp0GLxRBro0zZ40HF&#13;&#10;yp/wzgOPhGP1tdcTQsonLViwz8eCE0JwzDHHZAEYJQC/94Be6qH0QgAneIEeqU5d/jVLl9WkQmFW&#13;&#10;UpDTAxJVdIDpiHAOWfSBEqAl2og8b8l+oU8wzuAXc+H3+Pt9990HXgCdt8PQIZaJpd1ga89Kujko&#13;&#10;DvctXoDtmzLFyXpLZkJKnFitO8YErn9iEGDP9XpcObtKfW3PONOjjSfvd4IkEiri6PUWsDm1BWZ2&#13;&#10;1pEv8a8Jls4q0oF0vDaVaGJ0jp09LunMm3or09eVZFSs/NS5z838ncz11M7XKY21FIC+COlVkjNt&#13;&#10;55p1Ny776LOCxr216D/8MGjRGDyBAJpqavH8Lbdjy5Jlr6qcT0mmSQbDwYuOO3OcWNKrLONYe6ZI&#13;&#10;igLOGN595EmsmL8Ap11zKUb/9gwwxhHKQCOjgoBIayvefeRx3tLUdC2l9PV0JsFMRBAEdCsqOmLn&#13;&#10;nj1/WLJ02bGHHDN6QF73btQb8INpDMGGBmxZvKwyVFm51CcIz0aAT3+2o39+YemSIEUphSQKfUSi&#13;&#10;YF/8LxwcEpXhlQJoCFejwNdtvxz3wcHhlbIQi8Ry6+rC+w2k4mttT0qXW8dBHODEMLVZvhErkZE3&#13;&#10;MeJCukmSGEgUjUbRum0Lwnt3oaViE5p370Qs2AiRA1wSQL0eePML4eveC56yAcjq1RferBwAgMY5&#13;&#10;aBvaczITpUmqiA9M6wQg26xntRhuEOMw9zDFz95OsEnGXExN7XYDlpk1lZkwHthSmQOTCrEBqS0w&#13;&#10;cZlyUydL0af097dVNWzLjdDPpt056eLDzhiHgh7d0FxXj81LV2Dmsy9g05Jl0/8zY8YfCSEJX8g8&#13;&#10;zrPVvLxTx5x3DvSN2Zm/64rXg5qduzHzvy9i+5r1uODu2zDkuNEIB1syLkeUJXw29RVsXLz0G0rp&#13;&#10;a/vqYz6036HFq7esvLkVuPmkSy7wDz/lJAwcNRyiLBv+dv2dqNq6vduPn37+m6/eefc3sd1Vj8z9&#13;&#10;4t47Tzxx0j5rbwe6dEmQ4pyBa0pBQM7FvkY/p4QgIOehMVwLmiIq874K5ww+ORsEosefW1AGoGa/&#13;&#10;VOSS9i5/ufXHIhSYWgMxKV/uchkc5yQ5vuCUUN2/ZDt6AGOybdi1Dds/eRds7VLQbZugNjYAWhSc&#13;&#10;ATIBZFmAIBKAccQ0jr0xDVwJAKXdIA49GgXjfouy4aP0+rm5udQBqkl67gYs2wRoMjuTMwATtUBY&#13;&#10;NZhdSrIR1+hvOmJJKqq3y48UV38yoOq4OMgQxOgMN5+5LS7yRRJQTi2pSBnOsgFBoPfV1zeduWHx&#13;&#10;8txnbvgrqrduw55NW9ZFmpueYpxPJSkO9WsAxh95/DF9+x56SJtmOVMopfBmBfDDzM9R/vBjGDX+&#13;&#10;VNz+5kuQPZ6MtCdTRFlC9dbt+OL1t5hXUR5o3Yd4gIQQiIRcvWrLqjvGXXFp37EXTkBpn15gGkMs&#13;&#10;EtH3kTmkoHs3nHn9tRh99pl4/z9P3nbKiZP6nHnmmVfMnDlz33cVH8DSJUHqnntAH31E7OmVcrCv&#13;&#10;gWUZZ8jxFGF9zWLEtNh+IU9wcCiCD34pX1q7ZnVxpxbuEGPyIm0uY9suyfpLuG0KjI/2bcfOiDNH&#13;&#10;gYNwbhvOCEFzQy12fPwO6j4rR9aeHcj2CGBUAFMkRDVA1ThEQkFEAUSk4JxBoBr8ggSuhcG2bUTr&#13;&#10;xjXY8OnbqD/3IpSdcyXyupUZB/cZ0Rlgx85I1DKcAJUIAubeJf2WqWk5+2cDkr661WAfumiAhhPL&#13;&#10;kRz04k19gKmtmrlMzcDeDBpfhrOsVPWkEpfmy2FvujVByHIAuvNYFzN6tVL74ZxSWFgYbGxsaAnu&#13;&#10;qXz8+y2bGyhQf84pp3xcPnduY6r8l112mefN11+/ftjY40CpkBFYS4oMNRrDZ1NfwY+zZuPCe/6O&#13;&#10;EeNORigYbL+pUFbww8xZCDU0vh3jbHZHiVCXjb3M88aC6Tfn9uj+4OnXXUWPP/f34GBpo1iosRjU&#13;&#10;WAz53Upx3p1/w+5Nmyd+OnPmEkLII/u2aDmwpUuC1KRJkPIC3u4+KWsfV5T6wYQF3u6oCe1AQ6Qa&#13;&#10;+Z5SaLxzNWjOOWTRg6JAT1Rqe8s6tfC4egC0I3aNLkkDpLomL+MSEv1RqWjMGtG1VABY98m7aCx/&#13;&#10;Cd5ta1HiVUCyfGAMIISBahyEaRA0DZQAFAKIChBN52xqRAQHBUQJXkmGDxoiM17Gui9nIevMC3Hw&#13;&#10;ZTeAEkE3ARKDAsLd7UuuEaVO4zRp6umZg8wA2EeFAJQagGiy7BzWw1TEkmT1M8dj082RqTctp3vn&#13;&#10;25o0TQB3apB2k1P49sxyk6mpScVlK00pu3btGp+Vlb29ubn5PkD3BpbPnZu25BlvvTW+oKxszMHH&#13;&#10;HJURwCg+H6q2bsUbk/6NNd9+j2FjjoMa0bBz3UYU9ymDpChgmpr08MV48fj92PrTGix4e0al5PX8&#13;&#10;jXQwxNm4ceP80+dMf3fQkaPGX/HQJBT37oVwS+bmxmgohKy8PFxy392Y8oeb/qKEI6/ubW3d05G2&#13;&#10;dAXpkiB1/Gkj89d+U10gU2WftR4OQBG9kKmC+lAVCr3doXX6ooRDIAKy5HxsqQl36+zS46TdJ/Ny&#13;&#10;JCMZuMHJxL4E8xbgnuQNzYtSClWNYcuMl1H30mMoEgng9wGc6j9EgxoOIxLTwJQAUFIInpMLpijg&#13;&#10;sRh4cyvUphqo9XuhxFTIsgzIMjSJIuD3ISdaj9q3nsSqukoMuPzP8OcX66xAa7JP1JLSgVV8f9zi&#13;&#10;9BPFf+YOU5itpSQ7TiNVXW6ugtuslo496SoxjXkxrid6zjhmnwtQTROt476pKWYixDE+KdMQAq7x&#13;&#10;kVzkc9QMj7YghCAUjZ594qknISs/H7E0IEUIgSfgx7qFP+Ktfz2CHgMOwuUP3Yftq9fgsxdehdfv&#13;&#10;gZLtQ1Z2NoadcDyGjjkW6Y6bl71e1OzchXce+g+a99ZO5oTszqjRcTJkyJD8uXPmTD3md2eNP++O&#13;&#10;v8GXHejQ2VOxSAT9Dj8UQ8ccV/Ldh/8bA2BGR9rTFaRLglQkpA72yoECgcYdYNYB4ZxDFjzI9hSg&#13;&#10;PlSFVKeFdoZI8AGQ8qgQA9t/8bnaPSBuMoRupHMWYo4It73urorsyVEDB9WD/zbWYuVDf4NvyTfo&#13;&#10;5qFQCdXtWowhGm1B0OtD1knnomD4UfD3HQg5vwRydgCCKIBpDJFwGJGGeqjVe9C4YiHqvvwM8va1&#13;&#10;yJH94IIAjVDkCzIin72NtZvWYPA9TyFQ2kunrputI+5guOn2KKVfxcaBBiG2dmHf0MkljpExfWbp&#13;&#10;/FPmA7DGmHMwxozYbyaJwxppd74OWhGcGlk8zd1kVpjA6fZRdai6pHLuuecKn3766TBRFB/IVIPw&#13;&#10;cV4S6NP7N2POPxeaqqZ8ZoIkghKKGf+ejOXzv8S5t96Mw04+QY+ReM7Z0NQYGvfWonr7DtTt2g1C&#13;&#10;U/v4CKXw+v3YtnYdXrrtLlSuXf/ivC++eOLEE09sd59HjhzpW7ZkyXsnXXj+Cef8/c8QRLFD9HnA&#13;&#10;fG8JBh4xEqvnfnFuMBSa8Wtl+3VJkFqzak3/Uno4hE45okPfbFvoLUNDuGa/sPv0WjgkqsDn8fRQ&#13;&#10;o+r+PKKx/SjbxirZMmXBsaqGjjmE6HeY4XynlCIcasWqKf+Cf9F8+H0+XTPlHGprK1qzcuE5/gz0&#13;&#10;Pv0cFA8/2lWtqb9RAVBkBZ7sHNBefVA0ajTCE6/A9o/fQeuCvwrY8gAAIABJREFUTyDt3AhJFqAS&#13;&#10;AsXrBV2/FKvvuwmD7piM3J797AgBZgORmoQAR3/iJSnBgdhlGhdg7j1y6kDWTqsMJmCnD8tsp679&#13;&#10;IemiKSmjr81aktSbgrjB4ptsPL9MxfmOpJLm5uZunPOi3Nzc1XudG1/TSAswZsQRI4oKe3Z3xfdz&#13;&#10;iuRREA624sPHn8FPX3+LS+67C4ccd7TbnEYIsvLzkFtcBHrUKDBNc5n7CCEQJAmiJCESasWXb7+L&#13;&#10;T559ntfu2v0U4/yvhJB2+wMuGzvWM33BgifGTjz3hIl3/hWcc6jRWNsZ04iqqsjvXooIU48+vHfv&#13;&#10;nCVbtjTuU4EHqHS5nWGUUrSEYod5hIAOUp1ActBYDL1yDkZIbUZEC2dkNmmvcM7hl3OgRllhLKZ2&#13;&#10;fgWwJpmOPVOno5zrwMMN050juI5eT7w6ZbrCiIhQsBnL7v0TvF98jEDAD5XqelkoHEXL8ONRNmkq&#13;&#10;DrnjPygZfjQYY1CZBsYZVIdTnnMOMAbOGDTOoDENSlYOBl50LfpNfh3sd5ejPsLBI1FojIMqHgTW&#13;&#10;LMXmSTehpW6ProWApNSKM/HxuIgJjBnEcyOf1W/HhlrjIod+gCAMn5ypEVmaSlxVHHrMvHgShMlE&#13;&#10;dPqPklHNrevtfGeZ0W5O7B+zW8mUcb3tnaNKEUKwePHicwE0XnjhhZWZ5Bl36Di/LEl/HTb2eFgM&#13;&#10;lThRfD7sXL8Rk6/8A4INDbij/DUMPvoIhIJB9zPm3ACmCCKtIQugBFGE4vMChGBPxVbMemk6Hrvk&#13;&#10;Ou2Nu+77qHlX1Wkg5M8dAagBPXv2mL5gwf+OP/f/rjnvrr+Bc75Pp/fa/QBkrweaxgqFQCB/3ws8&#13;&#10;MKXLaVKcc/AI8nxSdgLbrKPCwJGl5IMAiKohSHL2fmH4ydQDWfaU3PTU6TKA/XUAVgdAym3GM+c7&#13;&#10;QqjlY3JNggQA13mQ9gSskwg2vzcN8qIv4M/OgkY4BMbR0FQP8dQLcfg/HoEoioYZjIPCDI9BIALg&#13;&#10;RmBYi2BmRI7WyRB6ZApvIAuDr70NW7oPQtUz96AgGgQTFSg+H7TNy/DT5Hsw8t4nIUpeG1KSAECy&#13;&#10;TcjxZjBTd+SG2Y3EjQHjybCB23+IHWTIpvQ72KPGOML+AxLv80vjk0omqdIkkkOcG3mN/602JOG4&#13;&#10;tuurxhP+cRVFCJqbm0+klG68//77MzIqfL/h+xH+/Lwj+x46VI/T5y4QXr8Pa7//Ea/8416ceNEE&#13;&#10;jLv8YjDG2gxtBOibewVRRH1VNSpWrMKXb5Zjx9q1raGGxrk5vuzJDHyBCtYhz4IC9Nm4c+db46+6&#13;&#10;fPTvbrkeADoHoEzR39NO96IfSNLlQOqdd84VLrr4ozKflAPWWUYzrm/qVUQvGiO1CCi5SB51bF+q&#13;&#10;YPDKAXBGit589sf9CVKWZpOxJHV16DNwgjeEc/cUZNwQKMW2hQtQ/94rKPb7oAEQGEdrJArfBTeh&#13;&#10;/xU3QRBFMMaNMEL6NGh/vZwH9ul1ONHW0u6Ybkjrd+bZEH0Uex79B/LUMKCI8PlzoH07GxUzXkL/&#13;&#10;i27Qn2Gc8pLJplpA1zT09I7/rXvMLgv2JM8d5RAOe3+Z019lntfO4zZBO8bStR+KOM6DimNaOtuE&#13;&#10;ZGmSgLLT5GW3O1F/4gabjxDHnQy1NQICkiZ8z/Dhw6U1q9cMFEXx5VCo7WgxhBC0RltHDu4/DP6c&#13;&#10;HPeJvoRA9nrx3Qcz8fEzU3HKpRdi3BUXIRoKtxnImVIKUZZRsXI1fpw1G2u/+W5H5cbNX3POP/HJ&#13;&#10;8nIGsqYm2JBRn+PlsrGXeV5bMP08T1HBQ7+94tJup1x2ERhjackZHRE1EgUhCGrhcHOnFnwASZcD&#13;&#10;qb/9rVySBH9plpLfCf4oXTg4RCpDpDIawntRljMQGjp7IzeHRD3QIsTjI1G5kwt3SvsHJQWe2atr&#13;&#10;YlCk3ROg02cTiYRR8fJjKAo1gHj8IIQh3NwMbexvMexPd4AAUBlAiV0dN/xZ3JrsDaHEDYouphkH&#13;&#10;OAPTgF4nnYVgdQ2aXvo3CrkERjXkZimo+eRNtJx+Hnz5RSDc3K3lJjEk05zM/0H0eiwQIsRSKC1t&#13;&#10;wwUYSQbQObkb/XD6rEy/jVvjIdbCi5rmVkKMKzzBcuAEqky0LPN+Wgo7CLi5SRnGgsUFWPsuqqoW&#13;&#10;q2qsh8frWZVJekopNE0bXFzWE4rPYx3JQQiBx+/Ht+9/jA+feAbXTH4IA0cNR7iltU2fmH6ooYr5&#13;&#10;r7+DD5+YEowGg/8tgP8xDbwKAIIdP3reowDHTl8w/YE+hww96tIH7kbvQwYjEgqnjaZuinkuVSwa&#13;&#10;AU9wDrqFCgIaq/fCIyvrF69fX7s/3BQHgnQ5kMoq7ZtTuWtPoUfwdZpJTnf8q2gK10KkUqeUGS8c&#13;&#10;ACUCFMmnDCgr6bZ73cra/VKRVdu+S0K4I7i3YDknxl1fz4Zvy1pQj6IHjo1FERwwAodc/Q8QAEzT&#13;&#10;QHT1AoQIdvluSyNMA5/zgk0msBldBByaFsOg8y/DxvpKhD6eBo8oAVCQVV+LHe+/ikFX3mJrM45R&#13;&#10;SWr6cmovpoZnzNSmjkeMQwTddHsC1wZYU/PhSPoY4ifPZFEkTH+UtdHW0n7ixymxjPj+pTL7ubRL&#13;&#10;CxDNRQB32B/hStkZUlVV1Z+Dqz179txQX1/fZnpDIyop7FVmmaBNLejjp5/Dtx98jCv+/U/0H3E4&#13;&#10;QikOJTSFUgrJo2D9D0vw0ZP/RcXyFTN9RLonSumyapY6LyEE2dnZfYKNjaMYMNKfldMHlAYIkM0J&#13;&#10;byVAEyHUl1WQ1ye3W+ng0WeeLg4dcwz8ubkZHzNvgDGWzp6HvocNQ1ZeblptkFKK2t2VaA2FvhYE&#13;&#10;4Vdr8utyIAVVyhOo4vNIvjZXSxkLIYixGBrDexDWmhHVwqBE6DRNDQDAOQQqQBG8ytr1u0oA/NR5&#13;&#10;hbukg2SYRKe8qTlwzq0YDNyak40j2AkQYxr2zvoAXqaCcwkCZ2ghIgbcci+yevbUv2iW2YqgpaUV&#13;&#10;69evByF6YE2TJg4YfikOBy2aQVVVUIFi8OBB8Mhe3UBl0MspKHpfcC3WfDcPSsNOEFGEJAnYXf4y&#13;&#10;8kaPRenQUTpJgOgGxDaONXeTIwDDXGiCHDdMjnHnTrnsZB17Jy1gIbqHgXNmmcziTXWpVszx+8GS&#13;&#10;AVTcBeM5O/1e+l/9mTjStxOfkkGcKc3NzcNycnIrVq5cuTWT1T/jnFBCsnOKCsA5AxUESLKM9x+f&#13;&#10;gu8/nImbn38aPQcPRKQ1PRjIXi+0aBQzn30Rs55/pTXa2nKzdu+9L5NJk9J+0Y/s3z975dat10di&#13;&#10;sb/0HX544fBxJ+OgEYdBlERrccEYgyBQ+HNzkVtcBFGWEYtEEMswbBIVBCg+H97+18PYsHgpbnp+&#13;&#10;StoxJ4RAU2Oo3LQFsVhsWUaVdFHpciC1afOWojxPP1ER/NjXkEimUCKgPrQDgofXR7WgpznS4M3z&#13;&#10;FEHrZKI4JSIUIYA9dWuyOrXgfZUE0oTDJGQChpHONP+YkR0IoWjeugnquqUQJD0gZigSgWf8ecgb&#13;&#10;PNxFZzaPz3jwwYfx8OQpCOTkQBBFC6Q405l8elpimPoYotEoKFPxwYxXccqppzns+gScafDmFqLg&#13;&#10;4usQnDIJfjUKTQNyw82omT8TxUNHAaCgXLOJAkkmxgT2XBsTRKpyOiq6n8vWYGx/V2K9piTTCFPd&#13;&#10;i88XL6Y/EIRbBmPuNPF1EHvjLxjawkAAS0RRzOgLRgnhnPOays0VEEQRVFDxyh33YvXX3+PG559q&#13;&#10;E6B0rUtCxYpV+Oz5l7Fi7pfzsj3KfRFCviKTJqXMRwiB1ysOX1Nd8+yIs34zeszE/0PvoYMhezxg&#13;&#10;mhm+yv2UmKaBaVqbgOlqnyBAUzV88NjTqN21G3986j/wZWdBi6WmqFNBQOPeWmxduTqYoyhLGvch&#13;&#10;huCBLl0OpDSm9iry9xAkQYHKOufBCETA7qbNiJCWjxQp0L8pXHNcvreks6xmAPSiBELhkbzI9gQK&#13;&#10;azqwy7xdlbVLbAObpR3Yzhf3TGlSkR1kguqFX0NprAfx+QCmoYF6MeSsC0EJgWaSDGBPnBVbNkFT&#13;&#10;OcKaAKLpkdVNrYlpOphQQkGoybCToWkcLc3mF99h7OIAZwxlp52DDV/PQ/T72eCSAiJKaP7uK8Su&#13;&#10;qIeclQfOiWWug9EW82weU2sLh8PYtm2brpFYQ+MGL2syTxhBx00TxEyOnKGNmdElnH4txhiyAlno&#13;&#10;3r27TpKIwxVuEiziOBYAty1yKfxM8SZMSwsm9hO3fG7GJwpqabMdFqctMkmbJEnqFYvF5mW6+dTo&#13;&#10;36Zd6zeAc44Pn3gGW5b9hFunTUW3/n1TAgKhFLJHgRZT8VX5B3j335Oj0ZaWxzTO7yIpgtc6xSMI&#13;&#10;o8Jh/vnlD92af/yE30ONxhCLRDI232UikiwDBHj93gdQuXkrbnr+Sfhzstvc5CspCpbMnoeqrdt+&#13;&#10;5ARbOq1BB6B0OZCKtaLQn5PXiRHLCRjX0BithqqxlbFYvdoYrj6OkmGdVL4p+hERElXQ2hIt7OTC&#13;&#10;XRW1f35xkhOcNDMHeYI7fFJcpyEQStEabMbuuR+hUKTQiAa1NYKc356PgkFDdYo2YOc3J01KLV8U&#13;&#10;MX4RAgNEDJOcafoyIqpTWYKoSIltNPwoAgRkH38q9n47GzJjegzAvbvQuGEtikceAzNahmV0NADC&#13;&#10;BCBKKV544QX85Za/gFKqxx00/GGUGlR8GgfmBvVeTwerTc7felpumU2Nyq1+xGIq+vbug4U/LER+&#13;&#10;QYHuXHfcd/q/ODGxg8Dk5sX7CJMdimfWT4y63b5ctyZgPm9ubBNIOCo5w5crlRY3YsQIad26dcWC&#13;&#10;IKzPrCTdjJmT45+/bdXqm5+94a/+UEMDbvjvZJT07YNIS2sCIAqiCEmREW4NYfm8BZg77XVsXbZq&#13;&#10;jpeKkyKUfpuJBtwvLy9ndyj8/MS/3Jh/9Nln6nut2iAytFcUrxfV23finQcfgT83Fzc+9wS8gUCb&#13;&#10;AEUpRWtzMxZ+NBMA/6izfIUHqnQpkKKUQJaVvp1p6iMEiGlRNEf3IjfLs6SuLig2RPfu8xEgSesC&#13;&#10;gUy8iEVjWW2xrH45iTd5cRBQhwrhYMcBqFu/Gti+HoIoQlU5wooHA874PSihYHFfajOfqsaAWBPC&#13;&#10;QclEKSMFhyBLkGTZMDXpS38OhlgkBH+W3y7HygGYAV9zRxyNPYWlYHXVAKUQQ62oX7IQxSOPcaRO&#13;&#10;bQI766yz0L1bd0iSaGlQFkjBYeYzStL7l2hWMze+ckcep2/L6WNijMHr9SIQCLjeh3jTna6FUpeS&#13;&#10;whyLCGIAsJk2IdQTd7bfWbZp5osbkDjQdSiIGYilfSbk8Hq9udFotPiQQ/pXLF/elGmBaGgIfuH1&#13;&#10;eNf9+OmskVc9dD96DByAWDQG2efRazTJJpSgZlclls2eh0UzP0Plhk1fhEKhR2ZMmDBnYnl5Rqqb&#13;&#10;IAjYUd/w4Lhrrxx+2tWXIhRs6VyAIgTegB8bf1yGN+97CIedPBanX3slqEAzikIhe71YPvMz7Fq9&#13;&#10;dtWRo0e/tnDhws5r2wEoXQqkOOegXCwIyLmdNsETEES1MBrDNZHiHtLWgu4HeUPbGqCy/XNsB+EC&#13;&#10;ivKLe9XE6hHtOM01bRXtzuHyG7lVMSfzS5+tiCt9aPtm5GgamEhAtChISW/4e/a1aNPJ5OprrkZ2&#13;&#10;bj5E2QMqCDoQEApFlrB42Sp8t2g5REkEB4GmqdDCLbj8ogk46sijrDKJY3LlYCAgUPKLIPQeALVq&#13;&#10;N0SPB4JA0PjTYsRiEYiSYk3UqUIi9e3bF3379m338HWG2LHzbNMoEO//MqJEMG6ywi2dynpoJpMx&#13;&#10;0++HWZD5jFMla8drpSvH1PzXJYyxoZIkicFgrCrT8iilyM7NvV9jmtcXyH6s/JHJl2/5bk5Bn8G9&#13;&#10;kd13OARfLqKhJtTvqcbOdRuwcfGS6t2bK1Z5KH319rvvnjFp0qTwxPLyjNvv9XqPE2Tl2uPOORvR&#13;&#10;cCQj6njGfREEyF4PFs2chZnPvoATLpiAky+9AKFgS0YARUURoWAQC94uhwDhvh9++KGu0xp3gEqX&#13;&#10;Aql77gGd/KjY0yMGOo15R4iA5kgdBIntuP3miZXvzloVXrZhR4OqRXMlUekwWyuZcHBIggKP6B0a&#13;&#10;ieyRCCH7FrxrvwixgIpbV+J9VbZHPbp7G0gkBioqiMai8PQ5GGIgxzVu1gRrmPzGnXIKxp1ySkLN&#13;&#10;X365AB9/8hmoSEFFAbFYDNGWRjz+70n488036ok4c/ho7KiCjFOIAoVy8KEIfj8PHk5BPAoat2xE&#13;&#10;pGYvpG499XBFRoecWoe5Crc1P/dE/0vuP3HvEdPFPN3Y9C/FrzJsv5k5Om7tLaE/5iOFiVcm6w8O&#13;&#10;mMksyrqj4QkxGgghWLly5VEAQieddFJo06ZNbRYjCAICgez7IuHQ/x100EFnb9iwYcPQof2f2b5y&#13;&#10;xe8rl204sjkyr391YzCkRpu3c/C1AFZ5gGWU0u1hxjApDTEimRBCEAwG/3z6tRPE4r69EGlte7Nx&#13;&#10;piIpCiKtrSh/+HHsWr8Bf3jiYfQedggiLa0J2wJStU0UBcx46D9Y/8PiWe/MmPHBxIkTO619B6p0&#13;&#10;KZCaVA4xV5CKFNHbaRoOBUVjpAaKT1py/fUvxVRVq83LKtkR1lpzZdHTuXoU51BEH5qagj2vuups&#13;&#10;D4D9BFLta3WcUc66YhIazIku/qAqlXOEq/ZAoLp3RGMcgW49IVEKjXHX5Ai4J0pnUFZKKb786mtc&#13;&#10;fNl12L23Dv6cXHDGIPIYbv3rjTZAmV4x2zroEAYGisKDD0PI6wchHLIgAuFWhBoaEOjW09KMielf&#13;&#10;S5h0XR6eNu6nkva+MXHHfsAJvXGlGQPGrP85qBlWKa55lh+Ku68l9skkczjYhE7Hm0G15x3oWbxQ&#13;&#10;SsEYOyQWi+158cUXM3r3A4HANa2twTtLS0tPWLdu3QYAWLlyQwWAyUATOGdEliTunA/CANBB7Ufm&#13;&#10;vE9enz6nnnjReQkn43ZUCCFQ/D7U7tyNdx56DJuXrUBuSTFmT3sDBd27oaRvL/Q5ZAhyigrT7ovy&#13;&#10;BgJYOmc+vnrr3WBRXt59EydO/HWGPY+TLhVg9vhBIwtE7imVBU+ngRQhBC1qPeqa936hqhoIIVpE&#13;&#10;C25sjnT+cfIcDF4pG40NTcrixT95O7VwWJMca49pxmyZXQZzKY+EUD0ihOUM4Za/JhqNIFKzC6JA&#13;&#10;ADBwSiGW6MdlEZrsdFZTQzHKhj5xvfTyNJxx1gTsqW+CJxCAqmkIhVpx2y3X44H7Jxl53BFACDdN&#13;&#10;XXZZHEBWv8GQ8ktBiE6K8Agc4eZ6q/r0Y5NuKqawbZ7t+QGQsk49jU2WpFZalzZkMSqhP13jCRPu&#13;&#10;MBNyDjBjE7LxlzAkmP/s/WfOb5CbOMHBXe8AoH9PEkAzjVh467rGEYvFSiVJ2p2JVlZWVjYqHA4/&#13;&#10;kJuVO3HHjh1fJ6kFhBAe66RYeJRSRIG/jv7dmVmFPXpAi6UuV5QlCJLYpqVFUmSIsoy5097E41f9&#13;&#10;CX0PHYp/znwXl95/NwYdNQqh5mZ898H/sHHJMghS6kACHr8fq77+Fq/dc7/mE4Xz9zY0fN/hjnYx&#13;&#10;6VKaVLQOB/nkQL5AROz7uk6fsDSmoTFcDU6wFdC/jBpTdzRFakDJEHSmsqOb+2QQQqVevfrnr1y5&#13;&#10;pbrTCndW05klEYCYE2E8QUBTwUI6E4mAQxQEiH59C5gVhMEymTk/60QMSgiisSimTX8NoYgGT7YX&#13;&#10;3DixVxZFzHjvf6iqqsZ111yBQ4cNgw1yifw0czlBfNmAPwto2APGAZFxMHMPCbG1t+SdTfUJMM/Z&#13;&#10;IgmpSNznZJ9SHZbsNKi6L3POEsbbVX6KyTEVFT1phA3rmZqBcM2HBkegW11zTfb80wmHM4CwLm+/&#13;&#10;/bZw6aWXdte02NK24uoNGzas58aNm97weDz/ramveS/jivdBFKocQQPyNSPGnZgYxNYhVBCwbfU6&#13;&#10;iJKE7v37JQ0YSymF7PWicvMWzH7ldWxctBS/+dPVOPr3ZyEWDqPHwP7odfAgHHXmeIADsWg05cZf&#13;&#10;b8CPLSt+wqt33YeG6r2PEkI+OTBJV/tHupQmtWThikNl4icClTpnKiYEMRZBQ3hva7c+RZsBIwQL&#13;&#10;iW1siO7pdIYf5xyyoEAgolxdXVnUqYXDMqcJbptNhm0zTXzmK8H1I80tCro5QTls5wT6JlRGqb7C&#13;&#10;pwQQiH3TWb6pLRAAlBuEB6Noqi86YpEYVFU1jpan2LBlG56dOh0nnHwGnps61VVoIhNOv0cpBRVF&#13;&#10;gAsAYyCcgxgHTBLuBs+km1opAQwKOjXZfURnllJKTGY8KDW0C+Oz/qMzAc3jOSgl7nKM64QSS9M0&#13;&#10;y7J/jDIEwSrL/nG2QafnmwxEuy1uMDLTWKoN0aNqcBt/LDo9cf61xphbGmimb5Q5qvHfnmeeeUYS&#13;&#10;BMHvVbw7002ygiBg08ZN00VB2NzQ0DDp55iQKaUIq+F/jrviYrlb/35QU4AUIQRUFPDp1JewdPZ8&#13;&#10;KF5Pwn3F5wXTNHz05LN48pobEcjNxT/KX8Xos3+DcDAITVWhRqOIhEKItIYQCYWSBp4VJBHegB/f&#13;&#10;fTATU667KVq3c9flnPM7/n8CKKALaVKUUmhcHSxTHwQqIKbtu4pPAKgsighrqdOAPeZ1yafsqg5u&#13;&#10;R1SLQKCdGx5JpDLAKd2xY6ev0wp1CEmAhwwl0b5jh0IyCnZWAgCECqCCqK/BKQdXYe+S5/EGWafv&#13;&#10;xSyCQZJkjD5yFBYvWYpATgDRSAyNDY2QvD6IkgRJ9iEYbsHf77wPxx17DIYOHZaoGTg6ztUotGgU&#13;&#10;stkGBkDQX3OzPam0DUEQDJC0o5wbQwHTAGdGRE/GFHSWBTtL3MCZ95x7ruIB1/wbX7bhk3OY7hwM&#13;&#10;d31vF0w2pr4EkCVFH2kDgJK9IWY/uMOUy3myoykyh6lk47Jq1So5Go16PHnZtUjDPs/Ozr4wHAp1&#13;&#10;GzNq5EmZbLrdV6GEgDF26bAxx51+6lWXpmfZEQItFkM42IJAbrZrm4XkUcAZx09ff4fPX5iOWDSC&#13;&#10;K/49CYOPGoVIKJxRFApCCCRFBhEENFbtxeflH+CTqS9V0Gh0Eidk+i9J4vmlpMuAFOccXENelpxv&#13;&#10;r/b3UQihaI42IMqCW2+a0NxqEoG6lZZU7NxQHWuNNUg5SiE6yztpRluXqQe1jbX7Zex5attSW/ms&#13;&#10;v/rKm1hx7BIr0EFCkCRIucZZa5SAaypQr5+yGj9JEZuKBmpoY/q8yXDXXbfjkksvgiIriMWi+Hz2&#13;&#10;XNw56V9QYzJEWYDs8aGxsQ6vvfYmHn74IZhx85zfV3NKj1VXIlZTDYVzEMYRZQRiwG/3MaFdtgb2&#13;&#10;zDPP4Nlnn9W1BlNbMTQXcOPIDs7AuRtAzKgS1mfLIWPntYkaBODMYHOZN81I7YDFPDSvmPt/nLUx&#13;&#10;s3x975SZx4z9Z4qqqhjQvz9emfYS8vMLjdNndOOoEyDtic9YOjijhKADkiLTsGHD8r/55htPpDWy&#13;&#10;I1XWgw8++JCKiooHAoHAZZ8uWLAnVbrOEkEQoGnaPWWDBt51wV23EVESXaf0xgshQCQUQUtjI/K6&#13;&#10;lYAzBklRIEoSVn/7PT5++jlosRjGXX4xDjtpLCRFaTPorRn5nAoCouEQNi9biUWffo6fvvxGq92x&#13;&#10;4/HeJSWPbqmuru5MpnFXki4DUowxIslCsSR40FluFwoBwUgdVBbZet/9xFo6+vNydzNeGWyNNefl&#13;&#10;eoqBTj5SXpJk+HILcitb94dLCqyjypQuZkw+I6aByRKDQ6My5mRJEOEtLoVGBHiogCjRENmz20S6&#13;&#10;OEDglkbCONdNYNAn1eysbAw7ZIiV8pAhB6OpuQn3PTAZoqSHjRFkD1b8tBpqLKpfi/f/GKBVu2k9&#13;&#10;eGMjNA8F5YDKKZRAtp3IIfEx+DweD7xeLyQjniCoI43x26m1maZPc2MzBwwAcfiqiGladNQLh3ZG&#13;&#10;HBCU9LERS2szo2A4+2zVZZgvGfQNwpqmIWxGLnCcqKg/TreWawWmha55pvKftY+slOiTqqury6KU&#13;&#10;krKysuDatWsTc3BOPR7PC4JAltXW1n7VjsoyEkoINMbo6QMGSLM2bcoGcJCmaVcMGDH82gvuuR1F&#13;&#10;vcoQDbdxSCIhiIXCaG1qRmm/PgAh2LR0Ob77cCZ2rluPIceOxkkXn4/80hKEW0Npy6MChezxIBRs&#13;&#10;wfofl6Bi5U9Y++1CVKxYtSnU0rIg3+9/h1M6Z0tVxlvKfpXSZUBqwOkDZFn0lAXknE7zFRECNIT3&#13;&#10;QCPqOuf3TxgiNOBH7GgM1+T1yB7QKXXZdVJIggzQWEGnFgxrBa+1x8Fttcuchp3+LG6HQTKvMmLv&#13;&#10;oSEEUMr6ICTrPiVFkhHauBbRUBMkb5bDd2UeX8EBQkEJEIlEMGfufHw5/wv89dZbUNq9GzTGAMPs&#13;&#10;dvSRR+gbfTkHIQJEUUJdXT3C4QgCkhS3h0knGTAQ1Cz5FjQWARQvVBYFug+Ar6SHToyjujvMtrgR&#13;&#10;a9wYY7jqqqtw1VVXtXvsDkzR+0SpoPc9DVHBrUnFAblt3cxcTM0z7nJFRUUu54zm5eUlNfbl5OT9&#13;&#10;kQBlvXuXXrB27db21JhShgwZkr9xzbrTY2DHSrJnaH5hYUD0KGLvIYOzc4tLeg85bjRG//YMeLOy&#13;&#10;2gYo6HudWoNBqOEIVn/xDcoffgJcYxhx6kk4+8Y/IL9bKaLhcJvakyjLiLS2Yt6rb2P5nPmhnevW&#13;&#10;z4+Gw3MZ8OPIfv1+WlpR0VjXkr6M/1+ky4BUYA+yWUwr9Yh+dIYmpUeaiKKqdSsUv7C1JWzboZe+&#13;&#10;uDTGwStaog2HdpZpURc9gKdAZbSG6wKdWLBT2t4VmEaSkgkIsWLKmURk06bo7dELLYJOUhBEGeru&#13;&#10;rQjX7IXcK9s4nRYWVZqAIBQK4eOZn+LJKc9h0ZKV0FqbACLg0UcfhGCEHwqFQnjh5WngBKBUAMCg&#13;&#10;aTF4PV5IkgTnZGqaqxih0CJh8M0b4PGIABjUaAy5Q0ezieu7AAAgAElEQVRByc7WjVzc9rLF+5Mo&#13;&#10;NWP5wUpjDqdpXkxu/yIJZaUY2WSZ2yG6mQ6uxUQqf5jeWP0EZAZn/L2MfRqGJuyqoT3mJsOn6QQq&#13;&#10;QRZKxZgYi0QijfHJDzvssB5r1669s6Cg4PK1a7duy7yiVNUTlObljVu/dv2TB40afvCo009Dn2EH&#13;&#10;Q5AkyIoCf24OAnm5oIKQ9kgNKggQJQmUUqhqDLU7d2Peq2+isbYW3/1vFn5747UYcuxoeAMBxCJh&#13;&#10;hDMAFklRULurEi///R5sXLxkgQTcohKyzBzdJVt+1fFi2y1dBqRaVVoAIvq8UqBTNClCKFpjTaht&#13;&#10;3aXllmZtbqm1o4sQEFCZb2+K7AXjKvbBOu8WDlBCIRIFLc3NnX46rzFZ0o4czuu08TjZchYLzmna&#13;&#10;cjj9A/2HYIOUA1+oBpwIkMJNqFvyHbJ7HZQQmxSUoqJiKy6/6jqEI4AnKxei4sezL72OpStW4sQT&#13;&#10;xsDv8+LjmZ/h6x+WwOvLgj7uDGooiCFDBkHxeBK0AsYZKKFo2r4J2LsTgizrVDkZyDv8KFAAGjcD&#13;&#10;ptpd5YAV8Ztwu7+EuOPembWZkS6syOQWUDK7wFTDawJdh8UGJ9N86GbymQBFwLkZNSQ9OJlGSgI3&#13;&#10;2cMy87oTt6uthJCEt5BSKdfrJduuvfbaxuuuu84umnMaCAReFChdXlVVNbs9NaUSmZPLaX7+M5ff&#13;&#10;/hffyPGnQPH5wDT90EzOdC0zFTAJoghB1KfGYEMjdqxbj22r1mDzilWIhcMoLOuJW195Hr2HDYEv&#13;&#10;K4BoJJIROJllh5qDmHbHP9nGxUumHXnkkbcsWrSo6f9Xf1Mm0mVAasumLYXZYjfJK2a30zaeXCih&#13;&#10;aArXIKIGG3L8xRt2wQYpxhiKC/NWxkJhqEztLIgCAN10BRlRpgmdVKQtFvOsfS1ui1zsDCjLLSq6&#13;&#10;PlHm9eiDvGNOROiT1+Dx++AVBVR/NgPdTv0tFH+OvjmYEJi7HQYNGoDjjzsWcz5fAGb6vYiEBQtX&#13;&#10;4ItvfgQ4hyhJ8PpyYNoaNVUDCMNZZ5yudw/2UfZOX1HN4m8gtjSDer0AjyHqz0L20KGOFHERFxx0&#13;&#10;a2NjEMCpQ2uyxzA+TJD9DjqOnodtguTOspFcQ40f40zSmX2xPESWM8wxGsQNSs6NvFb7jBabPkgA&#13;&#10;OvnF3llslWVU6mBlttU+w4cGuKh5aiTiy87Kbrzhhhtc9Lnc3MKx0Wj01G6FhUdur6zMoIb0UpSX&#13;&#10;N54GAlP/9OzjcveD+iLU0pIUREw6uSCIRqgpAk1VUbe7ElVbt2Hhx59i87IVAAiK+/bGiRdMRN9D&#13;&#10;hyCnsBAcHGpEp5G3RySPgk+fexnrF/1YLgjCVYsWLdrn/v7apcuAlCirZYVKdyoJCv5fe28eJsdV&#13;&#10;3gv/3lNVvc0qaUYardZm2ZL3BV8njpcLNoFA7pd7Y0P8OatD2LKAE/MkucBNwPdxuBjuA3zEwcZ+&#13;&#10;MBiDwcoCFzAxvhjjTV5kWZK1y9pGGo00o9l7rapzvj+qTtWp6uqe3mbcVurnZ6zuqrO8Vd19fvUu&#13;&#10;531FCwIZiDRMFkZAOg7196+bAo4Hzl+w6dyX92wZLdjcSumaUZ+po+q8Tj3ZhGF0WJbj4G4PBIMI&#13;&#10;fKd8cOFUo8w4ODToWPpr78TgE4+hAwIinYF+ZC9OP/MzrHzXzYExIQQ0XcdXv3QPbvl/b8eO1w8g&#13;&#10;0d0NAiGdTkAQd9LZCO5kTdAItiAUclP4wB/ehptuusn1k6lSAMQ05CbHMf304+jUdHDioGIJxnlX&#13;&#10;IrV0lbsNV25YrbzQelt9yWkp13+vlLw7YVl/GSEnHw6kL68OqERSzSRX9lm4QSyefFFkJ2NYmBLM&#13;&#10;QsrJMuItmxWteEwzTTMtIEbUY5qmwTTzd2QymbuPnzq1tdk5rlh6RWb76e13//7f/GVi6drVyE1P&#13;&#10;e+ecPXQOKYGAUr6A8ZOnMHLsOIaPHMXgnn0YOT4ECA6m61h5/gbc8jd/iTUXbkLvkiUAAVbJrJuY&#13;&#10;JBLpNHY/twX//sA3xvsSif8xOjcJps86vGVIqpDDor6e5dCZjlKL9kiNF07CFKV9zzzzTNmAT+17&#13;&#10;ad9CMXDS5MU1hpZoiSYli/kZTIdhJHrsWerG1D++/KdxaeXeGy/MG3BMfeqi5z61k3AWuN6LLsXh&#13;&#10;JSvBxwZBIGR0htEfP4Kl7/hN6EbSf4IHAC6w4bwNeORbX8f/89/ej0NvDILSXdD1BHSDQELAtm1w&#13;&#10;uwTLLEHYJu782Ifw+f91N8jJ/eaMFdondfBb/wR793ZQZyc02Jg0bXRceR2SiYRSYZk805bcAOvL&#13;&#10;Ri6/VMvfXv2+RRx1z/lHognId3hVdxkFfWXy8/H0ZirXiVUtmOD71pQdAYoE5Vn/fdnroF33+xMO&#13;&#10;FBRCdE5MTAxZSoaGVatW3Tw0NHTp+vXrb92xY0ftc1TAa6dfu2rDlZdfdtV73wXbtpFMp52gGm5j&#13;&#10;ZmwC48OnMHZiCHtffgW7nt0Cs1AECOhcsAAXX38drnjXTRhYvQoLlw6A6TqEELBNs6agimqQft2n&#13;&#10;Hn4UVqHw8Bhj+5u+2P8geEuQFDGCbujLDa01+18JBIubyJmT6OhIvZ6dKCeLv/tDlL5wT24wW5pY&#13;&#10;05HoQavC0MkNnOAlu7slA1aYpd7m4cXR3+uDwFM6yU2fIIA0cJsj3dWDnuveBfN79yGR4CBNhziw&#13;&#10;E4ceewDn3voRbwnmJBxi48CFF2zEL/7v43j0e5vxxJNP4/jJEZwaHUFuOoukoaF/ST+uvPxi3Hbr&#13;&#10;+/Ce33gXiDHY3Ia3H0i4pM8YRg7sRuFn/4KedBI2t8FtEzN9y7D2OifTOnFAbljyFKIQqXAhnMCN&#13;&#10;t8xmScev4ulsnjYUeBu4zrLtBEFlC4IivjmkjlazaBH75AiGYXRblnVGnvvzP//z5P333fdppmnf&#13;&#10;2blzZ0tC2WzbvuDCa6+BbdoY3L0fJw8dweCePTh56CisUhGCC6Q6OzCwdjXe/cHb0bd8GfpXLUd3&#13;&#10;Xx90w4DgHLZlOmmRWqjpJFIp7N3yEva88OL2TatW/f3OY8daNvbZjrcESQFAUksv7jBaFH5OBMsu&#13;&#10;IWuP2xdfsvGXz/9yW1mTu+4inkpZx6ZL4xjAmpZt6AWAlNEFc9rqnNv0JrUvLAQKJdMlxW8h3TMu&#13;&#10;aZFDtEBw0VvxG7dg94+/iz4zC5NpSBJh5IF7kFyxBudc9xtOcIMgCCa8/itXLMcn/upj+MRf/jlO&#13;&#10;nx7F8OnTyGdzSKYSGBgYwMDAgCOAAATnvowCgOAgTYMJjqPf/Cq6pkeAdBrEBbKlIpbf+lEsPGcd&#13;&#10;bAhv66rPteWBAYwxvPTSi3j4W98CQLC5U8re5jY4F66GJYMffG3TuVf+PVItg56scIyj/iZc+PdP&#13;&#10;OFksAuY+R0hPVqkJCO4UjEwkkvjUpz6J88/fWK43yw1jZfvUgtcutclAgcTWfx19oyIRNE3TGGPF&#13;&#10;gquVPPLII9cJwobz15z/29t2l/8G68Ef/MEfpJ5++unzhoeHb3jqu5vxzD//EGaxhESmGxddfxWu&#13;&#10;vfm3sGTNKvQs7kdXb6//0MI5bMsGtywUW5T1PAzdMFDM5/Hj+x5EPpv90s5sdnxOJjpL8ZYgKW4L&#13;&#10;6sxgaVrvQisq8hIIBTuHnDV5/HA2vz2qjRBA0S4eyZmToJZmQxdIaZ2winbL/FyV5qmnZWQhQMVv&#13;&#10;oW7sDT+RCy7Qu3I1kr/5ezjzna+iJ+WkF+3VCKfu/xwWrDoX3avPBRfCMxGqcxEBi5csxuIli4OC&#13;&#10;cTcTg/s078klBMA0cMvC7q/cBe3lnyGR6YING5ZVAF97CZa/67+4JS1EmdYQGWYPYMsLW/DdR78H&#13;&#10;XfPz70nCDkRNqNqId1R9KJBzylRQ7r9qpcbAzCL4WhnfLxTvj6xpGg4fPoKNGzcp2SGkbFQeVRlx&#13;&#10;zeHACiFEtCYVvkk1IioYR9M0DW4lDSJCoVC4vSOV/tJre16bvbBUCEIIbWDhwMaiKP5n07Sve+z7&#13;&#10;jy3WdZ045wsnh4dx++c+ixUXX4gFi/uR6shACA5u2eC23bBPqRHoyQRKuQK+89l/wIEXXvzRLZtu&#13;&#10;+c5ju2svwBjjLUJSdCX0Ht1YkTY6aop+mg2MGKaKZ1Dihb2Tr56JTKglhIBu2ENZawytzN0nBEdK&#13;&#10;74ChG6lisUhE1DKmcp+M66/U4UgWNWLAv46o18zVLoTApX/0p9iy7zWUXvw59M40RMJA5vRx7PjM&#13;&#10;h3HhZ+9D78r1XhCDt7Sre5AA16xKrs/E0QhUP4kQAqQ5OXT3PfwV4IffRE9HB0xdgNnASIGw9H23&#13;&#10;I9Pd64ade2pO+D4FrpQLCx/5yIdxy823AOR8R8hVkfzIPj/rgxrt6O0e88idy4gOn8A8s5mAv0NW&#13;&#10;XrRKVPDaSj+Ser+5u9m5q6sLnNv+A5TUxFj5h18pECMyB2K4r/JvSMqqiArCIIIGUAkArrnmmrWv&#13;&#10;bt165eply/5m22TZtqmK2LRp08CZMxPvTqczHyeIAZvzkYULF/6AMXb3e9/73n1D+/ZlfvLMs7u1&#13;&#10;dKp/9abzMD0+XlPOvNng7JfSQe5ePhnGzm0bgvNgQAsjaLoBI2FgemwC3/uHL+CFH/xox2UbN/7Z&#13;&#10;Y7sfi6Ml6sRbgqQuSl/UeZyf6XcCGFpBUk5kn02lQ4zITxoagmZox0azQ8K0S0SsfGFrBAICaaMD&#13;&#10;HZnO7vvv/5CO1hc+ZMFVvxahyusHyeMccNdYz/XuniNnjxHcBJ3C2cx7/gc/gdf3v46e7BmnhHsi&#13;&#10;jQVDR3H4f34cy//s79F/0ZWOH0VwOFF0/iLrkIITme95vgScqDzBQQA0pmF6fARvfO1/gZ7+Ebo6&#13;&#10;0+BE0DjHVL6I3ls/grU3/Sa4AIiLirehjKgEQTcMLF2+TB6QLaNuTIXjar/AbBWOq+crjevrUI4p&#13;&#10;z/l4OffNdWrOPk9ZU8Lho0YjBHMoelKUmQ+riF3lctzqwcHJuSDB7QIA7Nix4+8I2Pva3r1HZxtO&#13;&#10;0xh6FvXdVMzm33/0yNGLuOBjhqE/mE6nnzp16tQumYT2/vvvB4Bcd0fHx77/uS8+sGj50szqCzeh&#13;&#10;kG2cpDRdh24YmBwdxcjgCcyMjUMIjkxPDzJdXehd3I9UZwcSiYRnQizm8hg+dAQHX30Nv3jkUQzu&#13;&#10;O/D9X73ssjue37ZtqGFB/gPjLUFSiRK/tDPZs0QjA80bzh1SGi8NgcjcU62szdq1K954Y+fJUs6c&#13;&#10;SnYmeyFa4JkSQiBpZKBpyYWbN29JYM6q8zYOaaJySMJdtcg3PsELnvB1LQIgbI5FGy7Ehv95Lw7e&#13;&#10;9XH0TZwBpRgSiSS0Y/sx9KnbMXLjzVh3+8eQ6ujxF0iSJCmUEaWPx4mIZIxBADj2/M9w6qEvoevI&#13;&#10;PiSSCXACSJiYzJYgbvxtbProndCInG0KFHz+D5u4gnuTZPHB8BdC1XCkbJIw/PslPDOe3GjrEK1D&#13;&#10;6zItpLJmqwoe+VkhCE7ncAi5M62fepZFaEzh5t49pOBBEWjpU5RalkXu85IlQOoPKClvz4Ug27Ly&#13;&#10;d9xxR/of//Ef393d3f1H2SqmN0dj7PmLXC77R6WZHNN0/dHOzq7PDw8P78/n85ieno7UEqey2e+y&#13;&#10;bFb7xz+94+Hb/v6TuOLGtyM/M1M1NVSZ9ERIdXRg5NggHv/6Qzj4ytap6ZEzP5mZmDjBgLSWySzv&#13;&#10;7Om+XE+nV6Y7Mkj3dCPd1YXiTBbTY2OYGR09NXFq5IcG8DBj7JnntzXnc/uPjLcESe3Zt3/dMuMS&#13;&#10;0pjetOmNiFCwZnBiaj8SiczBYpWnLM3CsCXyEzPmxJLu1ELwFkT4CQgYLAnbsru2Hj7e+g29DSKo&#13;&#10;JQZ/+KrPhbtBAwqnuGRDALMhOLD04v8E82N/j+N3fwK9hRxEyoCm6egyS5j+wUPYvX87+t59Cxa+&#13;&#10;7QZ09A9AZh0PzEkEzT2Yz04he2g/Rp74V0w/9QP0CRtIp2EJDkYCuZwJ68q344IPfgIGEbgts4xD&#13;&#10;0QL962y43IHr33IIUzVBBu+Wt99ZzutlgFA1NzikRzLWQZbLUAakYMi8UAiwTDTvOn1VyM8Oolw/&#13;&#10;/LpRiosNflaR6IdAKVttd0768YLNueAaI8o99NBD1ycSiRPve9/7nr733nvLejPG0Ne35KZcLvsX&#13;&#10;uVz2okwq/dhNV1/1D4898cTY1NRETRIIom9PDA0v/dZ//8wnizO5nkvffj1SmQxKhcKsZGUkkxCC&#13;&#10;45ff+2f89OvfKA0fOfrNxR0dX53KZncIADYAu1DAxVdfvWTL009ffsa2l5vAYgDdAIYTwImLL7hg&#13;&#10;y7bRscGCbTdcyj6Gg7YnKcY0FIvmBYlEGhrTYdrN7S1y/FFjmCqMZs9dtW73nvHybMwSvb+1ekbb&#13;&#10;Nzw0VRxbsrx7fVPz+hBIsCR4CfrkwbEGV8vWQpYMd+Dnh/PPB30TkEY6ZeFlRBDC5VzBserXfh36&#13;&#10;3b04+sVPo+foAaAzBRsMHakU6PBuTH/1MxjvewBYthqJtedDX7YSyf7F0Du6nSzeY2eQPX4Y9rFj&#13;&#10;wLG9ECcPIVkqoi+Vgg2AOIdhWxibKkB/58247BN3Q08lnbBs6dMhZXElguP+iy6NXqkuVLiIoDwu&#13;&#10;38sM4uH7FJwg2D88htQoyQ16iCqf4V1T1PiQbi6fzALzhQJhnKGC1wLvChDKlFF2umEIm/NkIpHL&#13;&#10;F4u/ZSQS99/7T/fOhNtccskly/fv3/8P09MTVyUSifvOu2rD7+98duf4Y0/Uly3JJd17kMs9+Y2/&#13;&#10;/tS951y06eq3/+6tuPiG65Du7gS3bXCbQ3DbtaIyaLoG3Ujg4NZt+MFX78O+Z174ucatTzPGnj8d&#13;&#10;yljBOcfPf/7zUwAeD89dAvDKrl313ZwYFdH2JAUIcI6+jsQCtCLZKwPDVHEUTGPDixfnTkVUDPDw&#13;&#10;zF2/tKCJowVz+rIGoxHK4CxGDAwaDawfSAwfnPOSObWhQsRb2VGpQikh0sGM5MLxV3Ebyy79T0j+&#13;&#10;3Zdx8J5Pwti3A10GA09ooEQCKU2DGD8Nc/go8i88iRwHrHQKesopIS/yWSR5CRnDQMZIAoYOkTJg&#13;&#10;CwEmCHY+h3E9jdStf4rz/vDPoKcSEBZ3K9OXB0n4iVcrBxKUXX+IoMJkVqaVybiICNJzNBinPlXY&#13;&#10;1KiSBokgUUhTm7ohOvyZqL6pSn7TANeQO35IVtU35Q/TqBc4fP2ALYSZyCS0XKl0PmPsK2oTTdPQ&#13;&#10;19f3m/v37/+qbdv7Nm7c+K4dO7Yf2fnszoZmB5x7O5nLbbvtttt+/XuPPPLRB1/b+Sfnvu3ytZe/&#13;&#10;80YMrF2NnsX96OjuBmkMxVweZ44P4cCrr+G57//L+Jnh4UdvvPHGv33yyScnY03ozUXbk5Rtf5ol&#13;&#10;U3evzugy2WhzIGIYz5+EJYr7fvGLI8VqCxYRgWni8EzpTEujxQkEQ08ZG85b3Dt8cHhk9h51Dt8k&#13;&#10;AqRD1e965OLoeuCFZWPh+o249MsPY/An/4qTX/8ieqfGke4xHM1A08CSKaQNHZ3EoGkaNOLgGsBZ&#13;&#10;CpwbsBhHiQADAiQYRCmHiVIJ9qU3YOWtH8HSK64Gh+MP859hqIxgwrcmakGP0pTU66xqKpTBKlGm&#13;&#10;OMAzaVbMMh8yBfpFEqGErPhaYcAsqMiqXoP32YRNnpJ4wiZWV9ao1Eu+rtgghIBhGCKT7vrA6OiE&#13;&#10;PT09vV/Kescdd6Tvu+++b0xOTl7Z1dV1x9jY2L9s3x65M6QhPPLII1MAPnf1VVfd//KWLb+678VX&#13;&#10;3p1OZa7MLOjeyBJGFzENjIupydMjO/L53NOdicS3iGj/k08+2TIZYjSOtiep1asfShC0xWmjowUb&#13;&#10;eQlc2JgqngGROKRpWtVfnW1zdC/q3GOKPLiwvIWiWRARNKZpZiE/V+U66oYIvFJCqqVfxNNC/MbB&#13;&#10;e+Gc8DQXcrI3CG7DSHVg/X/7XfRcdDlObv42Jl97DsbECFLCAsHJkwYSgM3BNd2JtuROPIHGOQQ3&#13;&#10;YQqBopEGLV2Hzv/8X7H2fX8EI5FwSojIwA5yUjWVf0ZckTG6tIaqKYUJLoqcyojMIwcn+EJtzxRz&#13;&#10;IEL9fC0PwfFC86iyRI1TUTY/FsI7R5C+RcVMqbQNaJy+g03+rzZE/Ex0nXVMTE78thDic/K39453&#13;&#10;vG3RA/c/8ADnfGBgYOC3jxw50jp2CmHLli1jAH4E4EfZfNZYs3zN2sGjR1YCwEBf31HTKh0QAKbj&#13;&#10;nHpthbYnqY7FHb32cb4kk+hBsxt5iQimXULWGsPatec8dWD26FdcdtmFWw+8OFEyuZnQmBZpFqsP&#13;&#10;Tti1Rro+NTHTmjxPEhTeVdPoMGpkhHvMW778/HLyadw7JvzWTowz3DRIHFwA/eduQv/f3o2JoSPI&#13;&#10;vr4DU68+h8LBHSgcGwTLzSBlEIxEAhCAbdvIWxyiowepjZuQ2XQpFl1yFbrPuwSpnl5H23A3+xLz&#13;&#10;xVU1EECWZWcgEnBLYlVEmHiEEAGfU9i0GSY7NcghNLA/rttHHTc8dliG8Gejaq9ewINiDgzALaHl&#13;&#10;h6rLbyD5QRR++KBL8sr98Aas72slKPgFIiLk80WezWaxbNniJ4eGTmPFihUXPffczn8zDONnX/7f&#13;&#10;X37fhz70oXmLdCUiE8A+9w8nRkfna+oYdaLtSaowPdVnaKl0Wu9qep8SgVC088iZE6MX/cqGZ2oh&#13;&#10;qZ2DW/bDWnHa5uYKjbUgGM/1A2iks/Gx0+nmB1THDjFLzYhYgEiamMKHw0ECwYXbzwrhO+jlYsdt&#13;&#10;DkEC3ctWo3fZaix7539BKTuFif37UTg5CGtyHFQqQWgCSCbR2bUInStXY+G6DdBSaX/xtJ3wckcD&#13;&#10;8OVy3gtFOlnkEAGCChNEmeyh4xJlfibpywkRVy2IahvVt9oxIgKXYRckd7KF5Iz8NqiFRtz/CwRI&#13;&#10;Pvpe1PrlEsrAPjjnRiKRmLrttr966V//9eubhk6c+E46mXx0ambmk2p9qRgxVLQ9SZ0YPD7Qbaw1&#13;&#10;UnpH06Y2RgzTxTGYlDv401XPnqmlz8gtKPR8MTecNadWpPSMklG7GTk0GCyJ4TNjbROCHiwf7yDo&#13;&#10;SA/6nATg5cTz2od9GfK1QlQMjgZku20SHd1YctmVwGVXVpRNCO5kVwAA14wovf8yrVJQYhnBx1w/&#13;&#10;kNSogn6bsMwSUSQW5adSr6+WtlGmu6jXgaCKiNfqewYZHegQc+BjUnxXFP5gVTedE1JYdl3lqMfc&#13;&#10;JwAgtAmKWHdn93d2vvLTxUMnhv5PZ6brnpGxka+1YpN8jLMXbU9SZLAlCxMDpLMEmq0jRZKkuHmY&#13;&#10;7iJeC+nRZ2GZyeLxfGn6SsosbUXsBgACcxJDtLw6r2/0qV3QoLshtLAqzvpwHycHt/f8jnBIdlAm&#13;&#10;+Zpc31GlJ3ZSerkLr5fFXErkvKXA2qquvMp8LkERRbeppPnIxKvytWpeq7QpONy22vjhc2XESZXb&#13;&#10;lvX1ewbOhyMRAZePFJuwX/SRPKJTB270686dZLrvgY4+psHq6EgVZ6bzawtThZknnnl6czKVmOFp&#13;&#10;c0JPiw/aAhq48hQBCC8GhoUuTGmjaQxkYLJg8tcoR7tlAt8YZxfanqQKOd6/sHspdGY0XUeKAIwX&#13;&#10;h2Hb9u5af31EDNDtEzPmOBhpaDZBhNRAdC2BVDrVXZpurk5NGM36pMKbRYMVcCNmCwRUlJvDvLB0&#13;&#10;hBZi918Wei83azttfae9EALElLLu8hSFZPDg+KGEYMq8EXJUMPFF+YTCWs1smpJ6LKptRQJTrqkW&#13;&#10;sgP8z0neK6+PkJnZ/ZpSZc8w0q8FOJ6q0C1RXY21QAgByy5hRXrTbav7L7qNCxsaS4K6HQlsXoKb&#13;&#10;5uq7YpHzEMEqbS+R4rqWbDXZswCQtyZx0j6QG08P3ft7t/3ef7///vvbLoNLjObQ1iTFGCGpJ1Ym&#13;&#10;WKYFQRMMBSuPwam9SHWyfTNjtREe5xy5QmGwYE+jyfXfhbM4JfQkEpTMuEmhWwaBxh5+vbU/ypxV&#13;&#10;oY+kL06hxdn1ZzlP88FBvIhBNeLN6SgXrjDbVNQ4wm2cp3e3dAb5r1WJK5GH6l+azV9VKaihUvtq&#13;&#10;bcNt1HB5Uu5ZPZkyIh8GFK2QBeI14SVNpUrXU9OsQQgBrO6+GFcsvwmmJTfgh74MLQARoWQXMv/+&#13;&#10;xgN3fuexbx4ion+KzYdnF1pZg6LlEALgNhan9UzTQRMy8/lEfri4uH/x3nr6Gml2cqJ4Gja3/CfW&#13;&#10;JkDEwJgObvO5CEEXlUxf0cK4hrU6w/vDn4YAIKQNDsENtKodx1vgXbMTvAWfu0/5lUlI/hv1Wvqm&#13;&#10;fBNgNJGETWCVQsA92al8jGpEWcm/VAvKyK2CXGGZKyGwAVi4daugfFZKO3kuZJsNylfzlcgxLZh2&#13;&#10;ESaXfyX3r9iyv5JdgKElcemSm2Bm6ZOX/sqGZbNLF+OthPYmKS6IMW152uhqOmiCwDBdGgOYNcZ6&#13;&#10;Ukfr6asJdnRk+rgo2YWKi2h9shA0aCgU8h1NDzaHUMmleruQOQ3l2o9KLMyNRHPZ0X8dgUrmLmdB&#13;&#10;l+HYMpWT1KKitaPwcVW7CMupXl21sPOwbFGmxKh7UZXo3KsBRe/RCo9fibQC1wwoiWZFZKBE0MsV&#13;&#10;MWet3/167YNNwuYmFmWWIUEdy/ftOXjJvEwaY97Q1iSFC2AktEy/E37enLmPkYbJ/Glw2Adue/G2&#13;&#10;spxh1XDu+euGZ8wzpZw1VRbR1ig0SiKftdrH3NrAM4B8KgdUonLPRTjtA8EHIL9iLsoXdy96LUQk&#13;&#10;QeJRx5caXHDRjiKsKBnVef335QEU1a4v8h6FTHWyLQ/VICqfOzpIQyJM/NWuAyrxVRbUM9FGqVCE&#13;&#10;6LD0yKFQm6bXSjjfKQbBtdS8ThxjztHWJLW+tD6l81RvUks1rUlxwTFeGAYnvucu/a66GO/ExMhJ&#13;&#10;QeZ4rjSFVlXpJcGg65SkKiUXGh16/nr5JqKwaUnVXiqawKhce4nSNKIWevK0jOgxApcW6ld26bNo&#13;&#10;CJW0lPD76GhFlJGJJL5qUYCVyHW2exN5PR6J+yJyEI0AAB4xSURBVG/l70lNRqv6w8q/D/V5O8Pa&#13;&#10;9HxAwLYF461OMxbjTUZbk9Sy9f3nJROZJdTkJloiBtMuYNocxYpl/S/UG6r6jsveUdB0bTRrtoqk&#13;&#10;nEWjp7untyUbhMOD18nn5IWSS9lmm0HIlQ4QHF4dIndycp1DYXNUtb+oYATVLCe1mYDcIT+NFA2g&#13;&#10;SBKo7n+KuC8Ri2yltrVGCYYJplKoeEA+5X2t2lzg3shRhE80gtzPCm7mdajanW8O9KyDkVddDd4X&#13;&#10;Yh5AKNo5mLxgL1s8UHuZ3xhvCbQ1Se167fXz01qXoTMj0oZeKwiAyUvIWdNTV197yVP1miI2b95c&#13;&#10;KpiFY3lzBq3IxA4AjHR0dHQu1LSWfwR8zl0Bqn8JSplzwNOqwtqLSjKVzFSqFqVqJtWIRZ6K0sDC&#13;&#10;JBYmjdlMdrX4fKJkUvsLIbz6RaocUebL8D2p5Xs6W3BG4H7CN/tpggU04PI+3jspTN3u2FZVDph1&#13;&#10;HiKU7AJsbtv9A4um52XSGPOGtiUpxhgmJqcv0YTh7k9qHEQMM6UxmCJ34LGHnzxRf38CmDg1VTzd&#13;&#10;dCg84DzBaqRBZ4mFhUKxhb/kKqFZtfaapVtAMwG8KDH5VI4KC7bsoy7stS7CcrxKfib/tahKTFHj&#13;&#10;Rs1TTY4ogq3WRxJ0peuOuqYAKYZIP4xK5kLvPAQ4RKDQnwCcbQPyM1S0Jl8OtbUIHZsdnjo/DzxF&#13;&#10;YMib0yAmTuTHRWzuO8vQtiQFAHYJSzqTvdBIb8onxUjHWP4kLJHfwRirO22FEAKGoe/KWhOwuNn8&#13;&#10;E6IANKbDtq3lwJFkc4OpIABw6qzXJWOViqzy34jFUHXGe9VehQiepGhznzdGFU2gGolFaV2V5Kw8&#13;&#10;iD+WOm4l01mUL6gaZtPUKmmY8jWRU3+Kha6lnmskkFcG3j/mfF6MlEhLZ0D3umRPeBlC6mYbxe81&#13;&#10;1yAi5M1pdPZ0HN29e3d29h4x3kpoW5KybZuYoMVJvQVR2gKYLIzAEtaBRqKOhBC49JILdhb4jLBt&#13;&#10;09MWmgEjDaViacHnP3+v0fRgYcyvvzpSK2HSuCTcRU62ocr9Ko0bRULq6yjT36wEorSvRKBBX1ft&#13;&#10;+5MC80QEPEQR8+xaIuTF1XUP1fkqzcmocsxqw18l6cyaBxDI3TDM35iXCWPMK9qWpN797nMTyYSx&#13;&#10;PK13NmViczJNZDE4tQepjuSeRkNj7YX6q/nixKglzBZwgHBIqmSmXnllW6s/gwZ9UtXvS6Uggih/&#13;&#10;kXouag2tZaxqMkS1jQqQKNOIlLZRtyjKpFfJfxY1byMaYWDsChoSEQHymtwohkpkWg2VNLCgKVU+&#13;&#10;T/hmXCGEoxHX8dWa3+ckQlHkMDY2udeymkudFqP90LYk9fLL4wnbot6MsQDN7JFiYJgxxzFRGC4t&#13;&#10;7lnU8JPW1kNbp4RunSlY2aaDJwQEknoGxUKJDh061NRYgXGdhYY3tERUWuPqNGtFms6E8MuiV8gE&#13;&#10;USm0OoxwG+lriQqaKJMlNIY8yyLmroZqZFRJ7krEqh7j1e611IZE5XtYaZ5KbaOCTBQqd2NQG6Ob&#13;&#10;Rh8GGwEXHAV7BkYHJuZt0hjzhrYlqXWblvcJaAvTRkdTX3hGGsbzwyAmTqVWdh9ueKBdMC3LOla0&#13;&#10;WpN1QicDxWIJW7e2jqRcNHiz/MUJCDrTK3eJ1h4io/EQ1HLksdnIqJofqxKxRGpAjgBlcjraSXCM&#13;&#10;auZClRij5AzM6fdyNZRoeb1+jFUMN1fb+cmN/KCKaMIJopK5T30f+Vk0GE4+Hz4pAoELC0UrJzgQ&#13;&#10;B02chWhbkjo9eLI7qWW0jNG8uW+yMAKLrP27frGrYacq00hwJk7OmOOVMzbXCOHKJYSgDRuWtton&#13;&#10;VR+Dqs4ZdRBJKKj8xK409pzuUBbNan4WKehs/pnZFvao/VNR18LBncqH/gCBwIVKEXThOatFAVb2&#13;&#10;D3EAFUyQ4YCGCvciWr7ZCTJ8vJpfLPra/IeV+dSO6gEXHAUrayWTRt2RuzHaH21LUkNnRlb0phYb&#13;&#10;CS3d8I+DQLCFhfHcEIjx3ZqmNfwrEwIoFHKDudIkmt/Q62UcYEvXbmh1Gpem1bzwYlqNCIT3PydG&#13;&#10;ghO85/yyp3t13AqaQngxDmsKlchh1iAMJTxezh+eM4oQwmRbLQihEtEBGoSoQraKliXJIEqrC2qL&#13;&#10;AFA5NN1vN7sJ1Xm4UNtHkDWqkXA5nHnmwTNFTumPmdK4ec7KRWNzP2GM+UbbkhQB/Ys6lpKhJZoy&#13;&#10;G1i2iYLIYmCg/2XVTFMvhBDQEnRy2hwFb7L4IoSjSRGIpVOshSHocvTmulUL7VbbhPvKcGeICp/Y&#13;&#10;LGapSk/3UZpCNdJyT5S9lpkVKsJRZQJkFl6cuSg39UVdy2zHq4oh+4T9aETwzXz+htuw5qoiygzK&#13;&#10;3b1TXqYQIgim3J/yjzb8spaLqKd1wyAQLG7BtAsTe44NxyR1FqJtSaqYRX+n3tdUkAIRQ9HOYbo0&#13;&#10;OrJmxfKfNitTIkVHT80cg2kXmtamGBiImCZstEyTchckq57lIRRYVmnM6MVW+FFyJN+HghKCc1HZ&#13;&#10;+bq1ZOHs4xGAktU7CA4BLhdfZVMpuTnpwjPKBV7NyBB13c6QStG9COKuZKqMvH/kXkME1PsaICCF&#13;&#10;qIDyOle13E+Ze8LzbFHgpHNtqsxUv040X5ZBAqFg5UCGOL3p7SjO3iPGWw1tSVKMETKZ1Iqk1lyx&#13;&#10;Q0YM04VRmMgfePaZ10ablauna/HwdHHEylszLUj54iw/Vs5ueQn5hkSJgGO+qt61Vt+MGgAxmwM/&#13;&#10;3EeOKbUJz9RVQSYK/QnvT13o3UU9QmbHBOdqapwr55zRqmksqo8rbF4rM2/KHJJCee1dBMlTviYo&#13;&#10;55bdIsyA4bmiNM5yz1bo83Cn90yt6ok2AxGhaGVhWoUzu7/fZNnsGG2JtiQpIQQYTyzsTPSgqfBz&#13;&#10;0nEmfwIlnt/BNGr6J7bsnGVDFi/kZooTYE1pUsLNIkCsaBdbRlLugsTq0U48Q12FFZ8DnnnIFhy8&#13;&#10;SpSdGslXNkeE+ZBLMlD6lQVkVAAp/1U6J4Qof6JXzJE89N3yiExZmJ3oMVGR5NR7Ia8rCmG/l9fH&#13;&#10;V4qCPjv1sPuCILNP1Gdm9FLMSuJUxpa/CgqMKSf0STzs0qsKIQDOm96qUQsIDFlzElzYJ4g1/xuP&#13;&#10;0X5oT5LiIAhaktDSTfijCFzYGCuehA37IK8z83kUTpmnJsigkaw52dQP0HlSZSAisot2q9OgKwab&#13;&#10;2juU75NRR5K1hljNdp/yp/Uqc3vvhOMXUcilmr+lNkHIW+BVc57zF6Q4J00Q89IQ+dobPOLyiSKo&#13;&#10;rYQJK4o8ogidyZsgZVXHVfpBwN1r5qRKqpUgeWgsH75GJs22JFzS4mWnEWknnQWN+OPqBRFDzsxC&#13;&#10;aJicj/lizD/akqSuuBJ6KtnVn9Ib3yPFiCFrTmBwco/o6ere1Qq5/viFPy5aljmYLU007ZOSj6tF&#13;&#10;u9jyWh31wvNNRJ2A4z+rltsvoGWgNoKKDJKQtCGJIdQ+et6QPAFthAKmsnDrqBB374+k38td5BXT&#13;&#10;GncDDoT8c01w1chJ9pWk54/hUl+YGCPGCGuaUeH54b5Obj5pJlXHrmBy9S2d8oSn7Nb6S3SV1Xkx&#13;&#10;Dwpw5O1JlEql480WRo3RnmhLkto6BIPZeo/BGo/sY+7+qJw5mV13zsqWkNRd2l1cMHFiujSGZn+B&#13;&#10;DAwQoFLJbPVnwBoSLapPyOxVvRvNOm0kqYSOh2epvME0rIX5MsvF3OM6ZZKg1lg9cEOo3z4liCB4&#13;&#10;rdGkCnce8t+E5ouUvipmC7WfTZMI3/8wMXqk64omrX6eFlWXuEKxVc4NCATbNjFVPI1Mh3GmTbdx&#13;&#10;xWgSbUlS61cuXMig97EmCgIy0jCWOwXo4rC4PDXcKtmYhmN5cwoWt5oKnnD3oxAvlVqmSRH5y0r9&#13;&#10;CNKEcAMTVJOYfC8tQlyZTC651R6go5blKLJRj3mLZg2Sy3/VNEdl5KdoEtw1L3rHSf6rmAZ9BcOJ&#13;&#10;GHQNvSQJr0oAh6OJURnRCfdOBUhQ7VP9ciNRi6krfI9lP+fz9Gf193Spn2p9ggUIeq5AhBIvYbIw&#13;&#10;IjSi03M9XYw3B21JUqMnphem9a6kxjTPXNMIJounYXNr37YHtrUk6odzjnNWrXi9hDxsbjZMB4Cv&#13;&#10;mZRKovXmvqZWh6ilM3oKdcktPz47WrWIhZfUwLkKJj3JPp4pTI4ghBtYofibnJ5BwiaPxiJlClOQ&#13;&#10;R7zKXNVHmBtEzycCDSh01N+jVTs4F5jrwAkn/HwGU8VRK6mnh+Z0shhvGtqSpCaGzUVJLW04daTq&#13;&#10;B4Fg2iVMl0bR2Zl6sZXpXM7dcM72vDmVt7mF5pYXp69lFVpu7qt3t3/YBCaXTpnmCCj3O3nwHBC1&#13;&#10;PWjXqylUiuBrBAHzlkc9rlyuEyWotblvBMC8wIUa54JatTh8zvnhtYqgGv12+1pmtCTeUSXsvyaB&#13;&#10;ZQThHLOvrHAghF1avm71mbmdLcabhbYkKSODlelEhog0NPQTJKec9JQ5kr/q6it/2EqS+vdtzx0q&#13;&#10;icLpkp1vYvEU3kLZ6sIC5H2mdYdiRR5TzVWKvhHQDLyQ7EYEroJWuhjCUXUAwKTpzjkTDLdWSUze&#13;&#10;B+VeqIQdJWczcQP1+mEbve+qxhTlUfSCRuD4eOuKkBW8YX9yrWAg5MwpcFhjQ4eGmt4HGaM90ZYk&#13;&#10;ZeexMKV1NkwCjBiypQmURH7P/80929I047f8CkpCWMfz5kxTIbYMGnSWgN3C+jeeT6qetUEE+ip7&#13;&#10;aSqHOIjAu7nzjUf5q+qFqCCvgAieI6Ea8wL9EWjvRvdJn5Z3vvH7EZar0rm5gKctK0qSE8knFM3R&#13;&#10;ydwhuOqFnG3gORA2BCKnbLym09gNN9xQmvsZY7wZaDuS0nUNPb0LNuiUQaPfdAYNU6Ux2KK4mz1D&#13;&#10;LVVWNv8z2RYKx1qRDZ0AwG6tLsUAqusJ1mUBdemJ0hbkcRHiwEqLtPxz83+XLbT++Uok4rbzfET+&#13;&#10;eLzKfOq4ztgUIBgRmF+mBhKBB6Jw66j7GdSkomYI3svy/pXIx9fgeOi83FgdvBdVPm3l3lWcO+JB&#13;&#10;i8vihkoABYGqzVSOeXG0EQpWFqZpD2/evDkmqbMU+pstQBQMLbUmY3SVZQSoFUSE8cJJlHhhV6vD&#13;&#10;UgkES1jHnb1SzcU8CKC15j4hwGUQWj1CwA9/EIC3adR5LyDfOU25s2AFgr6q32Sh/N9DDf25kE/1&#13;&#10;gAxm8E1UtV4lD83uX5sanxiQgQIdlOt3NQ53czG5cRbksXzwSlXyE6ExKyF4L6INceVEKAJXFb5e&#13;&#10;Esp7GRsi26ubfV0hHX1cfXiQumMd36x50KSE4JgpjoHpOCGsJjZ8x2hrtB1JXXXV+q7Xth7fmF7Y&#13;&#10;Vd+TmwvHBJDF4fHXkMwYW7OF1uac5JyDgR0xRQHN/hIdn1STGdUVuItKfUK5T9KppJOdSZu1PhNF&#13;&#10;vmwIs/UvO9/IhNX6VDkXeUpROQP7pip1ouCrmsSnCq/rA0W88o5QpTchInJfdnZ2QtPq9EmxuVWl&#13;&#10;CE4Znpw9DcHwRkxQZy/ajqSydmqRzcXitN7ZUN4+RgxTxVFMFk7lzr/gvIM7XtrRchmZxodnnHxh&#13;&#10;KHvsrhFz+BOuSxiNMSRSKXzxni/i8Z8+oXhlfB9VpMlIRsMJX28IepCURLKuyiHcZn4L9fNlkE/x&#13;&#10;4RFVkBdppvqPyjULR2Xw3yt6InyykX2FG5HunBPkemG8YTmkycsfRZq/5P3xx1L0rsBTQ9XP3OM/&#13;&#10;JxAl2FaE7gy8+yi8SEUBt/yLMzMFTZggAgnnnPxYREg4L1UTMTDN+SMikAAOHziIa5O1p5lUy9zP&#13;&#10;CYhgcxMlnsOiRf0HRk7ERXnPVrQdSQ0NDvUmWFpPamk0svgz0jCWPwky+LFlC5cN7UDrSSrdlTlS&#13;&#10;LM5YtrD1xihqbiBLddTT3rJM3Pi7v4M9L21F0baVfUWqpuCt9uo/nqkosMBKRK1PMsJOmpsogobU&#13;&#10;dVMxTSEUzKHOF77/0kAWbC0CJBCYUBU46ok8kDkicsJoqPMI3yxX/oWJmFPJxF7O1hRqV1n+yO9m&#13;&#10;IIkvym5B2ZwCeO8nPoYV566DZda45XAefFI2t1G08+bll2w68LMTT8/9hDHeFLQdSY2dGVm8UF+l&#13;&#10;a0xraPEnMEwUTsG0zb1PPPHEnNSX6e9bcDp3dDrPudXFmB69sM0C2UNH6/byevWk6og6tEsmVpy3&#13;&#10;AedcuKllcsQ4+yAEYBYKboTfmw9p7iuaudGt+3e2NII3Rnuh7Ugq05la0i0WEqP6F38CweRFTBZP&#13;&#10;IpVJbclPzU0NtIOjJ8aWsjWjXPCuZsMjda3lH8HsRaBUEMEyzdqfkGPEmAUCcOtjzZ06RUTIlibB&#13;&#10;DIyMJcYKczZRjDcdbReCns8VuhJaGkk9A50lYdTzp6XABce0OVa64opLfzZXztTrP4hSwZ45k7Om&#13;&#10;kNTS9cno/unMgICAprecpGjeyqLGiBEF6ZqbQxAIRTsP0yqMiF1xscOzGW2nSTEkjOHsIfzs0EMo&#13;&#10;FHKwTNfFIpN+Ksk/Af+3kEwlkNATKJhZzFjjewc+fPV2/HzLnMj4zF1kpVJTQ88NbsaC1FLkCzmY&#13;&#10;prNNg7nOa3K82oDnYHckNhIGujMLAM5h8Rx6OpaK460Vj+bFIRAjRkUI8CYqatcCIg1ZcwKcrOOa&#13;&#10;Fgiyj3GWoe1IauOGczYfOjSo7xt5/v2XXn7x2y644CKUSiWYlgVuO+HajDFomg4jocMwEshkMvjl&#13;&#10;07/A7j37n+rs7jiQSid/uvn9m1sX2x2CEEBv36L/b3zy6NTgqT3XX3DBxpUb16+DaVm+zZ4AjRiY&#13;&#10;poExAmM6GGPYvXs3Xtrz7BFDpyOdmR576dLz9+7adbAlcrn7d970+lQx/gNDxm/w+qzOjUxTsvIA&#13;&#10;iclGI2xjvDXQdiS1ffuBE0T0RQCr77zjzrfd9ru/V1O/W3/nd8SeXfv/x/RE9lkgO6cyCiEwdGzo&#13;&#10;SSJ6EgKP3v6Ht7//L//qzpr6fu1r9+EjH/nwNyyLPjs5NYUnn/xRy+Ryo+G0WJGK8eaB3EQXc+uT&#13;&#10;EhCYMcdQLJjH51hpi/Emo+18UoDzBU8mk4uXL1vqvFf2vgsIcCFgcRsmt7znp6GTJzmAmTdBXCoU&#13;&#10;8p7cnHNwzmELDptz2FzAEjYsy/kldXZm0JlO98Bt21JBiIEAHXO8QMSIUR0Cc1mal0CwuYWcOYFk&#13;&#10;ho3PySQx2gZtSVIA9FQqtTbd0QVAbgr09+4QEXSmwWA6CMDjjz+OvXv3skQi8Y777rvPmGdZE7lc&#13;&#10;wZOLMQbG3E2QjMAYQScNus6Qz+fx8itbUTSt31+1atVH5sI0xyAdYjFivHkQFF1RuSUgpxTPeP60&#13;&#10;EJziOlJnOdqSpK6//vq+mZnpc2+99Vb89V//NXbu3ImZGUdJkkETExMTePrpp3HzzTfjve95D06f&#13;&#10;Pk2c21+4886/+vEVmzatmg85b7zxxg5d1y+5//778YEPfAAvvPA8RkdHIQR3y0AQBBcYGhrCt7/9&#13;&#10;MK655lfxlS9/GaZl9g0Nnbh3YGDgF9ddd91lrdR6dFBs7ovxpkNwMWfKPIFQ4nnMmBNWd09ny6pu&#13;&#10;x2hPtJ1PCgD27NmzGhCdhw8fxuc//3l85Stfxpo1a7B8+XKk0ynMzMzgxIkT2L/fCTggOP4Yy7KR&#13;&#10;nZm56fU3Dm5ZuHDBN1euXPXV7du3n5grOQcHB9cIwZePjI7iwQcfxIMPPoi1a9di8eJ+LFywAEzT&#13;&#10;cObMGQwODuL4cV8MIsA0LYyMnP61yYnxXyzuW/TwshUrvr5jx47tzZoALQhzHgp3x4hRHXOYFomI&#13;&#10;IVeahs3N0tqVG8ZHT7Y+q0yM9kFbkpRt2+cCTAOcND2FQhF79uzFnj17y9oG8rgRwIVAsWgutazJ&#13;&#10;v8lm9/7BOees+OK1197wtW9/+9stj6YYGhpaLgQSXvYaARw6dAiHDkVvgHei7+Q7Ac4FCsVSt2md&#13;&#10;+dOp6anbV68+59uLlvZ9eduL23ZZDdSZsp3oxzzNcXLPGDEqgQDYnKNUMKEzA3PhlyIAll0EMXHm&#13;&#10;8MzJOGnfWY62M/cREWzbXqVqFLL4q/9HSqJRB0I4SUKdlEACts1RLBaXnhgc+sI/b9784qIFC+5a&#13;&#10;v379OjZrlu/akU6nl6vEE5ZTXo9fUFBG4AV/uLYtUCiW0keOHPmTHVu3v5xKJZ7vX7TogdWrV39s&#13;&#10;3bp1v37ttdeu0Wvc9KsDw2a+4IXrx4gxnyDGMDM2jtOHjqK7o39O9ksRMcyYk2AaJm64oD+uI3WW&#13;&#10;o+1IStd1dHR0XBzMrg3IwAmVALys1cJPKOrU+fGJweYchWLhgonJyU8dO3r05d7e7nv+7qMf7WyF&#13;&#10;rLlcrtuXU80A7gd6yEq38lqinMmyHhHnAsVCKZ3L5n5lbHzsj48ePfqlwcFjP33llVdeWbBgwY+u&#13;&#10;vfbaNbPJ1JVKvTZ86Ahs0wS1kJBjxKgFeiKBE28cBGYYetP9DdeEqwYCQ86cRMkqnf7+93fF2SbO&#13;&#10;crTdKlYqlVg+m10O+KUD1L0Xsto1gBAByKzaoeNuxQabc5iWuWByfPLOLzz00FNr1669ppny7wBg&#13;&#10;mmbCI0hvTvLe12rqCJRMgFtx1R2vVDKRz+cXnhkdec+2ba8+e+GFF15fTe5rbrxx28Gt2/a/9OPH&#13;&#10;kUilGryyGDHqB2MMnNt44d9+gjUdlyFpZBoqtzM7BLLmOATEkKZp8S7esxxtR1LXXnxxz3Q2u0HW&#13;&#10;xfE3BqrfxXKNRPqmwgu4rGQgyz7YQiCby1158uTJBz/+8Y+nG5WTiJBMJnvDx6uF3dZMigoRS3AB&#13;&#10;zMxklx06dOjTnFcuvvvjH/84R5b1zc33fAXDh48i1dlR+7wxYjQIzdCR7OjAsz/8N5x+bhBXrn4n&#13;&#10;OG9p3WkXBFvYKJg5MB3T8Xf77EfbBU5c8fa3i+d37cqEtQtZsjtQ5EaBiC7U451Tv8sEoFQqrXn1&#13;&#10;1VeXADjSiJyMMSSTSU2Ski9fdaJqFqlkcrVhGBUnEEKgaFl300xu6cOf+syH3/e3d+orzt8A3dDj&#13;&#10;8tox5gZEmBoZxU++9gC2P/osrll+C9JGB2xuorxIFULHwqi+EZ1AECRgigJ0ZrxatGNr39mOOXsM&#13;&#10;ISIMDAxcOzk+fjMA4oBgAHEBISAE51xwvx61/Jenk8lELp//Cz7HCyoRoSOd/j44TnIGPaxScgDg&#13;&#10;XHBACFuqchwcnAMgnel5MPbr+Xz+8jkVNIR0KlVIGMlvAnA2YwHgDrwYQ6tk5tPpNM9mZ/5ES6V7&#13;&#10;1158IdZfcRkyvb2zmCHLFxTpL/OfAUQoVZp8I//1Khq6bSkwLoW7KLOFWjmFDgMF+sIFEv1ewWn8&#13;&#10;YoGChH9YBMsm+oGhygWFiw16CYLlfMr4Ie0+cEEUTIIspyHPhxocy6m9S16Bx8CtEOooMn9whQXf&#13;&#10;lT8goVCrJAdFFYBblTg8lrwPotJMAAjc5jixdy/2vfQKRo8P4aL+G7AgvQwmL3mdSDBFm/fNBF5A&#13;&#10;kXfMvz7/CpQKyN4xjtdHfwlbm/lGPls4wYAMmBPSypgvJpcTyiAs6aPlHDz44RFjFUNivYnd9Yrc&#13;&#10;4Cu1PbnHS11dXY+Mjo5uqzBWjAYwZyTFGENfX98d01OTH4CQRcjJeRn60gSUHA4hGHKo/EglatEI&#13;&#10;qLodgNyy2GkQmPBzLgXayPmkKKHKsCSAIoDw42JAVvlb8CMA1Zj52S8j4nIYgdJE3uBC0eAE4PyY&#13;&#10;GCBAlLcsS3Ah/EiO2hiqluOV2lV/FK4dATkjBFdvpLdsU8XmFYrUlo8pZhM+PFCY2iMorCZZqgzr&#13;&#10;vY/SS8Jvo20N/jghmiPym6r2iNmcqgH5GCCMRIK4EGTDBDg5xnoGly3I+1AkNYWFJ0+s4Ecf9bkb&#13;&#10;miEILEUEjbxOER+7wrDq9g//yh2KlJaQwINSGf/bygAM8COQiQNC0zRKpVKfmZyc3IwYLcOcGnSd&#13;&#10;bOUy84+YtcyR8yv0nyYr8UyNJFWznM2YwaTMVUZ356hfrsA8Sr+wvLPJ3wq7fTvb/ovF4qzCJZPJ&#13;&#10;WT/kYrFItbRrlIfr/Z7N1T2vdL/C117b98p9gBMy63k1hUQliihqj56v0ritNl9HRt5W+d1Fwbbt&#13;&#10;2KweI0aMGDFixIgRI0aMGDFixIgRI0aMGDFixIgRI0aMGDFixIgRI0aMGDFixIgRI0aMGDFixIgR&#13;&#10;I0aMGDFixIgRI0aMGDFixIgRI0aMGDFixIgRI0aMGDFixIgRI0aMGDFixIgRI0aMGDFixIgRI0aM&#13;&#10;GDFixIgRI0aMGDFixIgRI0aMGDFixIgRI0aMGDFixIgRI0aMGDFixIgRI0aMGDFixIgRI0aMGDFi&#13;&#10;xIgRI0aMGDFitBH+f2bqjarNB7riAAAAAElFTkSuQmCCUEsDBAoAAAAAAAAAIQBW8Zb4ex8AAHsf&#13;&#10;AAAUAAAAZHJzL21lZGlhL2ltYWdlMi5wbmeJUE5HDQoaCgAAAA1JSERSAAAAQgAAAD8IBgAAAFTo&#13;&#10;HvcAAAAGYktHRAD/AP8A/6C9p5MAAAAJcEhZcwAADsQAAA7EAZUrDhsAAB8bSURBVHic5ZtpkFzX&#13;&#10;dd9/9963dk93z/RsGGBmsO8LAQLcxcUiJZmmLIkSY1mMJduU45QrsVOK7Kp8SVU+xEmlkg+ppJJy&#13;&#10;bDmRbElUwk2iSHERRVKkRJDERoILdmCA2YHZZ7rffm8+vJ7GDACJiignrsqZevXe6+m+79z/Pffs&#13;&#10;T/AhyGqcTePQV35BCtDm8i0gGtc/67yUFscFQSbAGJN/cfHLVz3wClr63WvRkt/LDxjqQ5Hjusvu&#13;&#10;DSCu8UiJxJI2trCR1/i/oQHCErJ9/1fJ6s/F6xeg5UwLli+CRGAwzXvHcrCsXI6yLCNOYgAMIp+s&#13;&#10;XJSshhwIgaUslJRkWUaaJAhAIbAtmzgNl03AXHG9TEqXMrZ4zpbz/iHo5wOx9CyRmOZfTra0SHWK&#13;&#10;vgbTlmWRJumy8S0pERo0ujG2/nsChK2WP3Xp9VKupAS9ZEMqiev7RLoGggpCVJDCBwTGRBizgGGS&#13;&#10;UkWzUIcoyWeUgSI/APSSmVxrnotALB5XrdQSICz+DklZNlJKtNFkDSDaOtp3rFm7du/KlStvL29b&#13;&#10;u9UvFrrKlUq5UCz4BkS9Xo/nZmfnw1p9cmLs4vmxC0P7z588/dO50YtHybIF8wHP/GXpQ24NZ6lC&#13;&#10;AN+DMMw/ay3D/BwUPHCctZXelZ/96D13/4Prb9i3u62t6npFH1N0EVIiLYWQMl9Bo8myDDKNNJDW&#13;&#10;Q0YvDDEycOH4j59/4ZlTBw//LZZ1hOl5lG+RLdSbElhwPcg0aRov47IhTLmQLjVdv6qt0dnTz6Wx&#13;&#10;sfzGtiBLwbGRRR89N4e7csVdt//aXb9/w8033bdydV97e1cn0lJorfGKBaaiGnGWEscxSZqiBdiW&#13;&#10;heM42JZFi1fARAlJLaDiF5mbmOLMsRPx8WPHX3j1hz/62tiJ978HQivLJotiZGOeCoEtLWKd/N8B&#13;&#10;ooiHL33mdJ0YcEotxOECdFa3fOKBz/yr62+96bd61vaLUlsrEZokSwmikDhJcGyH8myMYzs4vofl&#13;&#10;2GgBYZpQj0KiNEYohVCSJEnwfB/XcXBdF51pTp8+zavf+c7TB1957avB6OgJNCBtiHN90uJ4RHHY&#13;&#10;5HURDBbBWPywQYoPQQ6K1CSARDkucRyyeuf2P/n9f/yP/vY37//0vu5VK4XlOdTDgHoYAALHdfA8&#13;&#10;H8d1qCoPgHoQMLcwx0K9Rqo1juviF4s4jkO5UsF2HGq1GgsLNZRUeL5HsVjk9ut2byo47oODly5N&#13;&#10;1Ofmj2AMmNyJ01l6lUVp6pel2vSKj34psvERCGIMOKpl1+23/seH/viPvrz5up2cuHCO9hVdzM3N&#13;&#10;obOMUrGFouMR1+oMDQ4xdmEQZyFGa4PWGm0a3oOSCCXRMvcmN2zdTP/6tcRGsxAGpGhSo1GWAl2j&#13;&#10;s9LG2ROnePi/f+O/HvnBc/+cREcIC6IUdcUEm9bjGvShgfCdAtpRffvuvO1v/uBP/sldK9av5uzo&#13;&#10;ELGCWGdU29poq1YZHx7hjZ++xuzkNNu3bmPP9p2sLrVTKpVoby9jkS9QDEzMzDGzMM/ZCwMcPfY+&#13;&#10;50eGKJRL3Hrn7azesJ7BkSEmJ6eQ1Okst1EuFBk+fY4n/+ej3332kSd+j1ow6zs+cRD83wGCUhVs&#13;&#10;ueNzX/riY//wod/bFKG5ODtFsVxCSklXtZ39L77C6JkBNnSt4tZde7h5+25cT0IEUSUfRgLSgGgc&#13;&#10;ixRFoBVEmeHQ0bc4/M7bjE5corOrk0986pO8VTvDmbNnKds+123YzKWBIb71l3/9yktPP/uZbC6Y&#13;&#10;1lG8TCp+ZkzEh9QRaLHpoa9+5ckvfOELGxOdUYtCCqUWhFRonfHSj15EIbj7jrv47CfvY+PqHhxL&#13;&#10;5JyEmtjLWVzm5xjyrW7AcSA14HqC3t4edu7ZjeP7nDx5knODF7B7SrRWKjhSMT81Q8n12bRm3eq4&#13;&#10;Fmw7+fY7j2LQS43EIl3LF1FLbA7N68a3WzyfLNUUHB+daQwK4fn5RGy18pY/++L3P/q5T2yJS4LB&#13;&#10;2VG6+zoxUZ104hIHf/As9++7mc/ceCs3bNxEAUhMSqIkCxbMFzJaE4GtQQkQAlJJzrkCoSBYqFFQ&#13;&#10;EiUkdpxCvcb2dWvYvWkjB/a/Sm14jE7Lp7fUzuTwJdq2b+ZSmtF73e7NJ2dnzOyJoZetcpU0ydBS&#13;&#10;YgoWRmUUbY8sTZcBoq5yOxchy70bjMkDJEvaGCUxaQquK2/52D3f+cSXPndbZ2cnRmuUshgdHqZo&#13;&#10;u/zkxZf57c8+wO7N2+ju6MqHTFNmawskUpMoSE1KWTcc28ay6QYPi+y4jguisTJKUltYQAuoVCrc&#13;&#10;fOtHmKzN8t6x92lv76C9o5u3zp1iy5atTE/P0Nuz8sYzh959dv7SpVEw4FigY5CgUkGm9c8AYmmM&#13;&#10;oHMBEcZgYZGhsTyPxBJgMjbfsPeLD3z5S3+2ftdmkijGFYqJwRFWVdp5741DfOruj3Pbrhto8Xxk&#13;&#10;Y3JxEpPqDM/zcYWNL2ysxupnMgdhkRXL5DoDLQhnZ6jPzuH6Pl6piHJsEmC6PkvHik7SOGFkYIhq&#13;&#10;qZUYQ5Jp2rq7KFfb7DSMdx07cOBhHCdBAmmCailCGKGvCOvVVdLQkIjFveXaHolO0Qh0mkC5XH7w&#13;&#10;wQe/te+2W6oT0SyFgs/QhUHaK61cGBjgpuv3ctuum7GAOAywpEIIkY9V8JFCNZWVvfi4K57f3NdJ&#13;&#10;ilUo4haLEMdkGIRSGMCxPTy3yLq167h06SIHDhxi5y03cvrCBVqrVebm5ljd1tl79K13J+cnJ14n&#13;&#10;TQCNEQZb04x9LgNBLgE0NLYyOYOL2tYSFrHJyNBgC3Z89PYvfeah3/ndOhmubRHV6rQql0tnB+kv&#13;&#10;d/Dp2z6GB+g4yickcwUglEQi8uhRa9IgIHVs0obuFI1nWhpEw87pWh1hO2AMmTQY1yEEFsiIyEhM&#13;&#10;SEG47Fq3iVd++BLKdmhtqzJSnyUxmvYVXSDFtqMHDn6DKA4QEsIYy7GQUpJlegkQS1ZjUTiWpdSM&#13;&#10;yP10AVRb2x548At/ve/WmzuGhocolvIs0cylSS6NjPGHD34ZCwjDOr7roVQDZ60vH1l+FkJgLNV8&#13;&#10;7qKelktcQOG6EIRonaF8Dy3g2LmTfO/5p/n+09+ntrBAV2c7Fa+F7hU9PP/TVyi2t9HWt4okSSja&#13;&#10;Lv2dKyrvHTw8Oj069objuWRJjMBgWTZpejnfIZcyYi05Fo1IhibDgIK9H7nl85v2Xrd5JJrDlH3i&#13;&#10;hTpVHM6//T5fvv/zlAHPgJ8KlBaYLA+/tQCzKBEaHGHjKrcJvCLXCyrjstdjgDAgUyBLPqGAZw68&#13;&#10;yrMHfwrtJfbccwdnzpxhfGAIUwvYuXETt6zfxuiJc1hKYds2M0mA6u/kprvvfKhQrrimFmIBaapJ&#13;&#10;0uSq7fhzqZlPcl2xe8+e3+5e0c34+Djt7e10d3fz3LPPce+v30tfTx9aa6J6HbtwOZ+olMrTbUI1&#13;&#10;03Rk2TWedA3yfZTvo7XmwJEDHDx4EMuy6O/vR0pJz4oe3n777Wb+8t5778WyFPv378f3POI4Jk0S&#13;&#10;rt+7d1dra+uvGTTlUhmANFnOgxRLEsOGq4xHM7PTu2H91t61q2+2fA+r4JNKGD15jt5iK3dedyM+&#13;&#10;gmhmHtdymqZXGIMQl/delmVIKUFZYMBOM3wEjhaIsJGFCiPSoA6WIEgCIgWvn3mfbzz1GH07N7N+&#13;&#10;9w6OXThLpaeTU8dP8NFbPtKUIFcL7rnuJpLhSUTWMJkFl/4tG9jzkZs/CZA00n9+cXny9xfLUEnF&#13;&#10;pk2bPt3X1+fGcYTWGWmacurkCfb0b0QgSLOUQqXhM8cJOstIVa4spcofI4Qgy1JUHGOMwaoUmJiY&#13;&#10;oFoqIx0HXasjCwUsASQpvu/z+LNP8/TLL/CZBz/PbBwwNTVFX28vT37/+9y5Zw/t7e1gNAiJ61pU&#13;&#10;26uUyiXm5maxW3ziOEYgaO9ovwOEnWVZAqD1FRIBl2P1tHHEjUMLSQJgK7Vpy5ZP9axYQX1uAUco&#13;&#10;SDLaEsUnbr8LG4jqQVPjpUJjbIXrewgESRwRRyGpzlCeAyUfUSoweWGEjtYOpHIIZ2aRxQIomE/q&#13;&#10;1F2L7x94ldcHjrHjzlsYmBij2tVBMDfPxMAQJa346E23Uq1W0VmKSTUIWNfWzcaWDuKhCXzbIa6H&#13;&#10;BBZ0bVizqdLRvq6e40CSXgOIn0W2k6ffC4XCpu7uruuFkNRqNTzXI6jXQUBra2s+kLw8lOW6KCf3&#13;&#10;EiylsB0HKSXGGNI0RacppCmFYqH5G69cIpyfb0rOCz9+gRdffJEbb7yJ9evX09XVyfHjJyiVy5w4&#13;&#10;cYL777+f7vbu/NlC5MEJUGxx6ezsZGZ2BsuyiOMIYwxrVq92u7u7r19MIuvsWkAsiTd0w9PLJNST&#13;&#10;EGMrOntW7GtrbXOyKMbRgoKRTA2OsrFjJSKIkcbgF4skAmbDGqmAmfoCQRiSJgkWAs92sG0HLEVN&#13;&#10;ZExlIX6lNXeU4hBsiWwtMhLN8dL7R/jR+4dZd/s+RoJZFnRMJqC3rYPDz73MP/vs77Cn1IPTmIRx&#13;&#10;bbSrmrpiQ7GDwmyMClPcFBKT4fV10dLbva3pG1wRgn6g1cjimP7+/g0dnR1gDH7BJ0kSRkZGuOXm&#13;&#10;W7A9jyiKAAjjELshCcViAcuysG37ihEFruXS4rc0Q0xjDFmWEUYRzz//PC+++CJbt26hVCpRrVaZ&#13;&#10;np7GGMP+/fu5++676ezspOgXCcMwT/SSVwxyhqGjowMpJfV6HdtxyLKMgu9Tba/2N7m4hje7yB/X&#13;&#10;jESFobO7q7dSKkOmKVouIoixYk2rV4AMwjAkTGO0o0A51EzMfBQwNT1NWA+aZiiKI+ajOnUyIsDo&#13;&#10;lPmZaayiT82kfOvJx3h74BRrr9+Bv7KT8fosoQV969fy8vMvcOP26/i1nXvpDhVWDFZmSJKkqdcW&#13;&#10;Lf3KtnbaU0U6s0DR9Yh0RmSB3VrqXKzFKLVcBn6u1fBaWwln5vB9v0MpRZgkeRrNGFpKLURxLgmV&#13;&#10;SoVE5GimpDz66GNMjI9Tm5xhx5at3LTvRlavW4vruAgMdVIMhjAMKVXbmJqa4vFnnmI+rLFv717c&#13;&#10;jlbmspiOjg6MMTz+xBPs3LKV22+/naLT0uTact1m6j7NNK6WoMAqSpRSzIchHY6DrmuyTOM4Tltu&#13;&#10;wrJUSMnS/WE1pQEgFSgj8BqeRToVgetysewWRqse2lJMTc0Q1wMc7ZC1+2SWRiKRGpIk4+uPPsqk&#13;&#10;TunetZuNfb28/PJLnDn4Op9uLbGuvQMHgYdifm4Wt9zGpUjzxOFDvK8jKjvWMdHeRhKFRLUau7r6&#13;&#10;OPyjV7i7upFP3ng3bcaHOANLkUYhlrHwdF4wlVrkQZKBOQO13lZqJZvJpI7t2NjzEZ1ui4cwEj/P&#13;&#10;jVx7a1yDtNaQO0XSaEMYRggBxWIRIQWVcivz9VzTKwnPPvMMcZywft06WopFzp07x20f+QhJkvLU&#13;&#10;U08Rp3lm+eL4GKVyhcmpgBde+BHDQ0OsXbuWvr4+hMgdr/aODg4dOkSpVGLr1q20tVfBsqARvzS9&#13;&#10;1Ma9XLLpbRvqQR3LsjAmL0LbtgWYvLxhliz+IhDLovLGzaJHmaFBGyxDpgykQYgygpaWFpIsI52Y&#13;&#10;pdUrkyzUETEMnDtH96oVaNdCFx1MyWHORLSs6qSuDC8d2M98FtHe3UM9iXnu0GscHjpNz9rVtLe3&#13;&#10;IxZCSsZCzYdUYsHsyEW2rtvAdTt2cFlyzWUAJGArdJbl+ZtGrCKB+bn5vAaiNUYIpGOTJOk8kJIB&#13;&#10;arkS/4X6I3Sm54TIS/wYg2VZBEHA3FwuDY7jMnjhArbj0NraSqHgc/HSRVauXMng0BBdXV1s2bKF&#13;&#10;t44c4dChQyzU5/nud7/LsWPHuOuuu9BGE9QDskwzOzvLylWr2L9/P9u3bWPnjp2XGUkzsjgmCcNl&#13;&#10;/KVJI4BKc5yShgJ3HPtyX4WB+YX5yeYH1nL1KJuSsEQ0llWQjSGemb8owoSicrAyg0lS6llCq1uk&#13;&#10;PjYJQtHb3UNrqcSpUyeotJapJQHzOqTU3cZ0FjBjIoq93bxx6jh/8cjDHLs4TNfNO7lEhCoXGR8Z&#13;&#10;pZJKtlRWcOGnR1hpPO7ZdwudXhFBXgTCVijbzh0yILbyPKdpzsGAgdGLU0glUUIhyZ2tWlhn+NL4&#13;&#10;ENqABi9dvjc+WCIMDA0PD0xPT+M4LkbnNr9YLDI6OtoMZ4Vvc+MNNzI0NMy7777Lxk0bCYMQx3EI&#13;&#10;ggAhYO26dRSLRbIsY+fOnXR3dzM0PIzve/T19xHHMUePHmV8fJwHH3yQzkobAAu1+uWVlRLHcRZ1&#13;&#10;F9pkWPZi7jOf3JnTZyiVSmijmx7t9PQMg4ODpxY9y+wqz3LRy9LLa6MZIJUCA8Mnzx6fuTBK0Uis&#13;&#10;zCCFpGtVDy8fPkSlt6cJ544tG7htz16Gjh3HqoUUDJiFGkXPxSu3UJOawtqV9N26D7l2JScnRujZ&#13;&#10;toHzQ0OsW9VPfHGaUz9+gz978Mv0eQU8DbYB33WxfS9PDgkQjgNCECOYz2KUshqZ9Xxp3z97ikq1&#13;&#10;DeIUR0ikNsxOTpkLI8PvoQ0yJe+5+EUlYjHDVBsbOzoxMVFf3D6Wpejq6mJoeCgHLsgHTVP4jY/f&#13;&#10;Q39/Py+99BJxHNPZ2YnneUxNTRHU85WdnZtlfGyMnp4ejh8/zvbt23nttdc4cuQIX/nKV1ixokoY&#13;&#10;ZqRJhhD585SU1IM66ZKEioBmlqnZaAaMj4/T0tJClmmEyCViYWFhgunpo4u/XZqmuywRLC9pLEai&#13;&#10;SRzney/KBqfPj7xvBQkV1yfVGttzGbQzjo6NkLXYGAtmpqYoGPij+3+LjW6ZmbePEw+OUUoN1UIL&#13;&#10;lu8RKMmspwjKBS6cP8/6lX3Mjl1i7Mx57tx9A9v6e5Eh2FGGq/L4YVFfub6PtK1GgGXyhHIjdhC2&#13;&#10;YGq+zki9zqyOcSot+EaQzdep2gVOH3n3TYSaUp6PLa5uaftgHWFZYEx25syZ5+bn57GUxczMDFJK&#13;&#10;du3axYsv/giA2dk6HV1VsjQf9GMf+xhTk1PUg4AgyPMIMzMzjSFzq9PX24fjOBw4cIBt27Zy770f&#13;&#10;Iww0OtFYRefnMJVTPatTckrMz82xMF+ntbXAI488wpYtW3BdlzRN6erqZGhoiHfeOfoMWUoWBmTG&#13;&#10;oMSVylJcDi2WZqoWb2zLhgxOH3jrybFT53RB2QRRiMZQ3rCGA5NDvDU6RObZYCBYmMc1sHvVav74&#13;&#10;8w9SOzVAMnyJGzZspSQddD1mVU8vpUKZTuNw+oX99FhFHvj4r+OLXAplQRLX82KMEVdnzhaZzeK8&#13;&#10;XJHojGK5wOmJCQ6eP0lp7UpiNHZq6LaKDBx8Z37g8LtPLXrUGlCOcwUQH0CL2nVibPzQgTcPvGGM&#13;&#10;oa2tjSRJCIOQjRs38vTTP6Dg5g6KEIIoCABYtWIVd9xxB0ODQ7zyyqv09fbh+z5Hjhyh0trKW0eO&#13;&#10;MD4+zn2fvA9HwPR0nVLFa47zQVT2y0zMTdDWmluX733ve+zdu5c4jgmCgJaWEiMjIxw6dPApavXz&#13;&#10;S93JsBExLwNiqTSIKz7QUUyLW0BBduSnr//VpZExuto7CLKEeZ3QtX4d01HAkVMnCdOMYqWFOAqI&#13;&#10;6jVqM1PcsHUnd99wE+n4FFMnBthaXcW+no3owSnsUxf5g49/huu6u8gWMqqtBbSAsckZZMkmlpCK&#13;&#10;5W6OATKRHzaCFttDA4fefofzcxOsun4bcyahbhk6S6289+obnH/j6F+iJcjczNotfrO8uEgKmRd1&#13;&#10;cspnr8USWIzAc1ySNGFybu7UirX9n+rZtK4rzBIKLUXCKGJNtYt33jzIhp5VVMolJOD4Pp7vEyUR&#13;&#10;q/vX4pVLPPnMDxgYGiJRkmefe47fu++z3LBvO7WaplhQCAFhqCm3+s1JL6Ury7QGgWM7DA5e4NFH&#13;&#10;HmfTDXsIMCjPw3Zs5HzA49/8zlPvHDjwb6UUmCwBYfB8nyRa3nCmUI3qEiAWgWhUpxaBMGmCg02S&#13;&#10;Jcl0FCxU1/be37VqJdKyiaKEDr+Fi0PDRAvzdHV3UiwVMSKPVSylEAY6Sm1sXrMRmUBBujzw8fu4&#13;&#10;ee06ZAIqMthuXvysJSnCVkzXA2zbblbBrrlRjGZ0ZJj9r79BEMd07dnKwNRF/GoFowSHfvBS+OoT&#13;&#10;T38xnpsdtYwhbThLiUmRjo1ZktLPJeKK9lQtL2MvlY3UBt8pEBrNzMXRE+VNa+7ZvW9v7/TsLJ2d&#13;&#10;nQwfP8WODRt4/aUf01opsbq/jziJkUohkQghsWxFtb2V/nUbWLNxHd1tZby5fNlVURAFBuUIlKO4&#13;&#10;ND1HW7nlmpKwFBQpBI8/8TgD589z72/cx3vjg1gtRVIERhse/29f/88Dh9/5ut34TWoJpGNhkgTL&#13;&#10;c9FLnCqFvuxJ5sHbYqeGBqORQpOahDALKJd8ovpCNnfs1NGdpervVPfusOM4IlWCuSyl3NfL4VNn&#13;&#10;ODMyzrat2whTiSUF0kAWgQ6gYKCkwYthoZySeAajQLkAGuIYX2ewUMfNMlzLwopj0oUaruMssXCG&#13;&#10;P339Md5Jpujcu416iySqLbC+rUpHmPLK17999off/tYXEUmQmpSUFHSGaSh/HSfL9t4HdswUCgWS&#13;&#10;RnTnui5RFBFF0UgQBFHHjbs/7tgOjrJo8Xyqra2QpIyPjDJw9gL7dm4liSCN8l5Uy260O2jAabQD&#13;&#10;YAijgDCoo9MU3/GwXBfb85C2nVfFLAvLdcFogqDOyPAwr/zkVV4YPcmdd95Jb/cKxgaHqbaU6Si3&#13;&#10;sf+VV7PHHv5fX567NPFWvoWWTGi5kvnFgXBdF2NMs4hrWRZpmjI4OPjabJh0bNm48cb+nlVcnJ4k&#13;&#10;sAwd6/sJWyzeHh/gyf0/QbW2sKqnGyMgCQyOFE3xUxJcofCVQ8H2cS03X+/MkCYpQRDiFH1qSUKq&#13;&#10;BKmyOD4yyGPPPsN7Q+e57o6bKVoOC2OTFFF0Fsscff1Nvv3X3/jq2SNvf+OaDVO/LBBpmjZ9iUUg&#13;&#10;lFJkWcbYwLkfZpXy5s7urh3KsfOZSYllWVTbqpgk5eyxkwxdGKSnfQUrWv285B/TKARlZGl+6Ewj&#13;&#10;NQgpQQqkpXA8hyCIsD2XsYsX+cY3/4Y33nyTjZs2snXHdrw1XRw/dhwF9HX3cGj/m3z9r772704f&#13;&#10;OPivm4Xkn2V6/k+BWAx/F8NZrTWe5+Xluxg98N7xp4PZ+S07tm3b1tffy/nRQYZnJmjv6WLN5g0U&#13;&#10;uts4eeEcjz31XQ6/f4xSaxtd3R1EGJSnEJZC2ApjK7QlSSTEEgIJo2HAkfNn+C/f/ibPHthP354d&#13;&#10;dGzZwJTUFFeu4MK777GhvYcNXas4/uYRvvkXX/sPp/e/+S/yBI24dvvcVS70ZXw+kGzbxvd9wjAk&#13;&#10;jmNkIycQCifXgp7jXv+b9/6n+377c3+4ZudWQmUIgoA0ThAGurwWSloxcvwMZw+/QyGTrF27hkq1&#13;&#10;Ddf3KBaK2I5NnKbMzs8xNTPNbFBjYmaaII3ZuH0rnat6GL44jnBtunpWEIQBBZnRVizxk1de1Q//&#13;&#10;j7/5l+eOvvtvWKg3eo0lZNdA4pftxRZCIITAtm2UUkRRRJZlKKWQWf5ZmCUgYectN/3TBx/63T/f&#13;&#10;vnd3eS4JidBklmAhDKhFIcVyibb2KmEUMjo6hjUREScJURSRZimi0V7sFwvYnkuhpYVqZzu1MCRK&#13;&#10;Ylrbq8RpwsTUJEpZbE0MP/jek2ce/ta3/3R6cOi7zcmb5fNtqoor7e8vCoQQAsuymlbDcRxs225k&#13;&#10;nARkjY4XZZEqQKfQ4l//659/4N9/6rc+99Ge1X1MBwsEcYxwLaRlEacJURyRZZrVXida568lZDp3&#13;&#10;doRSKEshlCLOUqIkJspSUp1huw4tlQq1oMbAwHmOfvPhv33hkce+ClxCWpCkCGmxqnsFI0NDvzog&#13;&#10;Poi8q1SMwJI20rVt7Vhf+uwXPv+nu2+7acvq7ZvRvsWCSZlNQwKT4Xkerimgs4wkydsIBAJbWTi2&#13;&#10;jaMUtfkFVKNu6jsuYRBw8tgJfvKTVw+9+9bRP596840nlgUhLJeERdIsUQfyin/8XQEhsZCOReZI&#13;&#10;giQu77ztps/tvOWGh1Zv23Tryo3rpFstEYk8cxRMR0ghLydaG84XBqQx9K3qZWpikpHBIYbOX9Dn&#13;&#10;zpx59d233/nawKFDj1GrBdTr/L0Awl4yatNSiby7HiVJG2/xYUmK1babr9u9+4Gd1+26o7+/v7+j&#13;&#10;q6srW9Ep8kKxhRKSNM2Ig4CwVicNY0YuDE4Pnzt/9tjb77xw9vjJJxYuTryRt3PlJjpK56/i6coJ&#13;&#10;XdVuLK79zw8FRO7wmqvajRYTO07BJ9EZJo4v781CAWVZfV7B71qxd3ebstQGW1mrBVSSJFFhrV4L&#13;&#10;FmrH0yA6PnXq9BCpPkeqzdIms8t7P7qKp/8nQCwbRSy5vpITna9iwXGI47C5oeoylxyUhVASI0Qe&#13;&#10;4+jGkWagwXU9XGlhkpQkCZtyWJfXMI/mZ1x/AH247vyldC0gLBvP9/NumkyTZUmz+6DklahlSR7g&#13;&#10;6SxPgWdpw/YbEALLLwCCNIpIkhitUyTQYhcpF8vMJfVfOfu/HF0r0XeF8lok27axbZt6PWfecRwK&#13;&#10;cYZBk2BIuRwBN9G6YlzRUKY6ywc3P28Zr5SMD5CODycRV8IoxHL/3bIwiz1LV5yNMajG60sCiZS5&#13;&#10;kjVSYBbfXrGt5S/ONhJIsuEem7/TN9v/P6X/DZ24jpHASaoPAAAAAElFTkSuQmCCUEsDBAoAAAAA&#13;&#10;AAAAIQBfzU65Ah4AAAIeAAAUAAAAZHJzL21lZGlhL2ltYWdlMy5wbmeJUE5HDQoaCgAAAA1JSERS&#13;&#10;AAAAPgAAADwIBgAAAD4JCU8AAAAGYktHRAD/AP8A/6C9p5MAAAAJcEhZcwAADsQAAA7EAZUrDhsA&#13;&#10;AB2iSURBVGiB5Zt5tGVXXec/e599pju+e99c79WYqkrVq1QmEhJCQcBAL5AEECcSbbUhCnYruuhG&#13;&#10;ocXu1do2NipBRJcdbKal4GpAoEADEUUIEDKnqDk116uqV2++07n3jHv3H+e+oSKJa0Xp/sPfWrfO&#13;&#10;q3um/dvf3/z7XcELJbt/1BZoAQYEIEjz007/awMYMJnCaBvwkECZ5fx2IAUMDtgOxnbAUvS63fz5&#13;&#10;xmBrjU2GjcbFAJpFDFn+wpxWjvlpBAqBtXpCkwAZWPll6gUz/k9QpvM1GAPaAFoDBoHBAL5QaKNJ&#13;&#10;MGQIUlLSxJAlKQiZ37zKCYhVzv5l6IU/TfaPxgIjAYkELDSCDIEGckQT0b/eAmT/lcLkPMWgNPgI&#13;&#10;BAqDQiMIyPJ7ZAZCAxqpwc3y29NnLacvWGSrnEkwanWhFmD1nw56dfn/b2hFBIxZh+jK7ueyoNFo&#13;&#10;MpRUIC0Q/Y3K9xFLgvoXkNMXjPiqSgmZ767o76HWSJPhY3ABD/D7Rw9GLcGYLRh66URx1BhRTYzO&#13;&#10;giRtLffi+Zkei5dTLjVgzqlBCwhiICbfqBRcLCzLoWv06vtyBFexzvdI9P8xubhJcr1eMU0/MB2X&#13;&#10;QMHCGSmq68erhdeM1suvGq4Xt5QrhbGi49rVRopl2QilSKSkkybMxVE6G/UuLWXZme9Nn/9anGVf&#13;&#10;CU3yVBavcZWR5Qbknymrz4m4lBIhBKIvasYYsmxtV4tDmwkWl0BE4GSQZDgZFIAajN6yyf65LY57&#13;&#10;z9WV2t7txYoYs11qqcGNNdpENOopWmeYJEWmGsdIHMvBUR5KlGgkhiNzLXNwofnU4V788QNB8OeH&#13;&#10;dbzcVX6+apWtU+ocWWUMmAytM/TKXq3n8B+p1/chy7KuYHTlu5WNSDMfXIdyxaW9eAmAkmLolr2T&#13;&#10;/2Gz775179j4xo2WYtJyqIUJdrOD3+lS1BLbFRyLLmApiWspPKlwjIQMdAo6cZClGmF5kHlV4GA3&#13;&#10;5OG5+ZOPLCx9+HC7dT+9bg+R5IvSIncbOufMtixsW9INuy+McaUUaXql7bTtXEO01mSUAShmDUaB&#13;&#10;PZI3vmZ3/fdunBzaXu6GjFUqxHFMGGbEiSTCJpMuqci9wHBpgCzLCOgREZLJBGlleMLgYRHPNymV&#13;&#10;Kjh2iSQWtKVioZdw9NTJhx6eX/zl/XAgJgc8/+Q+W1oqBy0Orli7tuh7iT6Iz8W4lBKt9RX/l1KS&#13;&#10;ZVn+fXkQkgRlwvJLtk78/l0vv/EP9m7aMFgixYljZJoRdLuEYYLt+JRrg/iFMlGa0mx1WJ5boNlo&#13;&#10;0giaBFFAkkUYMpQA2wg2j09gK4coTAnDBO24+NUBakNDmwfHxu9+KllcNlI+EccZGjBCIS2FzjJ0&#13;&#10;tuZOV8GWrERYz4/4elGXUqKUwhhDkuQiNgJshsmXbR349Kt3bt+3x1GIpUWsKKRSqXCuHRCNjNAo&#13;&#10;V3gmjDjVahGUK2zevYOtO/awdfOL8wXFEVFjkYWL55k7eYz5U88QXb7IjuEaVZMy5FsMuQqZ9og7&#13;&#10;DYRJ8FyXv52PeGyu/cHDF4N3XgSzDITKJjH9cFHrVTkA8ijPYtWcP6dVz7IMy7KQMpeNZxs3Bdtv&#13;&#10;ftHWv7r5qu17vahHc3mRUpKghCCOYgqFAhcXF1no9rjqhhv5sde8hsFbb4WiC9qGoATKBltClkAS&#13;&#10;wvICLM1Da4lvffJjLJ46zvT0BZKCw1C1iCUlSZTSThKmpq5lubr0q0vxETU/n/wqkGVpAo6XLzDW&#13;&#10;34erNXpeP66UQgixJt5AsVikUChsfN/A/F9fs2l4b0m5BEEX2y1iOVUuWw6zhTKHezHXvuFNvPQn&#13;&#10;30y9NIRG0Iwa1FybEg7CuGBsjDZkRpD2I7sVq6LQnDz8XR778hdYevQRBhYW2C4MV0sXz1ckUrPQ&#13;&#10;bfNoI+ChmYXf+85c/GsnMkiVBa4PvQg0qH4moAG94szN8+g45CJujLlC1wcGBipDQ0P7f36q8KKi&#13;&#10;tEmjGMdxsR2P5WZAywgGtmzj7X/wAfa++BZUoQYIMgyOsvH66YNJASMRUiCkwMic6URAZjRBt8G2&#13;&#10;iXFuuOUmdlcqBNPTdKanKYQxruewuLyIWynijE0SFcsvvRR2L55vx09q2Y/zdR4dyr6uG1ZjmRzx&#13;&#10;FVkXXKH7REgoVCHKxbuStdgB3FHzPvXWl7zo7sLCKSqVMnMdi2WvyqEwoTW+kVe+8xfZse9lLBEB&#13;&#10;kmE8VJohEwcSA64NGpZtcBUUMjCxzpMQu//2vtvJUlhAU/YhjWf4o//y60TPHOUmx+fFTQ8RL7O8&#13;&#10;dJLx8XEea9L53e8c3/cI3oG4UCBOWmClDIS5pzNIDNDxACmeO/6Rtg1puppUaGBicOBnd2zfcXev&#13;&#10;18NxbFqtFqVSiUuXLrH9qu2841fewYYNG/qiqkhNwvmZ80ilyDptcG10OwUBjlp1vQhHgtNnOoMo&#13;&#10;gE4DLBvKvuTMxbMUnSK/8b73sW3bNi5evMi5c+fQxlCtVoiiENfzSttHBz7g4Kg4jlhd9PcjY7C0&#13;&#10;7McAIveH/XQWZXtkcYgnBW4WshU99rqdWz9718aNpXbnInExQ1d9/qHTItwzxfVv+XkGbr8DVR8n&#13;&#10;TRUeNkUUI5UKSRJhlws0Osv49RIZBjdNcfopqFGCjoRIQqZy++R5ufilMqVWqdKMI6Sqc/OLf5jj&#13;&#10;h1scnz2BX7CoFGzaSYqrPEa9oa2Ly+HRmWjpUKRyrkMBESBMP29MM0jNcyOe9fU6TmMUNhuHh985&#13;&#10;MTkx5nkeSimUUrRbbWzb5q677mLTrbfmEgL0ej2UlARBwKXLMzi2Q5ImDAwMAGApAVkGUoIQBEGP&#13;&#10;dhih16nagUefAJ3nagCe4zHfXIBikZ9+z7u59rrraLfbdILOakQ5Pj7Olq1bfsMTqriG7krcIllv&#13;&#10;yy1sYJ1zX3GDRqe4aGpodpPufMPOTfffWHZcvzVNSVqc8gt8tRFy49v+PWOvfyOt4gix5eKEERXp&#13;&#10;Y12+zNc/8Ls8+PH72VLxqG3bApak0dVEaYYnPDAWWgi6Bkq+gwV487PMPvxt9v/Ob2JOH+eqF+3G&#13;&#10;VjGBgao/TJpI7IKLmRjiW4eeYLmzwGRxFL+TUDcRrhQjSwsLZ89GyZOpBGwwyiHVFspICqS4gPV9&#13;&#10;7XrfuCjABXbXqu952d6pV9SEJl2cwS8UOLAwy7abX8ztP/KjFMc3sRBneJZHyVLQ6PC3f/rHPPTQ&#13;&#10;3xFEAQePHGFyyxb8ah2vNEAYJfjSXlFpbM/qlwfgkQe/ypc+/Wlkp8VTTz2FULDtxutBVQCFI8E0&#13;&#10;YXDLIL1TR2idOcIGu4gda6IoIq2NcVGbgSOdhY/1Viy3sSARWIi+ewML1Ud7NYC3QVhgNCVgCoqv&#13;&#10;2jz8R7dWCrWKaaF1l1hHfMvexe3/6bfwdt5IZldxLY9OElBZuMjTn/gwpz76QV49UWNH2GJXHPDI&#13;&#10;g3/P9Vt24tRH8EsVUgWxAdvOKzB24zKzX/gcS5/7LPXHn+TflGu8tFzloa89QAHBxC3X0llaIkkU&#13;&#10;bt1BWy56y0bOHjxG0FlgC5per0XNt/CSZOzEzPwXlhRzifZykTYSbQQOeeT5nDq+kpAMDnivHBsb&#13;&#10;25pmKVJKypUKQRCwffsOBgfrFP0CkY4BKNtFPn7/R9i/fz979kyxvLxMpVJBWpJCocD9H7mf4995&#13;&#10;GACd9QuRfXr68cfZ/8UvcubMGXbu2EGmM9qtNps3b2b//v18/H/9KbX6INVKkUzD/OI82zZvY8PE&#13;&#10;BO12G9dxcvyMoVKpuI7DG5X13OUGuS69gWylTqVIkwQbuGHTyI9sd1NK8TJEEdOtgMO+4OofuYfy&#13;&#10;8FVYBmRgY8IMh4St1++kKzrM2222DnvUL59j8PJ5Xu8Kdp0/xnd++x3wrQdxBDgaRNhGf/OLHLrv&#13;&#10;19mzdIRXqQ7j6TxWu8GoW6PXFrjuMKNjG0mSFogGyEVKg8P0KHDbvW9ntjTIkXgJa6jKwsVT3Dhg&#13;&#10;uH3zxldX2qkgskC7uR7Zkg7QeT7E++Q5jvPyK8NWQ71eY2pqCq+YW0nXExQ8CwuLm2++mXvvvZfp&#13;&#10;6QucOHGCeq3GYL3OubPnGBwaYsP4OH94330cPXQay4bvfv7z3HfffSw3GtTrdQqFAidOPEO1WuXE&#13;&#10;iROkacodd9zBvn37sO08Dm+1WwhyXnzfZ3h4mCxNybIMpRRJmuL73l4XhnIdN/2DWS3hWULnRUxp&#13;&#10;8hKuETYgsEzCuMPOOzdU3r3Jti3ZC7GkxZGiQl5zG3t/7E1gFCYySC3I7Lx4LEvDlK67mrhQ5jtH&#13;&#10;j7PY6TI4MoIyEYU0oJg0MXOHOPi9Q4zHTY7/+R+yYfkMN406mO4CXR+mM80J7XNkZANT97yNm37h&#13;&#10;XtLKEF0UNgbPLSJwMJnB8XwOn32GubMnGTKachLhKcGcdp3zF+a+MIu6kGmNIQUrxSgN6p9AvFq1&#13;&#10;dhUKBVtKQZplaGPI0oxt27axtpMCKSE1kGjQaGxsXv7jP8Gdd95Jq9nk7NmzDA0PA9BoNNi9e4rl&#13;&#10;RoMHHniAxcVF6rU6aZrQarfwPI/R0VHA8NrXvpZb774blCLSMZ1O54r1GWOQymbH9h3EcUyWpTiO&#13;&#10;QxxHlEolq1KpbgZWYwG0XnXbyqxAb/qXmBXlh1qpsHlUZDjaIdIOEp/zlst1u27O6+LKIFWeFNgC&#13;&#10;UgEJFgk1IqfI7l9+L2fcGl/9zKe51I3ZXa9TzWLS87P8cH0YuheYGBhg4dIicqBMZWKCRxLDoQxe&#13;&#10;/0u/xNgPvR6qkrYBJR2qJYe0Xxt30AgTAzalq26go0v0VIonMtI4pVxUlEvuWNLqb5aVresF/BOI&#13;&#10;+74/bFm5o5dSYlmKKIoZGRkmM2u5eZZBEl/5sKXlJWzP5w1338Odd95Jp9Nhbn6ewcFBkiShG3Qx&#13;&#10;GIqlEo7jMDIyQqPRYGlpibtefxe33HUnhcFBoh4EQbYac7XbLVZSjJW11ev1HH25tgIhBK7jDKx+&#13;&#10;sVKM73ce1Opqr6wrIgBfqWohNVhCY6SDY1WYSyNkdZJ2VsKy8jBPmxQn03iRwrcsEODWxggBOeyz&#13;&#10;61feyXQiOPDAg2xIJqgPD1FILqAaTTotRSEZYPGyx/fmbPa85a3c+tb/mDffDLgWjGGBgVarR9Fy&#13;&#10;+3lWhJQCjY3yKoCHwkKmAbaxSE2KsfFj2UfaVRDCSqT0vIhLS9rGGIwBaUksyyLNUhzbwVUCY/Kd&#13;&#10;9Wwb33fzm5K1lChOYzSakldm376XsWFiA43GMs1GA8uyKBYKOI5NuVwmDEN27NjJK+5+M6bdIo5S&#13;&#10;ms1o9VlpApWKj1/0CLs9TN9Sa7NWCpeWxOgceZ3pVQsOIKS1hjggVWajMrVWgBRdEF0cQLQK8Xhp&#13;&#10;BAeB62jCaIaOVSRqBfgZFLoJpRDcZkobmJMpsS/phBkqg4p28HoxZ776FQ68/4OMHjvMpD+Pby0x&#13;&#10;M3OJJhm6rGiKJeojGb2Fg/zvX3szwlwgdpfwB1wWm/QrKZA0uxg9g1voshQrQjwUUG+myF6ATQ9Z&#13;&#10;AVmGoaJLd+ZyMKTBSsG0o7zSkYKr3OdG3ABxkrR7vR5Zlq3W2xzXJY5jkl6Csu11V4OQglRDoWCR&#13;&#10;pHl95+jB7/GZz3yGIAjYtGkTliXROmN0dBQpBJ1Oh6WlJbrdLrVajcWFBe57//tXi5quu7Ymu+Aj&#13;&#10;+tFYwXVWy1Rzc3MUiwXSLCOKYrIsI0kS0jRtfr+UPMsy5IrQr1VfcuwTYDkL56aTkERkiDTCMinX&#13;&#10;dpv0Lp/FpkPowqwPz/gx5QBGZgxBq4sW4JkOwdcfQPzWfVzz7ScZK2Usey2yZoe66/PQSIFPJwvM&#13;&#10;bR5l/JopaLS4Jsp4U6mG/40H+Mq73o5jzlMo9JhpLJI4EDmCVstFMEwAzEYhRsDSiScY9cCkEW1t&#13;&#10;0RUul1LDolaXuvTNlwU4fbVJ0+fX8V6vdyEIAhzbRkgJxiCF4OTJk+D5AMTESCEgAUou1WoBgKNP&#13;&#10;H+CTn/wkx44fY+PGSZSyCIIAZStazRZz8/PYtkOz1aTRaFDwfdI0IQxDNmwY5/Chw/zhb/93FhsL&#13;&#10;DA8NsrDUIQgSKpUKzWYzh6hvxU+fPo1SKq+sKIWQkkazmfai9MwqMwLsdW1Wacj6NciVCywQFjEw&#13;&#10;a7rPHJdpqosuttQIkzDVvEj06D/QVpoAzVDmsFUVSCtgKuD0MtSj32HmQ7/L1Invsne0xZiZo3z5&#13;&#10;MmNhkenhjXxuYJjSG9/Cy37rjzi//Ub+8sI8emQLbrGCOX6EO9oJbxuu0vrYR/jmf/sVVPcM43XJ&#13;&#10;QNFGA065SgR4toOIGoRnDzDRXsCWkrRYJ7DrnGjpxjScCdd1T4TUq7UIawXyVa+2av00rsk6ez3+&#13;&#10;7XXDgwOi00FIQQuHk2lG5Y59OHaFsm0jgDgG24Lpx57ga5/6BMunjrG54lPUCRiDXyozv9ykiWHq&#13;&#10;jldy+71vYfvWHVw7NI6ZnWfhewexk5DNk0O0223ms4ih3ds4cGGebx88yp6bbsMrVLkwPUtloESL&#13;&#10;vOVrTh7l0S99nomwhe04SKFIUsPXz8w8dCzo/VlHrDEopEH3W26WEVe0lMj6sToiI4Bkg8t1WzaO&#13;&#10;Xm83GkjXpWiDN3uJE7VJXrLrFpSxkCFc9mAhjjn0iY9y9kuf5TWDNkTzXMwWCAdtwuIkJ8wAZ+94&#13;&#10;Pa98+29SqU4SJxXsye24O67hrw88zemlRaYmNzE7O4vbDtllFaj6FaaPn2KpscTUbbdg16p00h6D&#13;&#10;0qaaaI5+9MOkj36bqy2bkpEs9yxOqioPnp7/kxNJ9+HUljm8/ZDU6DyWeV4dNwba7ehLvV6PKIoQ&#13;&#10;5A0FKSVPPPEElpdb9bibUbDA9x16vR71+iBSSpI4plgs0W63OXHyJFO7p7jnnnsYqJXJsrwIEQYR&#13;&#10;4zt38p73vpddu3Zx+PBhhgYHGR0dyZGfn6dcLrF161akyt9XUAUEgl63y2OPPUYcx7ieixCCIAjo&#13;&#10;dnvdbtD9cg6tymt79LtKgJQWFjIPu2XfAmSmL+pWPiGUJkzXq4WfHhudrLppihO3mahV6D19mskN&#13;&#10;4yTXbUSXfGQMQwb2vPx2jl04w0OHnkSMTDAbGJZ6it7bfpabfuEdDI9cBRqsBEQA854E10Js2Ei4&#13;&#10;cYSTi00eevwIQ1v2MB0pTsWKV/zUv+Pae36GzJJEgCGj0O1y6o8/jH7462yXLlWrgNSKk2qA7zWj&#13;&#10;v//a/PSHAvLO7uokUp/xLDNYiGcxTh5y5kM34CTEI7qzeWpw8NZRW5F1WyRpQlqd5K8PHGL0NbdR&#13;&#10;LY4QdCJKTm41r7l+Cjl9kpmzpwlaTV7xildw9U+/maHBzWSRh6WALv35EEE3AVumbBwfZputKHQC&#13;&#10;zh87zsLCAve++z0M3XUn6BTjuSzGHVzLpf3kUzz8xf1Uu8tcNTRC1GhhKYvLls/fPPbEf5lGH+oB&#13;&#10;en34to6sZ/eLBVZ/hiQDBXEKrUCfHh6d+Jna8LBnxQ0aUcS2iRLm3JP0Wstc/bIbsAoVLjXa+OUC&#13;&#10;slBlZPc+jmqXZMcUN//M2xndfA2WLGK1dK5zyQUoCFJpESZNLNshkx6lLVcRjkzypXOXed17fxt1&#13;&#10;+6tQ9SESr4xG4UUxJSKe/P3fwT3wKJOZoVws0MTlAlW+0eg+tn/2/LsaeSOmP2cn1z4iH8hbFfUV&#13;&#10;xs0K433ErQxsWCp3GvXtQ9WXbikrwjAkiiPKAwPsP/oMy7bDzuv3UfSLCKC9HFOuVdi5eZLrrt9D&#13;&#10;eWKyb2AkSNX3+XkNpWsJXOWi+o1bJ0upDw7xytv2MTK1B6/kkwmIdYoU4FmSL33szzj99b/j6nIZ&#13;&#10;1QvpdgPKtRFOXprny4ee/uV5zOGAtQbJlY1xcyXiK+KeTwblubZOAWXT1jAXJoeqlaGf2rhjY4m0&#13;&#10;hUg7GB1xtfZQ3zxMtNllYtsWrOU2hYEqWkI6UKVZGaRluVRONQEHSoKYNpZr6JkIrQ2+9HCAuN0l&#13;&#10;Swx2uUpaq3I50hg3jykqYQ/VWeLYH/8Bc3/1abYlM4wMOCRoYnxOFgb5/IW5v/lic/6/th3LRMJg&#13;&#10;JOSuW2Dwc+76IySrjEuz0lfo98OVQWtQtoPGUDK6U+x2Fq8adN5YNjGeNAigXt8A2uWzF58hCg07&#13;&#10;dl0LToEoMkSWIBX5XpeFD7YC25CmIZZtUNJGyrz8K8i7JY6TB+ezix1s30dboAR4GL77l3/ON7/4&#13;&#10;OTaVC4yXLFpLy5SLA3hOhW8ePd1+/OzFuy+TzQbrpqJEf/bLrAx6XcH4OgNn91nPMkMGaDxAERqI&#13;&#10;o/jpJJzZPFiq3lDr2BRMie5ikw2DZWoHT1J45CnGrp+gUQ4JqxaWcBmOLcoZhCVB4kKbmMRShKYA&#13;&#10;MkdBILG0RBqxWigoew5FCdZcg1Kzw+Mf+p8c+eSf8JNlg7h0iGpZ0EqWSKXH4eWYvzx+6Rcf08GD&#13;&#10;zaEikILKRTrXWNlH3EIQIr4f4lZfFzIMylNkOte9wXIFEXUImnxtV9X80Eu27pzsBQGe59JoNCiW&#13;&#10;ygjp8pFHvs7jszNs3HstVX8ET1tkQUToKhKtSZIQz/FxpEVsDMYIbJGjSpzmrseSZJFBWoL5i5e5&#13;&#10;/wO/z6nvfoOpsTqFpRmGhqssdpYZGB5idj7gocfPf+hQGr9vAYhJwffyBF7njIPsjxuCEOGq1r8Q&#13;&#10;2vSbt9a+vG9oYu9IqYxYaFLsRpTLJbpGc665zDMmYferX8etP34P9p4bQVYgsUiivP1r/IAUQ4KF&#13;&#10;wMJCoRCoVEM3hacO8PhffILj3/gaVxUU28YrpL15ot4CnudzfPQNPDw3zROHD33qwPz5n5uFpA25&#13;&#10;8RRqtaKUw5ZnoBqNlvqfxTg3w843beCzt998w95hoTCzC3ldu1QkKRU4FAXMOkVa1SG8LbvYes2t&#13;&#10;7Nl9G5s3bcItQlcv4bg+ST7ZSy8OOXnkGOeePEj0zFkWnnqaetBijIQJmaKSBlm4QLkIg4ND/MX0&#13;&#10;Bp5ozv+f42fP/NxJHfSaQBvAdnN2k+wHwzg2uCXGXjsx8tFXjm967Y1+hS29jEK7RRgF1EfqNKMu&#13;&#10;01GHuSSmq2xkpUppsE6pUMfNSmRZRpwEhFGLuNtEd5qIoIMdhWwoVhgYGMDzfOJE03YsYtdhuRvw&#13;&#10;TKfJV55c+uDpKHjXbNJLu32mM0uAcnN/HecTT/ZqUzBnPO0Xm593Bub5qFSHXkCnMxN8rtieK2wq&#13;&#10;lF88rlzpxAlpFjN9cRpjCdzBGt5AlUzZ9LKMXhwTRxmdpS6tVot2p0kUdpFoKgWP0doA44NDiDBG&#13;&#10;CEEvjIiiGHyPVFmcOnum8Y0nz73jRNj9H/M61Zo8LIgBI/t97syAEauT4jmZ/nR0Pi//whEv+HlY&#13;&#10;FMZs9T12+N7rtvve+2/aND51y6ZJZK+JHTTRYQc7DXEkeEJgGYMxhqXChv5iYgwxghhhEoTJZ1Rn&#13;&#10;FpYoDU9gakOcS+HgcpMD80tffWpx9l3z8xxcwTHsM706uNaP0IQW2Kwhng+Er1UfXjDia3Vqg4oi&#13;&#10;er3eiUar/SlrfrblJvE226Q112QUPQfXEugkIYtDJAbbVvTsEmmaEoYBvTAgTUIsCb7r4vs+lYEa&#13;&#10;0i2w2As5cuHi4989cvY/PzkTvHu+y+X1SKbkvc61PDOP0oQR/eH8FTKrw/z/LMTLcpBIR6SsTAqn&#13;&#10;IDSOhLJgcMfowI9OjY79xHUTk7dO+n7R6fZwgi62UoxIhb8wm7ei/QKp6xEgaCQZS1FCI9MsJ9nC&#13;&#10;6WbjG4cvX/yLo+3gbxYgil3ou2OsVn+AcT2/wMpAmzS5EMg+4jnaa+2DF8y4TWn1gcIySBuESMjC&#13;&#10;BM9AlTz5KsPunXD7dZtGXrVjcPgqy5LDbiuojmeRL6W0EmWnAaK3HCfN2aA3P9fpHl+M0wcOx9E3&#13;&#10;QzjbAOaBBhAXyEc0MvJe74rMrp9TsxSOsEl70Q+G8RWVSskHePKxsL5x0c+K+zH9oVqtDAxnUAkd&#13;&#10;CkgsIMEQAk2MmEO7Gq3yMSzoLzUlN2Hrml66L8TC9BOPvtabKy9boTzxYvXED+wXCs9BKTDT//x/&#13;&#10;pX/R3zStjFVJRD/tWPnBFVeIGYCz7tXrJkJW/16xwga9lkisG8lUsbd6nVkXoPwjevbIplhb679K&#13;&#10;esGibq2mM/l4yArl0RHrfqbEqltxWXMvbdEfr16VBX2l/K1H6VnPw8j+uBZ9z5w7q5XxEPPse1de&#13;&#10;wxrS/2oR/78J99pTucf2JgAAAABJRU5ErkJgglBLAwQUAAYACAAAACEAc2mXX+QAAAAPAQAADwAA&#13;&#10;AGRycy9kb3ducmV2LnhtbExPTWvDMAy9D/YfjAa7rY67NgtpnFK6j1MZrB2M3dRETUJjO8Rukv77&#13;&#10;aaftInjS0/vI1pNpxUC9b5zVoGYRCLKFKxtbafg8vD4kIHxAW2LrLGm4kod1fnuTYVq60X7QsA+V&#13;&#10;YBHrU9RQh9ClUvqiJoN+5jqyfDu53mBg2Fey7HFkcdPKeRTF0mBj2aHGjrY1Fef9xWh4G3HcPKqX&#13;&#10;YXc+ba/fh+X7106R1vd30/OKx2YFItAU/j7gtwPnh5yDHd3Fll60jJPoiaka5moBggmLZBmDOPIi&#13;&#10;Vgpknsn/PfIfAAAA//8DAFBLAwQUAAYACAAAACEANydHYcwAAAApAgAAGQAAAGRycy9fcmVscy9l&#13;&#10;Mm9Eb2MueG1sLnJlbHO8kcFqAjEQhu9C3yHMvZvdFYqIWS8ieBX7AEMymw1uJiGJpb69gVKoIPXm&#13;&#10;cWb4v/+D2Wy//Sy+KGUXWEHXtCCIdTCOrYLP0/59BSIXZINzYFJwpQzb4W2xOdKMpYby5GIWlcJZ&#13;&#10;wVRKXEuZ9UQecxMicb2MIXksdUxWRtRntCT7tv2Q6S8DhjumOBgF6WCWIE7XWJufs8M4Ok27oC+e&#13;&#10;uDyokM7X7grEZKko8GQc/iyXTWQL8rFD/xqH/j+H7jUO3a+DvHvwcAMAAP//AwBQSwECLQAUAAYA&#13;&#10;CAAAACEAsYJntgoBAAATAgAAEwAAAAAAAAAAAAAAAAAAAAAAW0NvbnRlbnRfVHlwZXNdLnhtbFBL&#13;&#10;AQItABQABgAIAAAAIQA4/SH/1gAAAJQBAAALAAAAAAAAAAAAAAAAADsBAABfcmVscy8ucmVsc1BL&#13;&#10;AQItABQABgAIAAAAIQCwZP1JuAIAAI0LAAAOAAAAAAAAAAAAAAAAADoCAABkcnMvZTJvRG9jLnht&#13;&#10;bFBLAQItAAoAAAAAAAAAIQAf/B7t8R4BAPEeAQAUAAAAAAAAAAAAAAAAAB4FAABkcnMvbWVkaWEv&#13;&#10;aW1hZ2UxLnBuZ1BLAQItAAoAAAAAAAAAIQBW8Zb4ex8AAHsfAAAUAAAAAAAAAAAAAAAAAEEkAQBk&#13;&#10;cnMvbWVkaWEvaW1hZ2UyLnBuZ1BLAQItAAoAAAAAAAAAIQBfzU65Ah4AAAIeAAAUAAAAAAAAAAAA&#13;&#10;AAAAAO5DAQBkcnMvbWVkaWEvaW1hZ2UzLnBuZ1BLAQItABQABgAIAAAAIQBzaZdf5AAAAA8BAAAP&#13;&#10;AAAAAAAAAAAAAAAAACJiAQBkcnMvZG93bnJldi54bWxQSwECLQAUAAYACAAAACEANydHYcwAAAAp&#13;&#10;AgAAGQAAAAAAAAAAAAAAAAAzYwEAZHJzL19yZWxzL2Uyb0RvYy54bWwucmVsc1BLBQYAAAAACAAI&#13;&#10;AAACAAA2ZAEAAAA=&#13;&#10;">
                <v:shape id="Image 35" o:spid="_x0000_s1027" type="#_x0000_t75" style="position:absolute;width:19359;height:15219;visibility:visible;mso-wrap-style:square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CuleulxwAAAOAAAAAPAAAAZHJzL2Rvd25yZXYueG1sRI9BawIx&#13;&#10;FITvgv8hPKE3zdbWrq5GEduCFw/d9gc8Nq/J4uZl3aTu9t83BcHLwDDMN8xmN7hGXKkLtWcFj7MM&#13;&#10;BHHldc1Gwdfn+3QJIkRkjY1nUvBLAXbb8WiDhfY9f9C1jEYkCIcCFdgY20LKUFlyGGa+JU7Zt+8c&#13;&#10;xmQ7I3WHfYK7Rs6z7EU6rDktWGzpYKk6lz9OQW4v+pw/v/Xt/tAYz+Y0hHyl1MNkeF0n2a9BRBri&#13;&#10;vXFDHLWCpwX8H0pnQG7/AAAA//8DAFBLAQItABQABgAIAAAAIQDb4fbL7gAAAIUBAAATAAAAAAAA&#13;&#10;AAAAAAAAAAAAAABbQ29udGVudF9UeXBlc10ueG1sUEsBAi0AFAAGAAgAAAAhAFr0LFu/AAAAFQEA&#13;&#10;AAsAAAAAAAAAAAAAAAAAHwEAAF9yZWxzLy5yZWxzUEsBAi0AFAAGAAgAAAAhAK6V66XHAAAA4AAA&#13;&#10;AA8AAAAAAAAAAAAAAAAABwIAAGRycy9kb3ducmV2LnhtbFBLBQYAAAAAAwADALcAAAD7AgAAAAA=&#13;&#10;">
                  <v:imagedata r:id="rId45" o:title=""/>
                </v:shape>
                <v:shape id="Image 36" o:spid="_x0000_s1028" type="#_x0000_t75" style="position:absolute;left:6058;top:3423;width:2923;height:2836;visibility:visible;mso-wrap-style:square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Dp4FtnyAAAAOAAAAAPAAAAZHJzL2Rvd25yZXYueG1sRI9PawIx&#13;&#10;FMTvgt8hPMFbzWpFZDWKKEIvpdY/9PrcvO5uu3lZkuiufvqmIHgZGIb5DTNftqYSV3K+tKxgOEhA&#13;&#10;EGdWl5wrOB62L1MQPiBrrCyTght5WC66nTmm2jb8Sdd9yEWEsE9RQRFCnUrps4IM+oGtiWP2bZ3B&#13;&#10;EK3LpXbYRLip5ChJJtJgyXGhwJrWBWW/+4tR0HD5s/sKK/t+1nJ7cuv7x/i8UarfazezKKsZiEBt&#13;&#10;eDYeiDet4HUC/4fiGZCLPwAAAP//AwBQSwECLQAUAAYACAAAACEA2+H2y+4AAACFAQAAEwAAAAAA&#13;&#10;AAAAAAAAAAAAAAAAW0NvbnRlbnRfVHlwZXNdLnhtbFBLAQItABQABgAIAAAAIQBa9CxbvwAAABUB&#13;&#10;AAALAAAAAAAAAAAAAAAAAB8BAABfcmVscy8ucmVsc1BLAQItABQABgAIAAAAIQDp4FtnyAAAAOAA&#13;&#10;AAAPAAAAAAAAAAAAAAAAAAcCAABkcnMvZG93bnJldi54bWxQSwUGAAAAAAMAAwC3AAAA/AIAAAAA&#13;&#10;">
                  <v:imagedata r:id="rId46" o:title=""/>
                </v:shape>
                <v:shape id="Image 37" o:spid="_x0000_s1029" type="#_x0000_t75" style="position:absolute;left:6236;top:9400;width:2763;height:2681;visibility:visible;mso-wrap-style:square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DAocMUygAAAOAAAAAPAAAAZHJzL2Rvd25yZXYueG1sRI9bawIx&#13;&#10;FITfC/0P4RR8q1kvVFmNIpXFPljBC6hvx81xd+nmZElSXf99Uyj0ZWAY5htmOm9NLW7kfGVZQa+b&#13;&#10;gCDOra64UHDYZ69jED4ga6wtk4IHeZjPnp+mmGp75y3ddqEQEcI+RQVlCE0qpc9LMui7tiGO2dU6&#13;&#10;gyFaV0jt8B7hppb9JHmTBiuOCyU29F5S/rX7NgqWD7feby6feJDZKWvPi9PwuLJKdV7a5STKYgIi&#13;&#10;UBv+G3+ID61gMILfQ/EMyNkPAAAA//8DAFBLAQItABQABgAIAAAAIQDb4fbL7gAAAIUBAAATAAAA&#13;&#10;AAAAAAAAAAAAAAAAAABbQ29udGVudF9UeXBlc10ueG1sUEsBAi0AFAAGAAgAAAAhAFr0LFu/AAAA&#13;&#10;FQEAAAsAAAAAAAAAAAAAAAAAHwEAAF9yZWxzLy5yZWxzUEsBAi0AFAAGAAgAAAAhAMChwxTKAAAA&#13;&#10;4AAAAA8AAAAAAAAAAAAAAAAABwIAAGRycy9kb3ducmV2LnhtbFBLBQYAAAAAAwADALcAAAD+AgAA&#13;&#10;AAA=&#13;&#10;">
                  <v:imagedata r:id="rId47" o:title=""/>
                </v:shape>
                <v:shape id="Image 38" o:spid="_x0000_s1030" type="#_x0000_t75" style="position:absolute;left:6155;top:6270;width:2923;height:2836;visibility:visible;mso-wrap-style:square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D3M2qOyAAAAOAAAAAPAAAAZHJzL2Rvd25yZXYueG1sRI/BasJA&#13;&#10;EIbvBd9hGaG3utGWItFVRBF6KbXa4nXMjkna7GzY3ZrUp+8cCl4Gfob/m/nmy9416kIh1p4NjEcZ&#13;&#10;KOLC25pLAx+H7cMUVEzIFhvPZOCXIiwXg7s55tZ3/E6XfSqVQDjmaKBKqc21jkVFDuPIt8SyO/vg&#13;&#10;MEkMpbYBO4G7Rk+y7Fk7rFkuVNjSuqLie//jDHRcf+2OaeVfT1ZvP8P6+vZ02hhzP+w3MxmrGahE&#13;&#10;fbo1/hEv1sCjfCxCIgN68QcAAP//AwBQSwECLQAUAAYACAAAACEA2+H2y+4AAACFAQAAEwAAAAAA&#13;&#10;AAAAAAAAAAAAAAAAW0NvbnRlbnRfVHlwZXNdLnhtbFBLAQItABQABgAIAAAAIQBa9CxbvwAAABUB&#13;&#10;AAALAAAAAAAAAAAAAAAAAB8BAABfcmVscy8ucmVsc1BLAQItABQABgAIAAAAIQD3M2qOyAAAAOAA&#13;&#10;AAAPAAAAAAAAAAAAAAAAAAcCAABkcnMvZG93bnJldi54bWxQSwUGAAAAAAMAAwC3AAAA/AIAAAAA&#13;&#10;">
                  <v:imagedata r:id="rId46" o:title=""/>
                </v:shape>
                <w10:wrap anchorx="page"/>
              </v:group>
            </w:pict>
          </mc:Fallback>
        </mc:AlternateContent>
      </w:r>
    </w:p>
    <w:p w14:paraId="723BD7AB" w14:textId="77777777" w:rsidR="0083493B" w:rsidRDefault="0083493B" w:rsidP="0083493B">
      <w:pPr>
        <w:pStyle w:val="BodyText"/>
      </w:pPr>
    </w:p>
    <w:p w14:paraId="7CCDA9B6" w14:textId="2282E3A3" w:rsidR="0083493B" w:rsidRPr="00CF6102" w:rsidRDefault="0083493B" w:rsidP="0083493B">
      <w:pPr>
        <w:pStyle w:val="ListParagraph"/>
        <w:numPr>
          <w:ilvl w:val="0"/>
          <w:numId w:val="50"/>
        </w:numPr>
        <w:rPr>
          <w:rFonts w:ascii="Montserrat" w:hAnsi="Montserrat"/>
          <w:spacing w:val="-9"/>
          <w:sz w:val="28"/>
          <w:szCs w:val="24"/>
        </w:rPr>
      </w:pPr>
      <w:r w:rsidRPr="00CF6102">
        <w:rPr>
          <w:rFonts w:ascii="Montserrat" w:hAnsi="Montserrat"/>
          <w:spacing w:val="-9"/>
          <w:sz w:val="28"/>
          <w:szCs w:val="24"/>
        </w:rPr>
        <w:t>Clear expectations</w:t>
      </w:r>
    </w:p>
    <w:p w14:paraId="78F4AF36" w14:textId="77777777" w:rsidR="0083493B" w:rsidRDefault="0083493B" w:rsidP="0083493B">
      <w:pPr>
        <w:pStyle w:val="BodyText"/>
      </w:pPr>
    </w:p>
    <w:p w14:paraId="5DF2B3CF" w14:textId="77777777" w:rsidR="0083493B" w:rsidRDefault="0083493B" w:rsidP="0083493B">
      <w:pPr>
        <w:pStyle w:val="BodyText"/>
      </w:pPr>
    </w:p>
    <w:p w14:paraId="42E8FC84" w14:textId="77777777" w:rsidR="0083493B" w:rsidRDefault="0083493B" w:rsidP="0083493B">
      <w:pPr>
        <w:pStyle w:val="BodyText"/>
      </w:pPr>
    </w:p>
    <w:p w14:paraId="5E80A3EC" w14:textId="352F62B6" w:rsidR="0083493B" w:rsidRDefault="00CF6102" w:rsidP="0083493B">
      <w:pPr>
        <w:pStyle w:val="BodyText"/>
      </w:pPr>
      <w:r w:rsidRPr="00CF6102">
        <w:rPr>
          <w:spacing w:val="-9"/>
          <w:sz w:val="28"/>
          <w:szCs w:val="24"/>
        </w:rPr>
        <w:drawing>
          <wp:anchor distT="0" distB="0" distL="0" distR="0" simplePos="0" relativeHeight="251682816" behindDoc="0" locked="0" layoutInCell="1" allowOverlap="1" wp14:anchorId="68E0CE96" wp14:editId="67670E33">
            <wp:simplePos x="0" y="0"/>
            <wp:positionH relativeFrom="page">
              <wp:posOffset>1026087</wp:posOffset>
            </wp:positionH>
            <wp:positionV relativeFrom="paragraph">
              <wp:posOffset>183146</wp:posOffset>
            </wp:positionV>
            <wp:extent cx="2061324" cy="1438998"/>
            <wp:effectExtent l="0" t="0" r="0" b="0"/>
            <wp:wrapNone/>
            <wp:docPr id="39" name="Image 39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9" name="Image 39"/>
                    <pic:cNvPicPr/>
                  </pic:nvPicPr>
                  <pic:blipFill>
                    <a:blip r:embed="rId48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061324" cy="14389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</w:p>
    <w:p w14:paraId="081D86B4" w14:textId="77777777" w:rsidR="0083493B" w:rsidRDefault="0083493B" w:rsidP="0083493B">
      <w:pPr>
        <w:pStyle w:val="BodyText"/>
      </w:pPr>
    </w:p>
    <w:p w14:paraId="6FC5656E" w14:textId="7CED42FA" w:rsidR="0083493B" w:rsidRPr="00CF6102" w:rsidRDefault="0083493B" w:rsidP="0083493B">
      <w:pPr>
        <w:pStyle w:val="ListParagraph"/>
        <w:numPr>
          <w:ilvl w:val="0"/>
          <w:numId w:val="50"/>
        </w:numPr>
        <w:rPr>
          <w:rFonts w:ascii="Montserrat" w:hAnsi="Montserrat"/>
          <w:spacing w:val="-9"/>
          <w:sz w:val="28"/>
          <w:szCs w:val="24"/>
        </w:rPr>
      </w:pPr>
      <w:r w:rsidRPr="00CF6102">
        <w:rPr>
          <w:rFonts w:ascii="Montserrat" w:hAnsi="Montserrat"/>
          <w:spacing w:val="-9"/>
          <w:sz w:val="28"/>
          <w:szCs w:val="24"/>
        </w:rPr>
        <w:t>Regular routines</w:t>
      </w:r>
    </w:p>
    <w:p w14:paraId="02D11617" w14:textId="77777777" w:rsidR="0083493B" w:rsidRDefault="0083493B" w:rsidP="0083493B">
      <w:pPr>
        <w:pStyle w:val="BodyText"/>
      </w:pPr>
    </w:p>
    <w:p w14:paraId="2A491DD7" w14:textId="77777777" w:rsidR="0083493B" w:rsidRDefault="0083493B" w:rsidP="0083493B">
      <w:pPr>
        <w:pStyle w:val="BodyText"/>
      </w:pPr>
    </w:p>
    <w:p w14:paraId="4DC1BED6" w14:textId="77777777" w:rsidR="0083493B" w:rsidRDefault="0083493B" w:rsidP="0083493B">
      <w:pPr>
        <w:pStyle w:val="BodyText"/>
      </w:pPr>
    </w:p>
    <w:p w14:paraId="1CC2F195" w14:textId="77777777" w:rsidR="0083493B" w:rsidRDefault="0083493B" w:rsidP="0083493B">
      <w:pPr>
        <w:pStyle w:val="BodyText"/>
      </w:pPr>
    </w:p>
    <w:p w14:paraId="7DBAB2CC" w14:textId="77777777" w:rsidR="0083493B" w:rsidRDefault="0083493B" w:rsidP="0083493B">
      <w:pPr>
        <w:pStyle w:val="BodyText"/>
      </w:pPr>
    </w:p>
    <w:p w14:paraId="7E6A3BDC" w14:textId="77777777" w:rsidR="0083493B" w:rsidRPr="00CF6102" w:rsidRDefault="0083493B" w:rsidP="0083493B">
      <w:pPr>
        <w:pStyle w:val="ListParagraph"/>
        <w:numPr>
          <w:ilvl w:val="0"/>
          <w:numId w:val="50"/>
        </w:numPr>
        <w:rPr>
          <w:rFonts w:ascii="Montserrat" w:hAnsi="Montserrat"/>
          <w:sz w:val="28"/>
          <w:szCs w:val="28"/>
        </w:rPr>
      </w:pPr>
      <w:r w:rsidRPr="00CF6102">
        <w:rPr>
          <w:rFonts w:ascii="Montserrat" w:hAnsi="Montserrat"/>
          <w:noProof/>
          <w:sz w:val="28"/>
          <w:szCs w:val="28"/>
        </w:rPr>
        <w:drawing>
          <wp:anchor distT="0" distB="0" distL="0" distR="0" simplePos="0" relativeHeight="251681792" behindDoc="0" locked="0" layoutInCell="1" allowOverlap="1" wp14:anchorId="39B97CA3" wp14:editId="1BEF3DC7">
            <wp:simplePos x="0" y="0"/>
            <wp:positionH relativeFrom="page">
              <wp:posOffset>1151356</wp:posOffset>
            </wp:positionH>
            <wp:positionV relativeFrom="paragraph">
              <wp:posOffset>-592409</wp:posOffset>
            </wp:positionV>
            <wp:extent cx="1667789" cy="1637131"/>
            <wp:effectExtent l="0" t="0" r="0" b="0"/>
            <wp:wrapNone/>
            <wp:docPr id="40" name="Image 40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0" name="Image 40"/>
                    <pic:cNvPicPr/>
                  </pic:nvPicPr>
                  <pic:blipFill>
                    <a:blip r:embed="rId49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667789" cy="1637131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Pr="00CF6102">
        <w:rPr>
          <w:rFonts w:ascii="Montserrat" w:hAnsi="Montserrat"/>
          <w:b/>
          <w:spacing w:val="-9"/>
          <w:sz w:val="28"/>
          <w:szCs w:val="28"/>
        </w:rPr>
        <w:t>Inclusive</w:t>
      </w:r>
      <w:r w:rsidRPr="00CF6102">
        <w:rPr>
          <w:rFonts w:ascii="Montserrat" w:hAnsi="Montserrat"/>
          <w:b/>
          <w:spacing w:val="-15"/>
          <w:sz w:val="28"/>
          <w:szCs w:val="28"/>
        </w:rPr>
        <w:t xml:space="preserve"> </w:t>
      </w:r>
      <w:r w:rsidRPr="00CF6102">
        <w:rPr>
          <w:rFonts w:ascii="Montserrat" w:hAnsi="Montserrat"/>
          <w:sz w:val="28"/>
          <w:szCs w:val="28"/>
        </w:rPr>
        <w:t>workspaces</w:t>
      </w:r>
    </w:p>
    <w:p w14:paraId="4C875B96" w14:textId="77777777" w:rsidR="0083493B" w:rsidRDefault="0083493B" w:rsidP="0083493B">
      <w:pPr>
        <w:pStyle w:val="ListParagraph"/>
        <w:sectPr w:rsidR="0083493B" w:rsidSect="0032015B">
          <w:pgSz w:w="11910" w:h="16840"/>
          <w:pgMar w:top="940" w:right="850" w:bottom="1780" w:left="425" w:header="0" w:footer="14" w:gutter="0"/>
          <w:cols w:space="720"/>
        </w:sectPr>
      </w:pPr>
    </w:p>
    <w:p w14:paraId="7FD15C49" w14:textId="77777777" w:rsidR="0083493B" w:rsidRDefault="0083493B" w:rsidP="0083493B">
      <w:pPr>
        <w:pStyle w:val="BodyText"/>
      </w:pPr>
    </w:p>
    <w:p w14:paraId="1DCE51B6" w14:textId="77777777" w:rsidR="0083493B" w:rsidRDefault="0083493B" w:rsidP="0083493B">
      <w:pPr>
        <w:pStyle w:val="BodyText"/>
      </w:pPr>
    </w:p>
    <w:p w14:paraId="0F2169E5" w14:textId="77777777" w:rsidR="0083493B" w:rsidRPr="00CF6102" w:rsidRDefault="0083493B" w:rsidP="0083493B">
      <w:pPr>
        <w:pStyle w:val="ListParagraph"/>
        <w:numPr>
          <w:ilvl w:val="0"/>
          <w:numId w:val="50"/>
        </w:numPr>
        <w:rPr>
          <w:rFonts w:ascii="Montserrat" w:hAnsi="Montserrat"/>
          <w:sz w:val="28"/>
          <w:szCs w:val="24"/>
        </w:rPr>
      </w:pPr>
      <w:r w:rsidRPr="00CF6102">
        <w:rPr>
          <w:rFonts w:ascii="Montserrat" w:hAnsi="Montserrat"/>
          <w:noProof/>
          <w:sz w:val="28"/>
          <w:szCs w:val="24"/>
        </w:rPr>
        <w:drawing>
          <wp:anchor distT="0" distB="0" distL="0" distR="0" simplePos="0" relativeHeight="251683840" behindDoc="0" locked="0" layoutInCell="1" allowOverlap="1" wp14:anchorId="4421B67D" wp14:editId="5C629FEB">
            <wp:simplePos x="0" y="0"/>
            <wp:positionH relativeFrom="page">
              <wp:posOffset>690956</wp:posOffset>
            </wp:positionH>
            <wp:positionV relativeFrom="paragraph">
              <wp:posOffset>-727442</wp:posOffset>
            </wp:positionV>
            <wp:extent cx="2400439" cy="1565998"/>
            <wp:effectExtent l="0" t="0" r="0" b="0"/>
            <wp:wrapNone/>
            <wp:docPr id="41" name="Image 41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1" name="Image 41"/>
                    <pic:cNvPicPr/>
                  </pic:nvPicPr>
                  <pic:blipFill>
                    <a:blip r:embed="rId50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400439" cy="15659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Pr="00CF6102">
        <w:rPr>
          <w:rFonts w:ascii="Montserrat" w:hAnsi="Montserrat"/>
          <w:sz w:val="28"/>
          <w:szCs w:val="24"/>
        </w:rPr>
        <w:t>Support</w:t>
      </w:r>
      <w:r w:rsidRPr="00CF6102">
        <w:rPr>
          <w:rFonts w:ascii="Montserrat" w:hAnsi="Montserrat"/>
          <w:spacing w:val="-28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when</w:t>
      </w:r>
      <w:r w:rsidRPr="00CF6102">
        <w:rPr>
          <w:rFonts w:ascii="Montserrat" w:hAnsi="Montserrat"/>
          <w:spacing w:val="-25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needed</w:t>
      </w:r>
    </w:p>
    <w:p w14:paraId="0FE82134" w14:textId="77777777" w:rsidR="0083493B" w:rsidRDefault="0083493B" w:rsidP="0083493B">
      <w:pPr>
        <w:pStyle w:val="BodyText"/>
      </w:pPr>
    </w:p>
    <w:p w14:paraId="574E8568" w14:textId="77777777" w:rsidR="0083493B" w:rsidRDefault="0083493B" w:rsidP="0083493B">
      <w:pPr>
        <w:pStyle w:val="BodyText"/>
      </w:pPr>
    </w:p>
    <w:p w14:paraId="7A60C57D" w14:textId="77777777" w:rsidR="0083493B" w:rsidRDefault="0083493B" w:rsidP="0083493B">
      <w:pPr>
        <w:pStyle w:val="BodyText"/>
      </w:pPr>
    </w:p>
    <w:p w14:paraId="6D853D06" w14:textId="77777777" w:rsidR="0083493B" w:rsidRDefault="0083493B" w:rsidP="0083493B">
      <w:pPr>
        <w:pStyle w:val="BodyText"/>
      </w:pPr>
    </w:p>
    <w:p w14:paraId="2B830FAF" w14:textId="77777777" w:rsidR="0083493B" w:rsidRDefault="0083493B" w:rsidP="0083493B">
      <w:pPr>
        <w:pStyle w:val="BodyText"/>
      </w:pPr>
    </w:p>
    <w:p w14:paraId="5DFD73D4" w14:textId="77777777" w:rsidR="0083493B" w:rsidRPr="00CF6102" w:rsidRDefault="0083493B" w:rsidP="00CF6102">
      <w:pPr>
        <w:pStyle w:val="BodyText"/>
        <w:ind w:left="5245"/>
        <w:rPr>
          <w:sz w:val="28"/>
          <w:szCs w:val="24"/>
        </w:rPr>
      </w:pPr>
      <w:r w:rsidRPr="00CF6102">
        <w:rPr>
          <w:noProof/>
          <w:sz w:val="28"/>
          <w:szCs w:val="24"/>
        </w:rPr>
        <w:drawing>
          <wp:anchor distT="0" distB="0" distL="0" distR="0" simplePos="0" relativeHeight="251685888" behindDoc="0" locked="0" layoutInCell="1" allowOverlap="1" wp14:anchorId="4E9DD14A" wp14:editId="1772D256">
            <wp:simplePos x="0" y="0"/>
            <wp:positionH relativeFrom="page">
              <wp:posOffset>717651</wp:posOffset>
            </wp:positionH>
            <wp:positionV relativeFrom="paragraph">
              <wp:posOffset>-451381</wp:posOffset>
            </wp:positionV>
            <wp:extent cx="2342337" cy="1673098"/>
            <wp:effectExtent l="0" t="0" r="0" b="0"/>
            <wp:wrapNone/>
            <wp:docPr id="42" name="Image 42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2" name="Image 42"/>
                    <pic:cNvPicPr/>
                  </pic:nvPicPr>
                  <pic:blipFill>
                    <a:blip r:embed="rId22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342337" cy="16730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Pr="00CF6102">
        <w:rPr>
          <w:sz w:val="28"/>
          <w:szCs w:val="24"/>
        </w:rPr>
        <w:t>“People do best when they get all the help they need.”</w:t>
      </w:r>
    </w:p>
    <w:p w14:paraId="5F518240" w14:textId="77777777" w:rsidR="0083493B" w:rsidRDefault="0083493B" w:rsidP="0083493B">
      <w:pPr>
        <w:pStyle w:val="BodyText"/>
      </w:pPr>
    </w:p>
    <w:p w14:paraId="54FEC337" w14:textId="77777777" w:rsidR="0083493B" w:rsidRDefault="0083493B" w:rsidP="0083493B">
      <w:pPr>
        <w:pStyle w:val="BodyText"/>
      </w:pPr>
    </w:p>
    <w:p w14:paraId="4C93F962" w14:textId="77777777" w:rsidR="0083493B" w:rsidRDefault="0083493B" w:rsidP="0083493B">
      <w:pPr>
        <w:pStyle w:val="BodyText"/>
      </w:pPr>
    </w:p>
    <w:p w14:paraId="63D30DB9" w14:textId="77777777" w:rsidR="0083493B" w:rsidRDefault="0083493B" w:rsidP="0083493B">
      <w:pPr>
        <w:pStyle w:val="BodyText"/>
      </w:pPr>
    </w:p>
    <w:p w14:paraId="32C26C57" w14:textId="77777777" w:rsidR="0083493B" w:rsidRDefault="0083493B" w:rsidP="0083493B">
      <w:pPr>
        <w:pStyle w:val="BodyText"/>
      </w:pPr>
    </w:p>
    <w:p w14:paraId="67C3224A" w14:textId="77777777" w:rsidR="0083493B" w:rsidRPr="00CF6102" w:rsidRDefault="0083493B" w:rsidP="00CF6102">
      <w:pPr>
        <w:pStyle w:val="BodyText"/>
        <w:ind w:left="5245"/>
        <w:rPr>
          <w:sz w:val="28"/>
          <w:szCs w:val="24"/>
        </w:rPr>
      </w:pPr>
      <w:r w:rsidRPr="00CF6102">
        <w:rPr>
          <w:noProof/>
          <w:sz w:val="28"/>
          <w:szCs w:val="24"/>
        </w:rPr>
        <w:drawing>
          <wp:anchor distT="0" distB="0" distL="0" distR="0" simplePos="0" relativeHeight="251684864" behindDoc="0" locked="0" layoutInCell="1" allowOverlap="1" wp14:anchorId="2AFBE78A" wp14:editId="1CEE58C0">
            <wp:simplePos x="0" y="0"/>
            <wp:positionH relativeFrom="page">
              <wp:posOffset>295199</wp:posOffset>
            </wp:positionH>
            <wp:positionV relativeFrom="paragraph">
              <wp:posOffset>-314453</wp:posOffset>
            </wp:positionV>
            <wp:extent cx="2656801" cy="1430997"/>
            <wp:effectExtent l="0" t="0" r="0" b="0"/>
            <wp:wrapNone/>
            <wp:docPr id="43" name="Image 43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3" name="Image 43"/>
                    <pic:cNvPicPr/>
                  </pic:nvPicPr>
                  <pic:blipFill>
                    <a:blip r:embed="rId51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656801" cy="1430997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Pr="00CF6102">
        <w:rPr>
          <w:sz w:val="28"/>
          <w:szCs w:val="24"/>
        </w:rPr>
        <w:t>Planning</w:t>
      </w:r>
      <w:r w:rsidRPr="00CF6102">
        <w:rPr>
          <w:spacing w:val="-22"/>
          <w:sz w:val="28"/>
          <w:szCs w:val="24"/>
        </w:rPr>
        <w:t xml:space="preserve"> </w:t>
      </w:r>
      <w:r w:rsidRPr="00CF6102">
        <w:rPr>
          <w:sz w:val="28"/>
          <w:szCs w:val="24"/>
        </w:rPr>
        <w:t>for</w:t>
      </w:r>
      <w:r w:rsidRPr="00CF6102">
        <w:rPr>
          <w:spacing w:val="-22"/>
          <w:sz w:val="28"/>
          <w:szCs w:val="24"/>
        </w:rPr>
        <w:t xml:space="preserve"> </w:t>
      </w:r>
      <w:r w:rsidRPr="00CF6102">
        <w:rPr>
          <w:sz w:val="28"/>
          <w:szCs w:val="24"/>
        </w:rPr>
        <w:t>work</w:t>
      </w:r>
      <w:r w:rsidRPr="00CF6102">
        <w:rPr>
          <w:spacing w:val="-22"/>
          <w:sz w:val="28"/>
          <w:szCs w:val="24"/>
        </w:rPr>
        <w:t xml:space="preserve"> </w:t>
      </w:r>
      <w:r w:rsidRPr="00CF6102">
        <w:rPr>
          <w:sz w:val="28"/>
          <w:szCs w:val="24"/>
        </w:rPr>
        <w:t>should</w:t>
      </w:r>
      <w:r w:rsidRPr="00CF6102">
        <w:rPr>
          <w:spacing w:val="-22"/>
          <w:sz w:val="28"/>
          <w:szCs w:val="24"/>
        </w:rPr>
        <w:t xml:space="preserve"> </w:t>
      </w:r>
      <w:r w:rsidRPr="00CF6102">
        <w:rPr>
          <w:sz w:val="28"/>
          <w:szCs w:val="24"/>
        </w:rPr>
        <w:t>start with</w:t>
      </w:r>
      <w:r w:rsidRPr="00CF6102">
        <w:rPr>
          <w:spacing w:val="-31"/>
          <w:sz w:val="28"/>
          <w:szCs w:val="24"/>
        </w:rPr>
        <w:t xml:space="preserve"> </w:t>
      </w:r>
      <w:r w:rsidRPr="00CF6102">
        <w:rPr>
          <w:sz w:val="28"/>
          <w:szCs w:val="24"/>
        </w:rPr>
        <w:t>families</w:t>
      </w:r>
      <w:r w:rsidRPr="00CF6102">
        <w:rPr>
          <w:spacing w:val="-31"/>
          <w:sz w:val="28"/>
          <w:szCs w:val="24"/>
        </w:rPr>
        <w:t xml:space="preserve"> </w:t>
      </w:r>
      <w:r w:rsidRPr="00CF6102">
        <w:rPr>
          <w:sz w:val="28"/>
          <w:szCs w:val="24"/>
        </w:rPr>
        <w:t>and</w:t>
      </w:r>
      <w:r w:rsidRPr="00CF6102">
        <w:rPr>
          <w:spacing w:val="-31"/>
          <w:sz w:val="28"/>
          <w:szCs w:val="24"/>
        </w:rPr>
        <w:t xml:space="preserve"> </w:t>
      </w:r>
      <w:r w:rsidRPr="00CF6102">
        <w:rPr>
          <w:sz w:val="28"/>
          <w:szCs w:val="24"/>
        </w:rPr>
        <w:t>schools.</w:t>
      </w:r>
    </w:p>
    <w:p w14:paraId="4407652C" w14:textId="77777777" w:rsidR="0083493B" w:rsidRDefault="0083493B" w:rsidP="0083493B">
      <w:pPr>
        <w:pStyle w:val="BodyText"/>
      </w:pPr>
    </w:p>
    <w:p w14:paraId="6AC11F39" w14:textId="77777777" w:rsidR="0083493B" w:rsidRDefault="0083493B" w:rsidP="0083493B">
      <w:pPr>
        <w:pStyle w:val="BodyText"/>
      </w:pPr>
    </w:p>
    <w:p w14:paraId="0DD7D089" w14:textId="77777777" w:rsidR="0083493B" w:rsidRDefault="0083493B" w:rsidP="0083493B">
      <w:pPr>
        <w:pStyle w:val="BodyText"/>
      </w:pPr>
    </w:p>
    <w:p w14:paraId="2B67D0CB" w14:textId="77777777" w:rsidR="0083493B" w:rsidRDefault="0083493B" w:rsidP="0083493B">
      <w:pPr>
        <w:pStyle w:val="BodyText"/>
      </w:pPr>
    </w:p>
    <w:p w14:paraId="48C1B7FD" w14:textId="77777777" w:rsidR="0083493B" w:rsidRDefault="0083493B" w:rsidP="0083493B">
      <w:pPr>
        <w:pStyle w:val="BodyText"/>
      </w:pPr>
    </w:p>
    <w:p w14:paraId="4ABC403F" w14:textId="77777777" w:rsidR="0083493B" w:rsidRDefault="0083493B" w:rsidP="0083493B">
      <w:pPr>
        <w:pStyle w:val="BodyText"/>
      </w:pPr>
    </w:p>
    <w:p w14:paraId="32F99AD6" w14:textId="77777777" w:rsidR="0083493B" w:rsidRPr="00CF6102" w:rsidRDefault="0083493B" w:rsidP="00CF6102">
      <w:pPr>
        <w:pStyle w:val="BodyText"/>
        <w:ind w:left="5245"/>
        <w:rPr>
          <w:sz w:val="28"/>
          <w:szCs w:val="24"/>
        </w:rPr>
      </w:pPr>
      <w:r w:rsidRPr="00CF6102">
        <w:rPr>
          <w:noProof/>
          <w:sz w:val="28"/>
          <w:szCs w:val="24"/>
        </w:rPr>
        <w:drawing>
          <wp:anchor distT="0" distB="0" distL="0" distR="0" simplePos="0" relativeHeight="251686912" behindDoc="0" locked="0" layoutInCell="1" allowOverlap="1" wp14:anchorId="7ECF7964" wp14:editId="7870E1A4">
            <wp:simplePos x="0" y="0"/>
            <wp:positionH relativeFrom="page">
              <wp:posOffset>720001</wp:posOffset>
            </wp:positionH>
            <wp:positionV relativeFrom="paragraph">
              <wp:posOffset>-523575</wp:posOffset>
            </wp:positionV>
            <wp:extent cx="2342337" cy="1673098"/>
            <wp:effectExtent l="0" t="0" r="0" b="0"/>
            <wp:wrapNone/>
            <wp:docPr id="44" name="Image 44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4" name="Image 44"/>
                    <pic:cNvPicPr/>
                  </pic:nvPicPr>
                  <pic:blipFill>
                    <a:blip r:embed="rId22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342337" cy="167309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Pr="00CF6102">
        <w:rPr>
          <w:sz w:val="28"/>
          <w:szCs w:val="24"/>
        </w:rPr>
        <w:t>“Early</w:t>
      </w:r>
      <w:r w:rsidRPr="00CF6102">
        <w:rPr>
          <w:spacing w:val="-26"/>
          <w:sz w:val="28"/>
          <w:szCs w:val="24"/>
        </w:rPr>
        <w:t xml:space="preserve"> </w:t>
      </w:r>
      <w:r w:rsidRPr="00CF6102">
        <w:rPr>
          <w:sz w:val="28"/>
          <w:szCs w:val="24"/>
        </w:rPr>
        <w:t>work</w:t>
      </w:r>
      <w:r w:rsidRPr="00CF6102">
        <w:rPr>
          <w:spacing w:val="-26"/>
          <w:sz w:val="28"/>
          <w:szCs w:val="24"/>
        </w:rPr>
        <w:t xml:space="preserve"> </w:t>
      </w:r>
      <w:r w:rsidRPr="00CF6102">
        <w:rPr>
          <w:sz w:val="28"/>
          <w:szCs w:val="24"/>
        </w:rPr>
        <w:t>experience</w:t>
      </w:r>
      <w:r w:rsidRPr="00CF6102">
        <w:rPr>
          <w:spacing w:val="-25"/>
          <w:sz w:val="28"/>
          <w:szCs w:val="24"/>
        </w:rPr>
        <w:t xml:space="preserve"> </w:t>
      </w:r>
      <w:r w:rsidRPr="00CF6102">
        <w:rPr>
          <w:sz w:val="28"/>
          <w:szCs w:val="24"/>
        </w:rPr>
        <w:t>is</w:t>
      </w:r>
      <w:r w:rsidRPr="00CF6102">
        <w:rPr>
          <w:spacing w:val="-26"/>
          <w:sz w:val="28"/>
          <w:szCs w:val="24"/>
        </w:rPr>
        <w:t xml:space="preserve"> </w:t>
      </w:r>
      <w:r w:rsidRPr="00CF6102">
        <w:rPr>
          <w:sz w:val="28"/>
          <w:szCs w:val="24"/>
        </w:rPr>
        <w:t>a great</w:t>
      </w:r>
      <w:r w:rsidRPr="00CF6102">
        <w:rPr>
          <w:spacing w:val="-32"/>
          <w:sz w:val="28"/>
          <w:szCs w:val="24"/>
        </w:rPr>
        <w:t xml:space="preserve"> </w:t>
      </w:r>
      <w:r w:rsidRPr="00CF6102">
        <w:rPr>
          <w:sz w:val="28"/>
          <w:szCs w:val="24"/>
        </w:rPr>
        <w:t>helping</w:t>
      </w:r>
      <w:r w:rsidRPr="00CF6102">
        <w:rPr>
          <w:spacing w:val="-32"/>
          <w:sz w:val="28"/>
          <w:szCs w:val="24"/>
        </w:rPr>
        <w:t xml:space="preserve"> </w:t>
      </w:r>
      <w:r w:rsidRPr="00CF6102">
        <w:rPr>
          <w:sz w:val="28"/>
          <w:szCs w:val="24"/>
        </w:rPr>
        <w:t>hand.”</w:t>
      </w:r>
    </w:p>
    <w:p w14:paraId="2CB5D770" w14:textId="77777777" w:rsidR="0083493B" w:rsidRDefault="0083493B" w:rsidP="0083493B">
      <w:pPr>
        <w:pStyle w:val="BodyText"/>
        <w:sectPr w:rsidR="0083493B" w:rsidSect="0032015B">
          <w:pgSz w:w="11910" w:h="16840"/>
          <w:pgMar w:top="900" w:right="850" w:bottom="1780" w:left="425" w:header="0" w:footer="1" w:gutter="0"/>
          <w:cols w:space="720"/>
        </w:sectPr>
      </w:pPr>
    </w:p>
    <w:p w14:paraId="5716B968" w14:textId="610B914F" w:rsidR="0083493B" w:rsidRDefault="00CF6102" w:rsidP="0083493B">
      <w:pPr>
        <w:pStyle w:val="BodyText"/>
      </w:pPr>
      <w:r>
        <w:rPr>
          <w:noProof/>
        </w:rPr>
        <w:lastRenderedPageBreak/>
        <w:drawing>
          <wp:anchor distT="0" distB="0" distL="114300" distR="114300" simplePos="0" relativeHeight="251704320" behindDoc="0" locked="0" layoutInCell="1" allowOverlap="1" wp14:anchorId="1D8D5B93" wp14:editId="1B2B319D">
            <wp:simplePos x="0" y="0"/>
            <wp:positionH relativeFrom="column">
              <wp:posOffset>91440</wp:posOffset>
            </wp:positionH>
            <wp:positionV relativeFrom="paragraph">
              <wp:posOffset>159385</wp:posOffset>
            </wp:positionV>
            <wp:extent cx="2914650" cy="1169035"/>
            <wp:effectExtent l="0" t="0" r="0" b="0"/>
            <wp:wrapThrough wrapText="bothSides">
              <wp:wrapPolygon edited="0">
                <wp:start x="3012" y="235"/>
                <wp:lineTo x="2259" y="4224"/>
                <wp:lineTo x="1976" y="4693"/>
                <wp:lineTo x="1412" y="7274"/>
                <wp:lineTo x="1412" y="8213"/>
                <wp:lineTo x="1882" y="11967"/>
                <wp:lineTo x="1976" y="19476"/>
                <wp:lineTo x="1506" y="21119"/>
                <wp:lineTo x="1506" y="21354"/>
                <wp:lineTo x="20894" y="21354"/>
                <wp:lineTo x="20518" y="15722"/>
                <wp:lineTo x="20894" y="11967"/>
                <wp:lineTo x="20894" y="8213"/>
                <wp:lineTo x="20612" y="2581"/>
                <wp:lineTo x="18165" y="1173"/>
                <wp:lineTo x="13647" y="235"/>
                <wp:lineTo x="3012" y="235"/>
              </wp:wrapPolygon>
            </wp:wrapThrough>
            <wp:docPr id="45" name="Image 45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5" name="Image 45"/>
                    <pic:cNvPicPr/>
                  </pic:nvPicPr>
                  <pic:blipFill>
                    <a:blip r:embed="rId5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914650" cy="1169035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0FF8159F" w14:textId="77777777" w:rsidR="0083493B" w:rsidRDefault="0083493B" w:rsidP="0083493B">
      <w:pPr>
        <w:pStyle w:val="BodyText"/>
      </w:pPr>
    </w:p>
    <w:p w14:paraId="3B622F22" w14:textId="77777777" w:rsidR="0083493B" w:rsidRDefault="0083493B" w:rsidP="0083493B">
      <w:pPr>
        <w:pStyle w:val="BodyText"/>
      </w:pPr>
    </w:p>
    <w:p w14:paraId="40B6F1EF" w14:textId="2E6529A9" w:rsidR="0083493B" w:rsidRPr="00CF6102" w:rsidRDefault="0083493B" w:rsidP="00CF6102">
      <w:pPr>
        <w:pStyle w:val="BodyText"/>
        <w:ind w:left="851"/>
        <w:rPr>
          <w:sz w:val="28"/>
          <w:szCs w:val="28"/>
        </w:rPr>
      </w:pPr>
      <w:r w:rsidRPr="00CF6102">
        <w:rPr>
          <w:sz w:val="28"/>
          <w:szCs w:val="28"/>
        </w:rPr>
        <w:t>What</w:t>
      </w:r>
      <w:r w:rsidRPr="00CF6102">
        <w:rPr>
          <w:spacing w:val="-23"/>
          <w:sz w:val="28"/>
          <w:szCs w:val="28"/>
        </w:rPr>
        <w:t xml:space="preserve"> </w:t>
      </w:r>
      <w:r w:rsidRPr="00CF6102">
        <w:rPr>
          <w:sz w:val="28"/>
          <w:szCs w:val="28"/>
        </w:rPr>
        <w:t>does</w:t>
      </w:r>
      <w:r w:rsidRPr="00CF6102">
        <w:rPr>
          <w:spacing w:val="-22"/>
          <w:sz w:val="28"/>
          <w:szCs w:val="28"/>
        </w:rPr>
        <w:t xml:space="preserve"> </w:t>
      </w:r>
      <w:r w:rsidRPr="00CF6102">
        <w:rPr>
          <w:sz w:val="28"/>
          <w:szCs w:val="28"/>
        </w:rPr>
        <w:t>not</w:t>
      </w:r>
      <w:r w:rsidRPr="00CF6102">
        <w:rPr>
          <w:spacing w:val="-22"/>
          <w:sz w:val="28"/>
          <w:szCs w:val="28"/>
        </w:rPr>
        <w:t xml:space="preserve"> </w:t>
      </w:r>
      <w:r w:rsidRPr="00CF6102">
        <w:rPr>
          <w:sz w:val="28"/>
          <w:szCs w:val="28"/>
        </w:rPr>
        <w:t>work</w:t>
      </w:r>
      <w:r w:rsidR="006652F9">
        <w:rPr>
          <w:sz w:val="28"/>
          <w:szCs w:val="28"/>
        </w:rPr>
        <w:t>:</w:t>
      </w:r>
    </w:p>
    <w:p w14:paraId="4E5DA82B" w14:textId="77777777" w:rsidR="00CF6102" w:rsidRDefault="0083493B" w:rsidP="0083493B">
      <w:pPr>
        <w:pStyle w:val="BodyText"/>
      </w:pPr>
      <w:r>
        <w:br w:type="column"/>
      </w:r>
    </w:p>
    <w:p w14:paraId="456C3BB6" w14:textId="7A095C00" w:rsidR="0083493B" w:rsidRDefault="0083493B" w:rsidP="00CF6102">
      <w:pPr>
        <w:pStyle w:val="BodyText"/>
        <w:ind w:left="851"/>
      </w:pPr>
      <w:r w:rsidRPr="00CF6102">
        <w:rPr>
          <w:sz w:val="28"/>
          <w:szCs w:val="24"/>
        </w:rPr>
        <w:t>Things work best when families, schools, employment services, employers and disability providers work together</w:t>
      </w:r>
      <w:r>
        <w:t>.</w:t>
      </w:r>
    </w:p>
    <w:p w14:paraId="643B7F72" w14:textId="77777777" w:rsidR="0083493B" w:rsidRDefault="0083493B" w:rsidP="0083493B">
      <w:pPr>
        <w:pStyle w:val="BodyText"/>
        <w:sectPr w:rsidR="0083493B" w:rsidSect="0083493B">
          <w:pgSz w:w="11910" w:h="16840"/>
          <w:pgMar w:top="1440" w:right="850" w:bottom="1780" w:left="425" w:header="0" w:footer="0" w:gutter="0"/>
          <w:cols w:num="2" w:space="720" w:equalWidth="0">
            <w:col w:w="4264" w:space="186"/>
            <w:col w:w="6185"/>
          </w:cols>
        </w:sectPr>
      </w:pPr>
    </w:p>
    <w:p w14:paraId="59951972" w14:textId="3FBE430A" w:rsidR="0083493B" w:rsidRDefault="00CF6102" w:rsidP="0083493B">
      <w:pPr>
        <w:pStyle w:val="BodyText"/>
      </w:pPr>
      <w:r w:rsidRPr="00CF6102">
        <w:rPr>
          <w:noProof/>
          <w:sz w:val="28"/>
          <w:szCs w:val="28"/>
        </w:rPr>
        <mc:AlternateContent>
          <mc:Choice Requires="wpg">
            <w:drawing>
              <wp:anchor distT="0" distB="0" distL="0" distR="0" simplePos="0" relativeHeight="251687936" behindDoc="0" locked="0" layoutInCell="1" allowOverlap="1" wp14:anchorId="13431209" wp14:editId="695E3731">
                <wp:simplePos x="0" y="0"/>
                <wp:positionH relativeFrom="page">
                  <wp:posOffset>719455</wp:posOffset>
                </wp:positionH>
                <wp:positionV relativeFrom="paragraph">
                  <wp:posOffset>205799</wp:posOffset>
                </wp:positionV>
                <wp:extent cx="2313305" cy="1313180"/>
                <wp:effectExtent l="0" t="0" r="0" b="0"/>
                <wp:wrapNone/>
                <wp:docPr id="46" name="Group 46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Group">
                    <wpg:wgp>
                      <wpg:cNvGrpSpPr>
                        <a:grpSpLocks/>
                      </wpg:cNvGrpSpPr>
                      <wpg:grpSpPr>
                        <a:xfrm>
                          <a:off x="0" y="0"/>
                          <a:ext cx="2313305" cy="1313180"/>
                          <a:chOff x="0" y="0"/>
                          <a:chExt cx="2313305" cy="1313180"/>
                        </a:xfrm>
                      </wpg:grpSpPr>
                      <pic:pic xmlns:pic="http://schemas.openxmlformats.org/drawingml/2006/picture">
                        <pic:nvPicPr>
                          <pic:cNvPr id="47" name="Image 47"/>
                          <pic:cNvPicPr/>
                        </pic:nvPicPr>
                        <pic:blipFill>
                          <a:blip r:embed="rId53" cstate="print"/>
                          <a:stretch>
                            <a:fillRect/>
                          </a:stretch>
                        </pic:blipFill>
                        <pic:spPr>
                          <a:xfrm>
                            <a:off x="0" y="41414"/>
                            <a:ext cx="2313000" cy="1271396"/>
                          </a:xfrm>
                          <a:prstGeom prst="rect">
                            <a:avLst/>
                          </a:prstGeom>
                        </pic:spPr>
                      </pic:pic>
                      <pic:pic xmlns:pic="http://schemas.openxmlformats.org/drawingml/2006/picture">
                        <pic:nvPicPr>
                          <pic:cNvPr id="48" name="Image 48"/>
                          <pic:cNvPicPr/>
                        </pic:nvPicPr>
                        <pic:blipFill>
                          <a:blip r:embed="rId54" cstate="print"/>
                          <a:stretch>
                            <a:fillRect/>
                          </a:stretch>
                        </pic:blipFill>
                        <pic:spPr>
                          <a:xfrm>
                            <a:off x="935240" y="0"/>
                            <a:ext cx="1078814" cy="1046657"/>
                          </a:xfrm>
                          <a:prstGeom prst="rect">
                            <a:avLst/>
                          </a:prstGeom>
                        </pic:spPr>
                      </pic:pic>
                    </wpg:wgp>
                  </a:graphicData>
                </a:graphic>
              </wp:anchor>
            </w:drawing>
          </mc:Choice>
          <mc:Fallback>
            <w:pict>
              <v:group w14:anchorId="789FF2A4" id="Group 46" o:spid="_x0000_s1026" style="position:absolute;margin-left:56.65pt;margin-top:16.2pt;width:182.15pt;height:103.4pt;z-index:251687936;mso-wrap-distance-left:0;mso-wrap-distance-right:0;mso-position-horizontal-relative:page" coordsize="23133,13131" o:gfxdata="UEsDBBQABgAIAAAAIQCxgme2CgEAABMCAAATAAAAW0NvbnRlbnRfVHlwZXNdLnhtbJSRwU7DMAyG&#13;&#10;70i8Q5QralN2QAit3YGOIyA0HiBK3DaicaI4lO3tSbpNgokh7Rjb3+8vyXK1tSObIJBxWPPbsuIM&#13;&#10;UDltsK/5++apuOeMokQtR4dQ8x0QXzXXV8vNzgOxRCPVfIjRPwhBagArqXQeMHU6F6yM6Rh64aX6&#13;&#10;kD2IRVXdCeUwAsYi5gzeLFvo5OcY2XqbynsTjz1nj/u5vKrmxmY+18WfRICRThDp/WiUjOluYkJ9&#13;&#10;4lUcnMpEzjM0GE83SfzMhtz57fRzwYF7SY8ZjAb2KkN8ljaZCx1IwMK1TpX/Z2RJS4XrOqOgbAOt&#13;&#10;Z+rodC5buy8MMF0a3ibsDaZjupi/tPkGAAD//wMAUEsDBBQABgAIAAAAIQA4/SH/1gAAAJQBAAAL&#13;&#10;AAAAX3JlbHMvLnJlbHOkkMFqwzAMhu+DvYPRfXGawxijTi+j0GvpHsDYimMaW0Yy2fr2M4PBMnrb&#13;&#10;Ub/Q94l/f/hMi1qRJVI2sOt6UJgd+ZiDgffL8ekFlFSbvV0oo4EbChzGx4f9GRdb25HMsYhqlCwG&#13;&#10;5lrLq9biZkxWOiqY22YiTra2kYMu1l1tQD30/bPm3wwYN0x18gb45AdQl1tp5j/sFB2T0FQ7R0nT&#13;&#10;NEV3j6o9feQzro1iOWA14Fm+Q8a1a8+Bvu/d/dMb2JY5uiPbhG/ktn4cqGU/er3pcvwCAAD//wMA&#13;&#10;UEsDBBQABgAIAAAAIQC4GbgyZwIAACIHAAAOAAAAZHJzL2Uyb0RvYy54bWzUVduK2zAQfS/0H4Te&#13;&#10;N77kuibOvqQbFpY29PIBiizbYq0LkhInf9+R7PWmycKWpYUWYzFjSaMzZ87Iy7ujaNCBGcuVzHEy&#13;&#10;ijFikqqCyyrHP77f3ywwso7IgjRKshyfmMV3q48flq3OWKpq1RTMIAgibdbqHNfO6SyKLK2ZIHak&#13;&#10;NJMwWSojiAPXVFFhSAvRRROlcTyLWmUKbRRl1sLXdTeJVyF+WTLqvpSlZQ41OQZsLowmjDs/Rqsl&#13;&#10;ySpDdM1pD4O8A4UgXMKhQ6g1cQTtDb8KJTg1yqrSjagSkSpLTlnIAbJJ4otsNkbtdcilytpKDzQB&#13;&#10;tRc8vTss/XzYGP1Nb02HHsxHRZ8s8BK1usrO571fvSw+lkb4TZAEOgZGTwOj7OgQhY/pOBmP4ylG&#13;&#10;FOYScJJFzzmtoTBX+2j96Y2dEcm6gwO8AY7mNIO3pwisK4relhLscnvDcB9E/FYMQczTXt9ANTVx&#13;&#10;fMcb7k5BmVA3D0oetpx6dr0DbG4N4kWOJ3OMJBHQEQ+CVAyBD5Q/r/E7fAWuAuwaru9503jevd1D&#13;&#10;BUFfCOKVbDuxrRXdCyZd1z2GNYBaSVtzbTEyGRM7BvDMQ5FA0aBzHUDUhkvXtYp1hjla+/NLwPEV&#13;&#10;GswDJdkwEUC/4PQp2F5erypmksDTBT9XTRxDuwbVpPNkfDvzK4bak0wb6zZMCeQNwAs4gHCSkcOj&#13;&#10;7RE9L+l57EAEdICp4xqM/0cxcJP+opiFp8TT61X1Lygm/euKuR1P0wno4vqiSeL5YgE66iQTT2az&#13;&#10;aeioPyqZcOXARRyU2P80/E1/7oN9/mtb/QQAAP//AwBQSwMECgAAAAAAAAAhAEqEqH9EVQEARFUB&#13;&#10;ABQAAABkcnMvbWVkaWEvaW1hZ2UxLnBuZ4lQTkcNChoKAAAADUlIRFIAAAH7AAABFwgGAAAAqg3t&#13;&#10;KwAAAAZiS0dEAP8A/wD/oL2nkwAAAAlwSFlzAAAOxAAADsQBlSsOGwAAIABJREFUeJzs3Xd8FEX/&#13;&#10;B/DPzLarufRKS2gJHWlBEKSIDUEFRbH3rg/i4+OjoAgq+oiFx8f+/OyoyCMWUBFBRaVIACmhl1CT&#13;&#10;QEjP9d2Z3x93l1xCgCQSQuK8ee2LS253s7tXvjsz35kBBEEQBEEQBEEQBEEQBEEQBEEQBEEQBEEQ&#13;&#10;BEEQBEEQBEEQBEEQBEEQBEEQBEEQBEEQBEEQBEEQBEEQBEEQBEEQBEEQBEEQBEEQBEEQBEEQBEEQ&#13;&#10;BEEQBEEQhL8o0tQHIAhNiRACxrKUtm0vjzWZTA4AoJSWbt26tYAQojf18QmCIJwKItgLf0mUUnTr&#13;&#10;1q334cOHry8uLh4GIFai1AFKwBkr4xy5DodjqcVi+SQnJ2cjIYQ39TELgiAIglAHhBCkp6efZbVa&#13;&#10;v9I0zU0p5QA4QDgATim4KktcVSSuyBKXZdlrtVoXdujQoUtTH7sgCIIgCCdBCEFiYuINFrO5WFUU&#13;&#10;TiiCgb5qIQRcooRLlHBKQr8jXFGUwoSEhFsopU16DoIgCIIgBMmyjDFjxtgBRE+aNMmsKAoiIiLu&#13;&#10;0jRVl6VAICcEnAQDPAAOcmzwDy2UUi7LMouJiXlYkqTKv9GnTx+HxWJJstlssdnZ2SohomVMEIQz&#13;&#10;j/hmElqU0aNHW3bu3Hlpfn7+9S6Xq51hGIosy25CiNvv9/dijMm1bVcZo3kgutf2vEwpCJWYzW5/&#13;&#10;yOFwFBw+fPgOn8+bYBjMSgC/oqqlUVGOX5OS4t/bsGHLGsZY452oIAiCIPwV9ejbt5vFYlmmKgqX&#13;&#10;JIlLlHJZopxSwkmwTb62hdRYUONxaKEEXCLgEqWcEMJBjt0npYSbTCZ3ZGT0J8OHD09oiusgCIIg&#13;&#10;CC1SSkLCxYqiHKlKuAtUyxNCqqrpT+FS80YAYTcEMiVcVRVuMVu2du3atZ+o2hcEQRCEP2n48OEp&#13;&#10;FotljyxLpzyo13ehhHBKCJclwlVV5WazeVNaWlp8418FQRAEQWihCCGw2+3PUEp5tVJ9Eyw1S/uB&#13;&#10;WgXCY2Pj/yZK94IgNCXRj0ho1saPHy/5Df95lBBwxhqUcVrfbQgJS+gLw2vsi3MOWZbh83pu+dvf&#13;&#10;/mZuwKEJgiCcEiLYC81aWVlZPOEkLdT/vSHD3NV3G84Dy/H2RQgqoz4lBG6Pu9Ovv/7apgGHJgiC&#13;&#10;cEqIYC80a9HR0Q5CiLVhWxOEV6+Hxehqj+uL13hMCCF+v7/WLn+CIAingwj2QrO2e3dWLiHkSKih&#13;&#10;vH44eFgRPXwfDdtf7RsTQo5ERkYebujuBEEQBOEvjXMuRUQ4NsrSiTPxa/abP17XuVO9SJLEExIS&#13;&#10;vpJlUbAXBEEQhHrjnNOYmJhXFFXxyRKtNYDXNjhObeuc6PmGLpSAy5LETSZTcVxc3D845yIlXxAE&#13;&#10;QRDqihCCKEfUNEmSuCRRTgmpPdgTnNpBdeqyr1Bfe0q4IlEuy5Qrisxj42Oniol0BEEQBKEOCCHo&#13;&#10;mNrxnOpT1NYW5Mlxh7UNLaHt7733Xv7oo4/yxMTEaiV+Ws8R+GhwxjwpePMRWhRZ5pqqGvHx8Zmn&#13;&#10;70oJgiAIQjNFKYXJbP6uMpgfpzRPjlPar74u4QkJCfzAgQOcc853797Nn//X83zEiBFcluU6B/mI&#13;&#10;iAg+8rzzeEREBJco5RIlx/wdSgiPiYl5JTRrniAIwuki2hCFZqdfv369srOzV/q9XpPewJnlKCEA&#13;&#10;JWAGw4UXXohvv/0WhmEgFIg551i5ciWysrKwdetW5Obl4ujRo6gorwClFHa7HQkJ8Wjdug0yMjIw&#13;&#10;ePBgZHTpgoEDM/H7qt9BCQGrpTO+3Wb/4+sFX/cfNmyY/qcugiAIgiC0VJRSOByOaZqmcVWWKqvZ&#13;&#10;ayvho7bSfrBqXpYoV2SJU0r5J3M+5pxzzhjjnDFu6AY3dIPX5Pf7eVlZGS+vqOCGcezznHN+3fXX&#13;&#10;VWseCP/7ALjFbN54xRVXqE1z9QRBEAShGaCUwmw2z5FlOZiYh8pFCraX07DAb7PZwrrB0aq29OA6&#13;&#10;AweezX1eH/f7/VzX/ZzpBmcG44bBuGEYnBkGZ4wFbgRqYIxxXTe4z+fnbreXc875U0/NqBbsSXAW&#13;&#10;PEWWuCRJPDY2dp7IyhcE4XQTqcFCs8I5h8/nUzjnYIyDcQSGr0UgcY8QCsY5rrjiSvzwww9YtWoV&#13;&#10;3n77bbRu3RqGwar62XEOVVXx+NSpUFQFJDhmXlXFOw+0cRES3C/Ag89yzsF4aEAeDipRSFIgfqen&#13;&#10;dwEhAAs2L1SOyEcpJEmCYRjzgzcagiAIgiDUJrxkT2okwYVK0zfceMMx1ey//vor1zStWnX/szOf&#13;&#10;5Zxzrut6Zen9RAsPLowFSv1GWKlf13XOOefr1q7lFpOpWjc9AnCJUm6xWH4fPHhwVNNdPUEQBEFo&#13;&#10;BiilsNls/1JVlUs1u90RwiMjI/muXbsqq9nDq99HjTqPA+CKovBnnn6Gc86rbgpqVNOHgrnBglX5&#13;&#10;Rqh6vyrIB7bj1fZz6NAhHhcbW3k8CN6EmEymXa1aterWlNdOEARBEJqNrl27jrJYLLosScH296pS&#13;&#10;/XXXXVdZWg8F4FBg3pS9iT/zzEy+5IclNdreeWWp/ZhgbwSS9QKPTx7sCwqO8IT4hMogr2maOzIy&#13;&#10;8t3evXt3EHPaC4IgCEIdvfDCC2aTybSNhCXmyXJgbPx/z55dGXyZUVUFX7NaP7zUXxnsazwfCuQ1&#13;&#10;q/NrVuGH73/fvn08KiqKS5L0fnR09M3p6elniXHxBUEQBKGeCCGwWCwvS8EMdwTbxAHwZ56pqp6v&#13;&#10;DMbB4KyHl9ZrBOvw6v7QY5/fx/fs2XPM78MDvmEYXNd17vf7OeecZ2VlcU3TmCRJw5r6OgmCIISI&#13;&#10;bHyh2eGcIzUj4xVFUfN5cOAaxgL/f/PNt9B1vXI9hDL1ERhIJ7wqPfA8r1yPMQbGGAgh8Pv9uPee&#13;&#10;ezFw4EAsXrw4+DeqBvAhhAQz+FG5LQDs278fXq/XUFXV2ciXQRAEoc5EsBeapS3r1u22We1vUEqh&#13;&#10;yDJkyqFIFCtXrsC3334HSilCk84QQkBoMNCHBXzOeVV3ukDPO/Bg0F6zdg3eeustHD58GNu3ba9c&#13;&#10;v3J/wX1RSiHJEkJV9fv27QMA1r59+7LTdzUEQRBOTAR7oVninOOee+563mKx/EgRCMCMczDGcNdd&#13;&#10;d+GLL+bD5XJVBvlAIT6sJB/cJtQTPlDypyDBGwSrxYrU1DQMHjQIE66aAM45KKVgBgNnHJxxEAL8&#13;&#10;8MMPePLJacjLzwMA7MvZCwAHMjIyDp7uayIIgiAILVK3bt0SzGbztlDbfXg/+g7t2/Offvrp2IQ9&#13;&#10;o3qbe82s/ZDDhw/z0tLSY9rrPR4vd7vd/MiRI7xdu3YcAP/4k8CQu6MvGc01RftCUZSmvTCCIAhh&#13;&#10;RMleaNays7MPd+jQ4RpZlnNVVQXnHDfccAPmz5+PpORkeDyewIqhhvtaBEr+HDW7xsXHxyMiIqKy&#13;&#10;PV7XdRBC8NBDkzFt2jS4XC4cOHAAVqsVvXr2Bucc+/ftg8GNVaG8AUEQBEEQTpGePXsOs1qtByVJ&#13;&#10;4t8s/OaY0nhlFzl2bBZ+ePe543Wz03Wde71ezhjjF198MR84cCDXDYO/9tpr/KuvvuKcc75r1y4e&#13;&#10;GRnJVVW9tKmvhyAIgiC0OIQQqKr8Ufu0NF549Ohxg/oxg+KEutIFF1ata171fYS61z399FM8LTWN&#13;&#10;V1Q4q1X7v/KfVzgAZ2pqeqemvh6CIAjhRDW+0CJMnDgxwufTM2++5VZEx8SAGbxywpsAXllVH56N&#13;&#10;D6B6d7ywB6FNQ9uEMu47deqE4uIilJaWwK/r8Pp8YIxh2c/LQAhZu2fP1j2Nf8aCIAh1J4b2Epo9&#13;&#10;Qgjmz59/raap7S+84IJA5jwhlbPWhTum+xyqsvRD3el4MGOf88DmkkTwww8/YOvWbbjwogsAELjc&#13;&#10;bpSWliIhIQFUklFeXoE//vgDkiR9SSkVDfaCIAiCcCpJkgQAv0ycOLGyff1E7fI12+aPGSY3KHx8&#13;&#10;/VdffZVLksQjIyO51WLhvXr15kVFRdznC1Ttz5kzhxNC9JiYmL5NfT0EQRAEocVJ69RpBAj84Yl5&#13;&#10;oWFy6zJ1bbX1DMYPHz7Ms7Ozq+2Lc863bdvG586dyz/++GOem5vLOefc7w9MbTt69GgOYNXs2bO1&#13;&#10;pr4egiAIgtCiBKvjP8xIz+BFRUVVpfqwErxR2+Ow/0OJeKEEvFdeeYUrisJXrFjOTyRU6t+6bSuP&#13;&#10;jIrkFovldjGznSAIgiCcYgMGDGgH4Mjs2f+uDMDHm+gmPNCz8ClrWdWNAGOM7927l2dkZHCL2cLf&#13;&#10;fPMNvmvXLl5cXMx9Ph/3eX3c79O5oRvc5/Nxzjm/8cabOIA9w4cPT2jiyyEIgiAILQulFCaT6cWY&#13;&#10;6Bi+e/fual3qarbJBx4bx4ycFxpZr+a89Hl5ufySSy7hALiqqfyySy/jHo+Hez1e7vP6uc8TCPRZ&#13;&#10;a9dwe4SdW63We0SpXhAEQRBOsWuuuSYCwK4pj00Jtp/7T9I+f5xgHz6vfViSHjMYX7NmDX/55dl8&#13;&#10;4YKF3DAM7vf5ud+vc79f5z6/n48YOZID2Ni/f/+Ipr4egiAIgtCiEEJgtVofNGkmvmHDhmql+ZrV&#13;&#10;+LVV6VctwUJ98P9gmK98dKK2+qefeYYD0OPj40c09fUQBEEQhGZDkiQoilK5qIpa+ViWZVBKQQjB&#13;&#10;m2++aQGw/Y477uSGEWg/r63EHgr2ITVDeLWqfl6Vkc/0UNs+44ZRtU5oX2vWrOE2m42rqjw1NJWu&#13;&#10;IAjCmUo0MgqnlSRJuOWWWywL582LcXm90VSW46NiYnoUFRamFJeVRQFoDcAGQArbLDSTHQOgE0J0&#13;&#10;znm0yWTqsWLFCvTu3RuGYaBm0OVA5TB4oec45ygpKUFubi66du1a+bvgEDyBSW+Cn4rwNnhS+Utg&#13;&#10;3bp1uPTSS1FcXPxReXn5zYQQ/ym8RIIgCKecCPZCo5JlGTExMe3g8aQxSs8tKC7OBNBK09QYa4Qj&#13;&#10;WrNaZNmkQVZVKKqKqMQE2CIdsEVFQtW04DuUwDB0GLqB/Jy9yPrme4wcORL33/8ALrroQjDGQgPr&#13;&#10;VI5+VzlyXvhsdhwglGDhwoUYN24c7r33XkybNg12ux0AYOgGQELz2tf+0Zg3bx7uv/9+FBUV/TRq&#13;&#10;1KjRCxcudDXuFRQEQfjzRLAXTjlJkhAVFdWRMHZBQVHReJPJ1MUaFRlrcUSgbbcu6NC7JxLTUqFa&#13;&#10;zLDY7TDbbVC1QMA/XpAFAEXTsD1rLV667nasWZOFLl26gDEGSmm1KWorA35QaI8suI7b7cZ//vMf&#13;&#10;PDHtCbRu1RqPPfYYzjvvPCQnJx8zzS0AeD1ebMrehH/963l88cV8g3P+6ejRo+/96quvSk7phRME&#13;&#10;QWgkItgLpwQhBH379o3ZtWX7eaXOsjs0s6l3dHKyo8vggehx7hBEpyQhIiYaJpsVBMHx5xkDYwyc&#13;&#10;sWMCdG0kWUbp0aOYftnV+Oidd3HppZfWWn0P1D7JTfixAsCGDRvw8MMP4+eff0ZsbCy6duuGYeee&#13;&#10;i549ekAzmVBSUoKsrCwsXboUmzdvhtvtXt+2bdvpBw8e/MIwjFNw1QRBEE4PEeyFP23w4Iuj/sha&#13;&#10;co3T630wOjEhtcewIeg/+gIkd2gPW2QkODiYbsAwDHDGGvx3KKVgBsOMq6/H9RePxXOznofX54Ms&#13;&#10;SdUmvTlewlz4zQTnAA3WItx888149913iwBsAxClqGqUIksmr9fnNAyjSJKkrJSUtnN69OiySlTb&#13;&#10;C4LQHIlgLzQY55zER8aMLywtmupIiO8+5MrLkXnpaMSmpAAAdL8f7BSXgDWLGQteexu/vjcHG7Oz&#13;&#10;kZycDGawwLC5weBNgjPXhW4AOIJvdA4wzsAZgjPacRQcPYqBAzNx6NChpzjnUy+4+WbLH998E00I&#13;&#10;MVFKnZMnTy6aNGmSl/2JmxRBEISmJoK90CDdu3dP27Z58780u33ckKvGY+hV4xHbKhm6zw/d33jJ&#13;&#10;6ZIso6ywCFMvGY/H//4wHp0yBbquQ5blymlpgZoz23JwTqoeMw7GGBRVwddfL8DYsWNgUpRX4qOj&#13;&#10;XzpYUJAjArsgCC2N6CAs1AulFPEx8WM3Z2cv73z2gHGTP3gb4ybfj8j4OHicrkYN9ABg6DpikhJw&#13;&#10;0S03YNq0aViTtQayLIMZLNjXDgAPBHTOQ332SKAoHyztB6atDwT/pT8ugaTIiG3X9r5ij2eNxPFF&#13;&#10;m7jksznn0vGOQRAEobkRJXuhzgghUAm5FYryysibrjVdcPvNMFks8Hk8p/U4qCSB6TpevvN+6LlH&#13;&#10;8OOyn9EuNRWGwSrb4cEBjuoJf6EATwiBYRgoLilB7x49oMbH4IG3/oPcXXvwy2efI3vZb3pFccmy&#13;&#10;5JiYpw4ePbqMEHLizEFBEIQznCjZC3XSp08fRQZ9IbpN6zdufv5p09gH7oaiqqc90AMAMwzIqoo7&#13;&#10;X3wW5tRWOGfQYCxcsACSFBhdL1B6J9Uy8Skh1QbOkSQJO3fswMHcXJxz5TjYoiLRoU8v3PjMk3jo&#13;&#10;w//Klz/0wAgSHfUDIeQXh812K+dcOe0nKgiCcIqIkr1wUpxzSaXyc/aE2Ml3vvICOvTuCY/TedKu&#13;&#10;co1NMWlwlZZhzoxnsWHREvzzn//E5Icfht1mA4BA1T4CA+nU7IK3detWjL/sciA+Gn978xXouh7o&#13;&#10;KUAIZEWBomkoPHQIP38yDys+/wrlR45+k9qxw5Rdu3atb+rzFgRBqC/RLimc1PPPPnuLZDHNvGnm&#13;&#10;k8gY2B8ep7OpDwkAwHQDqtmM3iOGwhRhx9sv/xtffPoZnBUViImNRVx83DGB3u12479vv40brrse&#13;&#10;RoQVtz3/NEw2K5he1WuAGQZ0nw8mqxXdhwxCp3594awo77Rl9drxNpPFaYBliSQ+QRCaE1GyF04o&#13;&#10;LSWtY25R3uIJUx5uN+TKcWdMoA9HKIVmNuHQ9l1YMudTrP52ERSd4eyBA9G5czpSUpLBDAMH9x/A&#13;&#10;ytW/Y+OO7Rh06SUYfddtcMTHwu/21Ezfr0Y1aWC6geVffI1Fr/8fnEeL/jvh2okPvvPOO+Wn8TQF&#13;&#10;odFwzmlKu7iefq8/lVKq+nx6aaeuXbauXb52r67rTX14wikggr1wXLIsQ9f1hZljLrr4theehdfl&#13;&#10;avKq+xORVQWyoqLgwEFsXr4SO9b+gcP7DsBVWgpF0xAZH4vW6Z0x4OIL0Dq9M3SfD0Ydv8gIpTBZ&#13;&#10;LNizYSPmPDkTezdm/zhi5MjLlyxZUtrIpyUIjYIQgkGDBqWtW7/mOsMwztOItT/hskKIBMb9MIj3&#13;&#10;qA/u5RaT9cuSwrL3RaJq8yaCvXBcDpvtFl2i/530zuto27VLkyTjNYSkyJBkBYQAnHHofj8opZAU&#13;&#10;GeCAEaymbwjNYkFRXj4+nDoDW39d8fVFl4y+9uuvvxYlfKFZ4ZyTqFjHXT6377Ekc+fkVvauiLO0&#13;&#10;gUmxgBIJBtNR4j6CAvde5JRsQBnLn9e9S+fJa9ZsPtDUxy40jGizF2o1evTo2E3Z2e9feMfN0Zlj&#13;&#10;LoLX7W7qQ6ozzhgMXYfh1ytL7pwx6H4/DF3/U6P6GT4/rJEOdDl7AHZkre2c9cuv7W+7/fav1q5d&#13;&#10;KxrxhWbhs88+k/oN6P2c4rc/fVb8Rfa+yRcj0d4eZsUGhZqgUA2qZEakOQGtItLRyp6OMldx112H&#13;&#10;tl6Qltp6eXFxWX5Tn4NQfyLYC8cghODAvn2PJXZoP3bCo3+HoioQCWlBBGC6DnOEHR1698TOteu7&#13;&#10;rvppmcoJlpzJTRyCAARK9AMG9ZvhICn/OLfttWgX1ROcMxjcD84ZeNg/xg0YXIdJtiE1sju8hjdu&#13;&#10;95Hs4RnpqV8eOVJU1tTnItSP6GcvHGPYgAEpXq/3+vNumIjoxHjofpGgU5Pf40Vyp464euo/QEzK&#13;&#10;P+wmy7W1zbAnCGcKQgjik6NHcY/yaGbKZYiztIHf8IDjxDfyBveDEIoByZcg2dKl0/Zde2fwqvGn&#13;&#10;hWZCBHuhGkIIlq/94+6E9qmtug0dDJ/H29SHdMbyulzo1L8PLrn3DlR43LPaJCRkNPUxCcLx3HTT&#13;&#10;TfaiopKnO0UPQJK9Pfys7nkrjBuQiIJe8eeBGup1CSkJmY14qEIjEMFeqObxxx83ef3esedcOQ5R&#13;&#10;CQl1zlb/q/J5vBhx/UR0HXJ2wv78/Jk//fST3NTHJAi1+Xzh3AFmRPbJiD0bjBkA6tfsZDA/Eqxt&#13;&#10;kWBNlZwVpZcebypp4cwkXi2hEiEEb73++oUR0dEZPYYOht8rSvUnwxkDQHD55PsRmRB/yeVjx14p&#13;&#10;qvOFMw0hBF6Xv1+iNRUOLRaM1z9JlYODEgmt7V2h+/moqZ9OVRvhUIVGIoK9UE3+kSNX9Rh2Do1v&#13;&#10;11aU6uvI7/WiVXonDJkwjjrd7pmdO5+V1NTHJAjhZFmGyaz1UqkFlErHTBJVVxwcUZYEGD4jdcns&#13;&#10;hYmn+DCFRiSCvVDp2rFjY2SJntP93HMgSfSMHkDnTON3ezDy+olI6tSxze7t6x8QpXvhTMOZEU0I&#13;&#10;xZ8bXiVQugehZpdLtp6qYxManwj2AoBANd/3y5adb46MSmqd3gn+Bg4681dlGAbMEXacd8M14DK9&#13;&#10;u21SUuemPiZBCEckUhLqYtfQgE9A4NPdMAzdrWke0f2uGRHBXgAQCPZHiotHdOx3FmJTUqpNDCPU&#13;&#10;jc/jRb+LRyGtdw/7wbzDD0mSGMZCODPoug6Py7vOy5xg3Gh42Z4QFLryYLaYNq5cuT7vVB6j0LhE&#13;&#10;sBcAAOMYkwjQJ2Ngf8iqKqrwG4AzBiorGHn9NSCKdENkZGTfpj4mQQAAzjk0i5Z1xLkPpZ6joLT+&#13;&#10;N6IEFDrzI8+5A5KGLyilYqStZkQEewEAUDh4eGdVVTskpraDrvub+nCaLb/Hg14jzkXXwWcrJYVF&#13;&#10;94nuScKZYtzoCb/7UL52e+FKUEiob1W+TBXsKlyHvIpd5RGR0QtFgaB5Ed9EAggh+H3tyuHmSIc1&#13;&#10;rk0rUYX/J3DOQQjByBuvgWI2XRVtt5/V1MckCADw7rvvlkfHRE/bXvQ78ip2QaFKnbeVqYoybyHW&#13;&#10;5S+CopFXcnNydzbioQqNQAR7AYQQON3us9p17wpHXNyfmiimLqgkgbTgEq/f60XHvmchY1CmWlJW&#13;&#10;dq8o3QtnAs458g8VfMNV9zPLD/wPhe5cqJIJgQz94yFQJA0ufymW7Z8DFy9cdN6IC58VpfrmR3wL&#13;&#10;CTAMgxCgTWrPblBNWqO211NK4S4vh8/lQkvtnsY5B6UU5068EkRVr4m2R/dp6mMSWp7//Oc/tsRW&#13;&#10;sUMdcfYbzTb5rpj4iIntOqb0VNXjj3VDCOHv/9+lj5eTgud+3Pc+Nhf8Bp35oEiB2e4kKkOiMmSq&#13;&#10;QJECP+eW78KSnPdwVM/5dvi5I68XUzo3Ty3z21aoLxOlJPvWWc+07z/6Inhdrkb5I4QQEErxfw9P&#13;&#10;QUrH9hhz353wOBvnbzU1QimoJOHFm+7Anqx17zFCbhIzBwqnQu/evZN37Nl2F2PsUniVbibJCkUy&#13;&#10;wau74IfLwyTfL4qmfFxW6JxDCKl1ZCxJkmCNNN/hqfA+FqUmt24d0RWRpgREm5JAiQSXvxxF7lwc&#13;&#10;du5GnmunTlT/C1efc930txa+1TI/sH8BYhxvAecPG9b+pxUrUmKSkxq1Cp9QAr/Hi5wNG5HQrk2L&#13;&#10;rsrnjEHWNIy49mrsXrt+YmJ09OzcgoL1TX1cQvMWnxQzdtPWjS8kmtq3T43uhURbGmxqNGRJgc/w&#13;&#10;oMx91HSwYtuonNL1o8w2ZWzPAT0f3PD7hr0192MYBsqLnG+OGDHiu99W/XJNafGhYSBSd+alsRSS&#13;&#10;TGTDyWUjx9D9v8XHx8/LPVD+41sL32qCMxZOlZb7bSvUCSEE6zZs6GuyWkyN3V5PCIWrtAzuCida&#13;&#10;derY6LkBTc0XzMxPz+yvFhw9epuYFlRoKEIIohOib3KV+Of2jr2g/ai029AjYThiLClQJA2EE5gk&#13;&#10;CxLsqeifPBrnp96OdpY+l23fsO3LtM5p3WvbJ+ccS5Ys2e+p8M00/GTUPx56pJ/Frvzm0StWtWof&#13;&#10;32/39pwBfg+/69D+wz+KNvrmTwT7vzhKKQqKivq1yugMR1wsGrOqmVCKsqIiAEB8uzYwmlHWP6EE&#13;&#10;9U2045yDShJG3XoDiKreGmmNFJn5QoPExUVdVlHk+u85ra7WBiSPgUJV+Aw3DKaDcwYODsYZDOaH&#13;&#10;z/DArkZjWLvrkB41uOfePXv+169fv5gT7d/v9+Ppp58+aDHbSgghR3du3rc1JSVFVNm3IKIa/zRK&#13;&#10;Tk5ubbfb+5vNZhtjrOatMieEcAAwDINLkgTGGKecE04p5ZRSCZB13edxu72/7N279wAAMMb+VEJd&#13;&#10;MLgntu/VA5rFDHeFs8H7OhlKKSpKSmC2WRF5GrL+TxVCCHSfH4Zfh2ox1WtmUL/Pi/QB/dA5s5+6&#13;&#10;87ffb5Nlea0uJhgS6mHSC5PMrzw2e1rv+AtpalQv+Az3SSeyMbgOChm9E0fhYOn2Tlu2bbyfEPLE&#13;&#10;ib4rggmzRJYlouuGGFirhRHB/jRp1arVpUePHn3t8OHDSZzxYz6sNTPTQz/zYEk7tDalFIZhHAaw&#13;&#10;A4GameKYmJgNqqp+37Vr141Lliwprc9xDeFD5BX013aO+LgGzoNVd4RSlBcWQTFpkJTm89bTLBYs&#13;&#10;e+cD7Nu8FTc+/US9brA4C5Tuz75sDLb8tvKGpMSkVw8ePLipkQ9ZaCEIIXjvuf+7NFJO6JEeOxCM&#13;&#10;63WesY5xHRYlAl3iB2P5wblX33bbbc+99dZJEuwYM0lUchnkzxUiPvvsM/XOSXfGm1STxVNa7Lrv&#13;&#10;voePTp8+3SNuIJqOqMY/DYaOGpV+9OjRNw1DT+KMgfHAB6nmguDCOQczDBiGAcY5AA5CAPBAYk3r&#13;&#10;1q0TMgcOPGdA5oBB/fr3Gx0TE/OY0+n8ZenSpVkRERF33X777XUeLeNQh0MWSFJibEpyow+mQymB&#13;&#10;s6QUmsUKWVEC53uGC5Tqfdjw48/QfV7IJ+jWdDy614vBz+sxAAAgAElEQVQe556DVhmdTXkHD14j&#13;&#10;+t0LdUUIQUlR2agESwfY1CgYrH6fUYPpSLSmQaXmDitW/zLoZOvrjNk40KAvAkIIOvXolOqIsT41&#13;&#10;4eorV7qOurPKjziz3C6a9dTT07McsfaXOndu17mldrk90zWf4lUzRSnF+t9/v5NzFg8eKKVXltrD&#13;&#10;gh3nx7lfJ8FSffB5SikenTIVQ4aeA5/XC1mS4fP5cDg/H3M+ntPxyy++fO2jjz46r0+fPjetXbv2&#13;&#10;pKX8NklJ6YdycxNsUVGVtQiNhhA4y8phjYiArKrNohqfShKK8vKxN3sLJk55BCCk3iUexhg0iwXn&#13;&#10;XHE55mzeendGavp/t+zesquRDlloQaYaU+lT2vTUaHMSKKGoVxsSAAYGuxYNuxpPtm3f0Q3ADyda&#13;&#10;36/7TQ0Z855zLkVG2ycf3HXwHwnm9tE9W3dDnKUVAuVJHlHsyUvMKd3Q7cD+PTdGRkfMnP+/L18c&#13;&#10;NmyYaM86jUQR4zTweDzJnAO6watK6uCVgxyc8Ea3qsAPAFA1DSkpyfB7/eBGoBbAbDajc3o6nn76&#13;&#10;Gbzx5puw22yXbdyY/cHtt99uOdmxrd+0KUMxm2R7TFSjJueBEDDDQOHBQ9AsZlC5edxnUlnCkX37&#13;&#10;YbbZ0DmzH/QGTv3r93rR/+LzkdQh1b4jZ9s4UboR6iLvjjxJlqi9wUOicA5KZGiSGYSRuBO973w+&#13;&#10;H2WGoRJC6nUX/sQTT6iyRt8x6THPndvqhujzUm9Ft/hzEG9tizhra8Rb2yA9ZiBGpd6K4W1uiCRe&#13;&#10;83OXXT72rezs7PpXkwkNJoL9aWAymfKAqnvy8OBNwp+oA93vh9ftRkxMNCIcDphMZnDO4Xa7UVZe&#13;&#10;jkGDB+GFl16Cqspj3nvvvftO9OGmlKK4pKRrbKsUWCMiGrVkTwiBz+1B/r79cMTFQVbkZpEAJMsy&#13;&#10;8vbsRVR8PKyRjgZfI2YYsEREYNDlY8E4v2PIkCGxp/hQhRYo6c0kw+dnpQbzoUEBnxDozAev4YJm&#13;&#10;0XJO9Jn7+eefqd+va5RSX11vRgkheHbWM49HyknXD20zEe0c3QHO4Te80JkfBvNDZ374mRecM7SJ&#13;&#10;6IoR7W4E92g3DRw0YIrojnr6iGDfyBhj6N69+5uEkCMk7MPKaywnQgkgU0CWKBhjmDVrFqY89hje&#13;&#10;fOM1bNmcDUopCCHw+/0oKipCn379cMWECfD5fI916tSp80l2H5/Qtg00i7lRgy8hBF63G+WFhUhK&#13;&#10;a9csAj0hBIZuYPcf6xHXphU085+7RrrPh8yxo5GQ2jZ17apVY0XpXjiZGdIMRsF3H3buhcH9IPUM&#13;&#10;+BKRUOYtQKn/sLdfvwGrT7Tua6+9RnVdVwHU6Y6WEIL2ndsPJbr8t4GtLkOstU0gqB/nG42Dw8+8&#13;&#10;iLe0Q2bKWLgqvI/ExDj61euEhAYTwf40+O2337YkJyffYjab9miaBkVRIMty5aLIChS5+u9kWYai&#13;&#10;KFAVBbKiQJJVyLIMTdOwZs2afe+///7K55+ftXXChAl88oMPwul0BpLJDANOpxPX33A9khIT7bt3&#13;&#10;777geEEl0CsAMQlp7SApSuMG+2Bynru8AgmpbZvFzHqUUpQdLcTOtX8grXcPUFn6U9fI0HU44mIx&#13;&#10;+IrL4Pb67ukUHW0/hYcrtECMMSS3Tv46z7mLFbnzIdH6NX9RIiG3fCcM4t8yZOCQzXXYhBBC9Lq8&#13;&#10;zTk49uzefX/HyP7W1o4M6Ia3TsfkNzxIjeyJto4uSpmr7EJx03t6iGB/muTk5Czs0LPDQFVVMznn&#13;&#10;AwFkhhYOnsnBMwEMDFsyOeeZkixnSpKcSSVpAKFSpizLmYN7De6rKMrZkydP7mexWEZ/++2322ZM&#13;&#10;nwHGGCih4JwjKSERPXv1AiX0IkmSaj2m8V3GqxIhbWyRkY1e0qaEwlVWBkopYlOSYTSH5DxZRv7e&#13;&#10;ffC5PUjP7A+/t2Ht9QAAQqBoGgiA5LQ0qGZT70KDDD1lByu0WPv3HPpGp67fNh3+GZwzkDp+bStU&#13;&#10;RaErF1sLVkCR5TenT59el4Q4whgz6tK22GdEH4dClf7tInuAEFrnLoEcHJRISIs6CzK0PoyJqvzT&#13;&#10;oXlkSbUQG1duPALgSH22qW0AlmVrlwEAXnjhBSeAb1NTU48uWPD1snOHDzOdf8EFcLtckGUZ6enp&#13;&#10;WLRoUb+BAwfGr1y58pi/O2/LPJUSEmWPbvxMfEIpKkpKYbJaYWnk/IBTRVJk5O3eg8i4WEQlJoDX&#13;&#10;s9tTiKJpAIDcXbvx40dzsfHHn8tlWf4hrVPa5qOrj57KQxZaIEIIa9+5/bTtu1cuSLC1s3aJHQSD&#13;&#10;+8H48T9DMlXh0Z349cBceKTS775bsOj/hg0bdsK/U15eTjhnFHWsxrfD3ItCSjbJNrB6fjYYNxBl&#13;&#10;SoYq29I6XuhVAdStWkBoMFGybwH27t27GsCy+f/7H/webyBBxu9HSqtWAGDLzy9MrG27iy8eEa9o&#13;&#10;Wkxsq2TIqgrFpEFWVUiKHJhz/hRWrxFKUF5YBJPFAqk59LEnBOAce/7YgMiEhEB7/TGDHp6YomlQ&#13;&#10;TBpyd+/B+1On41/X3Ixf5v4PeoV7hdfrHbd69eqcRjr606bP0KGx6R06jB49evRJe34IDbdnx56f&#13;&#10;bHbLQ6ty53uzjywD54BCNVAigRAKAgJCaOXUtKXeAizZ+x7y3TtXd0hNvqku3dzsdntwyI+6fTgL&#13;&#10;jhyNAQitb9NCCAeDwfyqJ1vEodNBXOQWQlXVxWvXrsXBgwehqhoYZ3A4HKCUkvz8A+batikrc3eQ&#13;&#10;JcmyY/U6bFu5Gns2ZCN3524U5x+Bx+kECIFqMkGzmKGZA4ti0qCoKmRFCdwQUHqSvoMBhFI4S8tg&#13;&#10;stsgq0qjj9b3Z1FKUVFcgq2/r0FK5w5QNK3OTR2KqkI1m5C3JwcfPP4UnrniOhSsz8b7b/8fZs+e&#13;&#10;jQqPa5DD4ejZyKfQ6Hr16hW3LSvrq0MFBQt+/fXX9yZNmlTr+0z48zjnqCh1vRGZYLsmK//LA9/t&#13;&#10;ehO7i/9Aha8YBvODg8FveFDozsO6vMVYsOPfyPfsWNS5Q8bY7Oycw3X5G3v27JFBiInVsZgenxiX&#13;&#10;D8INxuvfXZ4SCeXeo9CZt6j9LUP99d6BUG+iGr8F4Jyjf/+z1q5evY4VFRXR9Ix0cMYQYbeDUkrc&#13;&#10;bnet26mqeRfnZOncZ2elAEgzWSyqpMiAJEPRVMgmDVEJ8UjukIaU9mmISkyA1eGAZjbBZLXCZLVA&#13;&#10;s1igaBokWUZgUAAERghkPDBBBwuMBUCCwdMSYYesKDDO8PHhqSSh4MBBeMrL0XvEMOj+k38fyaoK&#13;&#10;SZKQv2cvvn9/DlZ++TWSYmLx6uzZuOrqq2Cz2eHz+fDOO+/YtmzZcqMkSZOaQ+5CbZ544gn1mRkz&#13;&#10;PkwflHn2mL/dg/f++cQVb77++iFJlied6a9tc8UYQ/7+gs97ZvZctSN7ywNL9m6/OsIU00qGBgIC&#13;&#10;BoZyTyF0ePfFJ8Q+Paj7yA8WLVpU5+pxVVVtnLE4TqmvLje2hbx0AyfGAZevrF2spTUMox6vOyHI&#13;&#10;K98NH/Nu+mXGL+INcxqIYN9CWCwRe/x+v9tZUWHVNBW6rkNVFUgSpZKk2b3eYz/zS5cu3SPL8she&#13;&#10;vXrFrV+/fu1jjzzS+uxBZ2PPnhzszdmDnTt2Ii83D0dWr8eupctQUeGCnxnQOYOsqFAtJkiaBpsj&#13;&#10;Agnt2iG+TSu06tgBjtgYaBYLzHYrNLMFmsUMAuDIvgNQTCZQWT7jg70ky8jbnQOrw4HkDmknPF5Z&#13;&#10;USApCg7v3YclH3yMZfPmIykqBi8+9y9cc+21iI6OBoDga6Li+uuvx+TJk2/r3LnzG9u3b99+us7p&#13;&#10;VKGU4rmZM/8em9r2/GufnIKkDu1x9ZR/4PX7H7o/wqd+X6KXL6prspZQfxtWbThECHm4b9+MF7O3&#13;&#10;72idmJTcyaSZ7X6f+6DzAGaoXMs+nHf07UWHFtVrv7IsS6HxOuuy/qYlm5ySQn/bXPBbu5SIziAg&#13;&#10;dUrSk4gEl78Uuc4dMFssv7lKxOR6p4MI9i3E4sWLSwF4XB6PlYBUtS9zEA5+3JGqdF2Hw+GQCCER&#13;&#10;ffv1w/DhIzB8eNXznANOpxPOigpUOCtQUV6O0tJS5ObmYm/OXmzbvg07d+xA0dYdyF+7Hmv9fuic&#13;&#10;w2foYACoosARHQVCgANbd+C8m66DLMvwneFt9pRSHNy2A9HJidCs1loTCmVFgawqOHrgEJZ+/Bl+&#13;&#10;nPMp4iIceGbak7jl1lsRGxsYN0fXjeBwx4FajptvvhmvvvqqdceOHRNPNhPZmah7x47tNu3c+cDY&#13;&#10;B+5GbOtWKC8uRkZmfwybOIF+8/rbz/aLbr9iddGusqY+zpaMc46srC35APJzyvZnAYF+75GRkZ09&#13;&#10;Hu9d99xzj/bKK6/UK+nNMAwCEMhUdnn5yTflnKNn9y4vbdy0eczu4nURnWIGQDeO388eCFTfgxBs&#13;&#10;OvIzyvWC7B4ZPRdmZWXV5zCFBhLBvuUwAJQzQ4/RDR1+vw+6YYADJ+3mZrPZUlRVtZrNgRwrxlhw&#13;&#10;7nYOQghsNitsNisSkHDcfbjdblQ4nXA5XaioKEdFeTmOHDmCJYsX49+vvoq+F45Cu+7dcPZlY+Dz&#13;&#10;1N6scKYglMLtdGLrqtVo170rVJMGj7Oq9EElCYqmoSg3Dz99Mg9LPvwEUWYLnn58Gm665WbExcUF&#13;&#10;1+RgLDABUKB5IzBveGRkJC6/fBxmzXp+Us+ePd/dsGHD3iY50QYghCB7x47HOg3oF9d9yGD43O7K&#13;&#10;hNBzr74Cq7/7vufGvIOXAJjT1Mf6V8M5h6qqv5WXlz/3/fffDwNQr6K9pmkKIYTJqnwQdfyIrluX&#13;&#10;vS4i0jbj1/2fPa9QE1Ije4JBB2NGtaBPQCBRBTrzY+Phpdh4ZKkzMtZ2V1ZWVmF9jlFoOJGg13Jw&#13;&#10;ADAYAzMYDIOBBD5rzDCME5ayCgoKIiRJkq3W6gnVnAcCf2ipnJ0POGbGPrPZjLjYWLRt2wZdu3bF&#13;&#10;gMxMXDJmDEaPGQPNYsFVjz2MG595Egnt2kD3ndn5OFSSUJJ/GIUHc9Hz3CGVcwZQSqFZzNB9Piyb&#13;&#10;+z9MuWQ8fp/7OR66/wH8sWEDHn7kH4iLi6uc1IiDgFICQggIpaCUIjTmwaRJf0NSUqJ98+bNVzSn&#13;&#10;QUVGjBjhMDgfdfZlo2Gy2SqvDdN1RMbHoUtmf3g8nqG0GZ1TS3LnnXdukGV53/79B64kpH5f77qu&#13;&#10;U0IIJEmqc1UT5xzOcvcszU6fWLb/I9+6w9+j3FsEgEChGmSqQqEaGDgKnPuxNOcdrM37riAiKuKa&#13;&#10;o/klv9X3/ISGEyX7FiIpKQl5eXmMBUvzIASgFISAAagcDebss8+2l5WVXajrek+v1yspiqTv2rWr&#13;&#10;I2MMmqpV7q8yqAd/poRUzdYXWge8cvjOwPok2GONgzEGSZKQl5cHxWwCoQQepzMw090ZHggkScKR&#13;&#10;/Qdgi45EWu+eYLoBzWKG1+XG7998j4Vv/BelBw7h7ltvw6TJD6JNmzYAAjdGlYGbMwAkcK7B3xEE&#13;&#10;bhgMw0BycjKuvHICZs+efc8ll1zywYIFC+qUMd3UtmZnn2eLdLRJ7dEdelgeSOgGp+eIc7H6q297&#13;&#10;u1xOCQ2cKlVouOnTp3tsNtuHhmFcNXfup9KVV15Z59cgOE49VxSlXq+brutwlrqnp6a2WbfuwDdP&#13;&#10;ZB/+qU+suTWJsbaCRGTozIf8ij0oN45U+OH9Pj09fcrm7M3bRF7H6SWCfQsRvBtnvmDWeCDgGuAM&#13;&#10;BMHX+eabb7Z/9dVX85wVFef7dT2QJU8IDMOAxWKF1War3JYEp3IlqD4lLwn2PwdQyzjdPDjJT9WH&#13;&#10;uKK8HIpJgyQ1n7calWUcPZiLksMFKMrNhSW9M7K++wHfvv0uinP2Y8wll2DK/C+R0aULAIAZLBjX&#13;&#10;a05dHJzxKHijFBonLLTe3//+d8ydO7ftd999N5EQ8tKZ3nZPKUVufv7A9Mz+iElOOqZ5SPf50K5r&#13;&#10;F9jjY1M7KsmJG3buPNREh/qXxTmHpmlLKyoqHn3pXy+dBaDODeIej0chhMJisdS76s0wDOzalbNw&#13;&#10;yMghu3/76dcNhcj5OrdoK9N1I0VR5IOJyQmrbH7rd4cPVGzLzs6u7+6FU0BU47cwhm5UBtxACR+S&#13;&#10;JEl2APjiiy+uLi8vP1/XdRiGEUw6CwQYq9WCiIjAUO2B9vqAUNAPr76vKfz5wJ+sWq+0rAySqkCS&#13;&#10;pTN/IB0EzpcZOg5u3wGv2405Tz2H2bfeg4+nTMdZ7dpj+fLlmPPJx5WBHggMGBRe60GCwZ2Eleo5&#13;&#10;58HYH7hhYowhJSUFY8aOga7r951//vlxtR3PmYYD8Ylp7WqfFIhzSIoMW6QjxpCkLrXvQWhsw4YN&#13;&#10;+4NzXrJp26braT2q8nVdlwAOWa7fFLchhBCsX73+Mpkq5SPOPe8Ov4ddSZg0yOvWJ+zbdeilvH15&#13;&#10;2xp1Gm3hhESwb1k4CCBJgbZhRVZCQYgQQuByudoboWp+AJQCUjAYxcTEwGKpStALblTtC/2EJc/w&#13;&#10;qvmw7Y4WHIHFZocky82i0i4wHkApNi9fhS4ZGag4kIctK1ZhypSp+HLB1+jRswcMncHQGRirquGo&#13;&#10;DPA19xfW/AGEalx45TWePHkyoqOjU3/66aerzvS2++BrKqtmE4hU+80boRSKqsJZ5jSd9gMUAACf&#13;&#10;f/55hcVi+cTv9w81mFHnNxXnnBBCuNlsa1BSDWOM+P3+KyxWy2dff/11Iec8UPvTHD74fwEi2Lcs&#13;&#10;nAcz6SVJgqooqBFAjFC7Og3cA4AFv7AtFivksAlzQqX18FJqqMRfM+jXDHLhzxccKYDFEQj2zaFk&#13;&#10;TyUJhYcOoTg3D88++yxWZ61Gz5498f2iRQh9eVGJglACBLvShbrUnazWI/R/IJ0i0HbfqWMnjBkz&#13;&#10;Bl6v94Hx48dHn85zra/ge4m7K06Se8E5IuwRFcfbz7XXXmsF0CslNv52i6K8CuBrAHMSY2NnntW9&#13;&#10;+zmNcOh/KcFk2h/Aeero0aM71GM7CoCrqtqgGZ969ep1LmOslyzLn4gS/JlHBPsWon379hyAoet6&#13;&#10;tQAdKtkHV+PBimYwDhisKkXG4XBAlhUA1aulQ44XzGoT+ru6rmP//v0w2+ygx5l570wjKzIO7tyN&#13;&#10;hPh4DB48GG3btsWMGTPw408/4sMPP4QkSWDMACG8qrki1CshuI+a16m2G6fA9Q1c46lTpyIpKan9&#13;&#10;Nwu+ue1ML90D2JO/OwdelwvHZNwTAp/bg5IjR46Ul7g3V3+KoGdGz64KIS/N/eSTrHZd0rPaDR34&#13;&#10;5sg7b7l7wj8fumT8w5MmJvXq/siGzVv+N3r06NjTeUItUUZGxmrGOVm+fPnEur6nPB6PRAhhdrO9&#13;&#10;1k72qqqGkviOQQjB9u3b75dl+fdFixat/BOHLjSS5pM1JdQFDw84NUMzY1Uj7dTcwGazgkqBe79Q&#13;&#10;Ob22L4nKJL0avwutH17173G7kXvoEOL79gKV/txc8KcNIcjZvAWtklMQEekAYwznn38+BvQfgJkz&#13;&#10;Z+LKK6+ELMlgjIBIwfyE0La1XPPALms2hwSbUKTA79PS0jBhwgS8/PLLj8TFxeUVFRV9cCYOo8sY&#13;&#10;Q/v27Zfm7c55pDA3T0po1wbMV1WCU1QVORuzUZR3eF++z1fZf5pzTiMjIu7fvnvrYz3PHxF71vkj&#13;&#10;kZ7ZH47YWHDOAA6YrFas+HIBNv24zL1z504xA9qftHr16iN2u32hy+UaBuDJumzjZYxygFsiLG4A&#13;&#10;kGUZUVFRg8qLi4d4db2Xz+drY7fZedu2bSfv27evWkAfP3584oIFC4YrinJ/3759z+y+tX9RomTf&#13;&#10;QpjNZg6Ah/rDMxZIw68s0gciDD9e31uzOXwOk+ptzEBVwDpZKSF8fafLhYKCAtgiHaDSGV9iBaEU&#13;&#10;ngontv2+BukZ6ZCoVDnE7T//+Qi2bduGd955F7IiV9V01Cit12yjr9x3tURHHrzJCqzHGMOUKVNw&#13;&#10;0803RRYWFr7POf+8Q4cOvc/EUv6111673FlasmXXmj8gq2EDMwaTETf8tAw+n28tIYEkr9tvv90i&#13;&#10;E/K+Yre9NGHqI7G3/Otp9B99Icw2GzxOJ7wuN7xuN3weD47s3w9wnnPVVVc5m+r8WgrDMODz+b5V&#13;&#10;FKXTxIkTI+qyjbeiQgbnenJysseiqhdCN74tLSv9pX3/Ps9ccPtNV1712N8zo1olDzySn983fDtC&#13;&#10;CJYtWzaRMSbHxMT82DhnJPxZIti3LIZhGNUCUbBdNfA6B7PvwwvYoYBiDSbncfDwruHHZOPXVFtw&#13;&#10;C90UlJeXQwdHYmpbGMaZ34YnSRIKc/NQsG8/hpx7buXvdV3HyFGjkJk5ELNmzUJ5eTkg8cqxB47X&#13;&#10;5HFML4Ua64ffGMXExOCd/3sH8+fPx4ABAy7ftWvXUrvV+vjFF18c1fhnXnfTp0/3KZK84Je5n6O0&#13;&#10;oDA4AVJg6ODDOXuxefkqmM3mJZxz3Hfffdo7b7/9fnJ652vvfu0lDJl4BTgAr9MVaPMPIpTC43Jh&#13;&#10;868rYHC+ZcaMGWf+m6UZiIuLy/L7dcfq1atH1mV9xpiPc07mfPDBi4YsfzPk2gkX3vfWf+h9b/0H&#13;&#10;4//xIEbccA0iExPg9XprVDsRlJSUTDSZTP/Lyck50BjnIvx5Iti3EHa7PTCDBefBrt3HL2WGCwWc&#13;&#10;UHt9qHtYsCn6mLbm2tqjgepV/qFkvoqKCnAQRCcmNo/kPFlG7u4cWDUTzh06FECgSYMzDqvFgiee&#13;&#10;mIqcnD144403IEty1R0RP/b8w53otQi/nowxjB07FosXL8a0aU9EcUKe/Oabb35OTEy8QlGURjjj&#13;&#10;+uOc45yhQ1/du3nLwWWffgZF00AIgSRLWPzuRyg+lLti3LhxiyileOuNNx6Pbt1q/K2znkabLhnw&#13;&#10;lFfUOseAoqo4uG0HcjZkG8kJKZ+L5K5TY+/evTs0TdmRk5Mz+mTfA4QQKJS29vl8ltbduw2+/41/&#13;&#10;k2umPYb0Af3ADAM+pwveCif8bjcoaLUPc58+A7pxzrurVJ0nXrszlwj2LURUVBQHYFR+2KoHl0Dx&#13;&#10;ntLjfuI5r/qQkmADQF1qkWuWXsMfl5WVgQMw22xgfh2KpkE1m6stmtkMzXLsomhaYDY5WQKl9KQ3&#13;&#10;LaeCJMs4tHMXEmNikdKqVSCrOfjP5/Nj5MiRuOCCC/Dyyy+jsLCwqvSOY2s+artBqq12JPR86HUz&#13;&#10;DAM2mw1PPDENixcvxqWXXtqjoKDgM0LJJ7169ep5JlTtL1myJNdisTy6+J0PsWXF74hMiMP6H5fh&#13;&#10;94Xf8pjIyEc/+ugjZ4TFcg5VlEfGPfQAWnXuBK/r+DObUYki67vF8Lhcaw7mH/zpNJ5Ki0YpNSiV&#13;&#10;vpIkqd/jj/PjftcTQtChbdsBhwsKXh08/jJy16svIj2zHzwVFfB5PMFawsB7s6ywCIRKheHbbtmy&#13;&#10;4UZKafGoQaOWn54zExpCJOi1LCxQEkdlez0hgATQ46V7hUJHaOS9mqX3mm31NfuM1xZ8QkPlbtiw&#13;&#10;Aa6KCrx85/2w2O0w222w2G1QzWaYbFZoJhNUswmO2FioJg0mqxVmqxWqyYSI2GiYrFaYrJbKmwJJ&#13;&#10;CXu71oybYYfBOQcPjefPODhnVbMAHu86EAK/x4Otq9egQ4cOUFW1coQ4SigIpZAkiqeeegp9+/bF&#13;&#10;zJkzMWvWrOMG8vBAf7wueeHXNLwGJVSzkpmZifnz5+PTTz/FSy+9eFVW1prz7Xb7q/3793956dKl&#13;&#10;TTqBiNvt/tCsaWd9/OQzfyvOzcX3734I7va9WAzPstmzZ2t/e+CBGQMvHU37XnjeCQO9ZjFj9x8b&#13;&#10;sWr+18xhsz1LCDnzq4CaicDEONIKt5tPWrlyVBqweFdt66WkpHTYe+jQx8Ouvar1+IcngRACT43X&#13;&#10;TFIU5G/ZhoJDh1hkTOSOgoKCyucMg42y2+0fffrdp8WNe0bCnyGCfUsTNtQtD/wYPkB5WFpY2C8A&#13;&#10;+HzH71p7vNLk8RLRAofBcdFFF0GiEoqKClFWWgq32w2Xy4WKCifcbhfK8o+isKQEu4uKUFpaivKK&#13;&#10;chhhX/WKxQzNYoFqNkEzm2FxOKCaNZisNpitZqgmE2zRUTBbbVBVFWa7FZrZEripiIiA2W6DyWqB&#13;&#10;ZjJB0TRQSoMdD8MPOPCfJMsoOVyAPes34pqH/hGsTaCV1c5UotANHX369MF9996L119/DZMnT0Zi&#13;&#10;QiIYZ8e0xZ+s58GJbqICP1c9vvrqq3HRRRfhxRdfinrttVenLF269LKE2NjpRaWln/n9TZP4zDmH&#13;&#10;0+3+u9Vspu/884l7zKr6w5jLL502b948TH/08cFWR8TQkTdeFxzRsfZrIasqnKVl+PyF2agoLV0A&#13;&#10;Qr48zafR4nXv3mvD8uXLyYYNmy4khLxS87W4YtIk8/9eeun1HsOHpo1/eBIAQK/lPUWphPVLl8Hw&#13;&#10;+rZdf8/1O1944QUAQO9uvfts2bmlk6RJD4gq/DObCPYtRFJSUiC286oATiitNn49pbRy9rqaysrK&#13;&#10;q/8ieLNQsySPGr+rbZS90PPt27fH3ffcfcLj9vl8KC8vR1lZGUrLSlFWWobS0lKUFBfD6XTC7XKh&#13;&#10;tLQM5eVlKCsrR0VFOVxOF1xF5SgtOYD88nKUl1egpLQETnf1eTlVuw1mmxWa2QyzzQarwwFZVaCY&#13;&#10;TNAsJsiKCsWkwRYZCZsjAqUFR8E8XjjdLvy2/DckxCcgJSWlcmRBOTi+/4MPPoh33n0Xr776Kp56&#13;&#10;6ilwPw8MslNj7Pvwa1TT8XIgqr8EVbUGDocDTz45DZdffhlmzpzZde7cuXMlSbq8e/fu/8rOzl7X&#13;&#10;FN0aCSE653yS3W4fA9Cv5s2bV0EIQaGzdFjGwAFI7pBWa+AAAFlVoPt8mDPtGez8fc3Wfj36T1q9&#13;&#10;cfVpPoOWb9myZYcdDscvpaVF59YM9oQQLH7z7WscCXEjL3vwPkiSBJ/32F6PlFL43R7syFoDk6J9&#13;&#10;8OKLLzpD22/bve06SZIKxo0dl/Xaa6+dvhMT6oqMeYgAACAASURBVE0E+5aFGSxQjucAJEpAKIEk&#13;&#10;SSS833Z4WKgcw760BIZuQJKlWoN66OfjJeiFr3Psc2G90YNF69BNgaqqiImJQUxMTL1P1ufzwe12&#13;&#10;w+12o7S0DKWlJcEbh1KUl5XD6XSipKQEZWVlcLvd8LhccLpccDqdcBYHbhKOFBWhrKwMTqcLFc7A&#13;&#10;oG+zXpiFWS/MgsViQavWrdCxQ0d07twZPXp0R+/efdCjR3f8+9//xh133IHLLx+Hs87qHRhZj1DU&#13;&#10;7O0Qfi1qvzbHrlNbtn7o5549e+LTTz/FJWMuwcyZMyds2rTpfE3TXs3MzHx52bJlR+t9EYMIIcjI&#13;&#10;yOiyb3fOtQbTLT6//7BZMe07K7PfyhUrVuScoN8/13W90DCMRCAwZCohpEda7x5QNA0eZ/VedIQQ&#13;&#10;mKwWlB4txCfTn8Xqb7/f2SYp6brVG1fnNPTY/0oIIejYsWN6UX5BDwOGxBhz2xyOPQcPHtxCCNFr&#13;&#10;rm8YBhhjiyUq3T1u3Bhp3rx5lS9kRkZG4rYtW6eef92VaJ3eCR5n7c0tiknDqq+/xf7srWXxjvj5&#13;&#10;rqOB+Y0YY0TTtBE2m+3jN/6fveuOj6La/t9pW7NJNr2Q3kMNvaMkIfQqYKGEIqCoWFCfPJ6I6JMn&#13;&#10;dkEBKypSIhZEmrTQQzFAICEJhCSkkp7tuzNzf3/sZtkkGwQLoD+/fpbE2Zk7996Z3HPPOd9zzurV&#13;&#10;bWZM/Ad3B/7Swv7UqVPcgL4DRprNhr4AAgDoBOBcx5iYn8/n5eX+JZK4/EFo3749ASAKPG8j2xFQ&#13;&#10;oJvMwTRgTeTSFmqqq2E0GaFkldZc77Rzjf1mNgCOvmrr+Y6xfi3OcSiT2yzRn/1n24Q0iUQCiUQC&#13;&#10;Nzc3+Pn5tT24G8BgMKChvgFandZqUWhoQGNDA+rq6lBeXo7CwkJcKSzE119/jbfeqgBN0xg8OBED&#13;&#10;BwyAQqnAv/+9CD/++KPVRWCfI1vvW2TOa4mmeXO81vF4y/MAWypUEXjowYcwNGUYVq583/3dd9/9&#13;&#10;d3p6+jgvtXpZg1a78beY9imKwqW8Swt9woNnRHdLQG1FJUry83EiI6OaEcSt3l5eX1TV1aW3FPo0&#13;&#10;TROGYSrd3d0j6urqQFEUJ5fJwiITOsPRrMtyHFgJB8HC49Tuvdix+lMUnzufGR0dnZqXl3fuljv8&#13;&#10;/xSBgYHyoqKib1WennEMDYhGE6qrq4xShj0jpZg9IaERafmF+ecc3xmGYc7reb5dcXFxewD2uc6/&#13;&#10;mD9Y7e8bPGjyBPAms9OIGYZhYNQbsHfdetCi+HFZTVl+03cJCQndCSHRHMf9Y8L/C+AvK+wjIyPb&#13;&#10;9e7RY7VbgP+Irj2TIFepYDIaUZZ/Gdlns+pY4PNuvXu/mXE8o/T/Ud1kQohNeBJrzLxNWNomwBoy&#13;&#10;40zwVNfUQKfTQalU2jVvR7QVS9+WhgpcF2KO57YVombt6Q1Yd9YL7Klp28rT3xLOtGn7HAGQyeSQ&#13;&#10;+8udXuuIa9eu4ezZs8jIyMCBAwfw0tKXIIoidu7cie+++w4TJ060tW0dTVvWkZZ9acta0mpT1fQd&#13;&#10;BVA0IIoEnp4eWLJkCcaOHYtly5bFb9myZQPLssN79eq1LCMjIx+3AEIIzLxZ3r5/X0x75UXoNVrU&#13;&#10;V1ai4EyWV1b64Zmntu+aSovip0P793/hp8OH7UQsiqLAcZyGY9l2tnz/jFLt7hLasT0YloVUoQAR&#13;&#10;RVwrLkbuidM4ty8dWelHzBD49/v07/+/w4cPV92oX/+gOUpKSliaYdSTFz+LqK4J0Dc2oraiQlZ8&#13;&#10;4WLvnGMZvS8eO/EECPk6Pj7+/ZycnGxCCDp06JB95MgRKi8vbzhFUecIIWAYBqDIhLDOHeEZEACL&#13;&#10;E/M9RVGQyOXYs+YTVORfyu0SF/d6hq08LU3TyM+/NIllmJqkpKRT69evv91T8Q9uEXe9sKcoCjFh&#13;&#10;YR0uFRQMZhkuWhAsGo7jCkpKih/sf/999wybMxNe7QLtC6RRq8OFo8fUez5f/9Tx48dHent4PFZd&#13;&#10;V7f7/4mWLwqCYI1zZ2h7yBrD2FO1UU2795YiSK/To7auFj4+Pk5Nzs5MyzcKJXP8vi0SWjOCWhvH&#13;&#10;W1zQJvu9pS+yWVtt9RGUlanvECdPgYLj5lAUrdENPj4+SE5ORnJyMhYvXoxTp05h3bp1WLduHebN&#13;&#10;mwetVocZM1JBUbBXw7vhWFr009l8OV4rOn7XIvKgc+fOSEtLw+eff44Vr6+YmpGRkeTj4/P6888/&#13;&#10;v+aZZ55pTmRoAzZB3VhVWgZtfT0ECw+Vhwe6pSShx/Ah6DlyKLf1/dVzdx89Gh8aGvBwYWFZrsO1&#13;&#10;DY0Njd1sWr+Z53n26Lc/wKw3QlNbh6rSUpRczEND5bUiCtgaGBy88erVq0cPHz58M137Bw4ICQmx&#13;&#10;lF69Wm/U6vzcfX0gV7nAOzgIcX16Y/C0B3Dh8DHXA19vnnfh0NH7FDLZy1q9fiXDMBUuLi7HNRpN&#13;&#10;76b3rEuXLv6Zp08PaN+/r9NU1hRNQ6aQI33TN/j+7ZVmXze3R09cuFDZ9D0hBDxvGezi4rJxw4YN&#13;&#10;jc76WlxcLO/dtWusVquN1huNagY05eHjVR4QFLT79OnTbYdo/IM/BXd1nH2fPn18aELeuVxcfDi2&#13;&#10;f593B06dPL/3hDH/cvHzXWs0mu9Ruqrg7usNwWKBSaeDUacDxdDolpKExz98B0NSp0Q1aLVp7u7u&#13;&#10;w+70WP5sTJw4kQAQLBYLKIoCyzBgaNomF6xJ769Xr28i3wGM7WMym1BeVm79toXgbCmIHIW3o8Bq&#13;&#10;2lw4I+05Cum2iH4thXRzV4Dz85yhGSve4adj245Cs9lmxMEEbx1Tc4a9IIoQRBHdu3fH+++/j4MH&#13;&#10;D2LgwIGYOXMGZs2ahYaGhhZESOfMfGdjdbzvjcbUhKZ7NI1nxowZSD+YjieffNJfo9G+/dxzz+0M&#13;&#10;Dg4efMPJcmhLKZefq7hcAH2DBhRNQ+B5mAwGGLQ6tO/XB/M/fAe9xo0acLW44vvQ0NCQpv4IglCm&#13;&#10;M+gD5s+fLw0NDe1uaNQovn/jvfSfVq759vCmbz7PSj/8otionzBh4sQeAvBEcXHx0f8nm+8/HIWF&#13;&#10;hSZeFAuqS8ogCgJ4iwVmoxFGnQ4iL6DzvYMwf9XbeHDJC16ci/I9V7n8Q0EQGEEQtnIcFzNgwAAW&#13;&#10;AC7kXohy8fLwiunVDZYWkTisRAJWwmHvFxuwYelrIgfm6dKamn2Oz2zgwIGxhJA4URT3NnPXsCza&#13;&#10;+fkN4ijmzejwyKO1Ot1xuZ/PxrCuXT4M7trpA43R+F1OTs6Dt2m6/oED7lrNvlOnTh1OZmR8EZbQ&#13;&#10;OWHY3Jlo378vOKkUAFBXUYlTO3dj18frUJSTi9RXl8DVyxMWkxlEFGHU6iCRy3Df80+Dk8tdf/rw&#13;&#10;o0/Cw8OHFBQUnL/Dw/ozQQAQQRRtAotyTEZjd4JbBbHtfwgggoCmaPCCgKLCIntjTZ52UWwdVgY4&#13;&#10;N0+33CQ481c70+4dv7tRu87u3RZfwP47HDz/NjcA1eJ8x7Za9dl2PgEBiC3dkH0uRHTp0gXfffcd&#13;&#10;3njzDTy78FlcvJiDdeu+QGRkJCwWHgxzcwmBHO/r7Hdnc+esDW9vb7z99ttISRmKl15aMjAjI2O7&#13;&#10;Uql8p3fv3ituFJtPCEFChw4/nzqfpakoLFJFJnSG2cE/b9TroXBV4f7Fz0NTWxebtf/g2kGDBk1I&#13;&#10;T0/XqlSqQkEQpBUVFb5lZRVLGYbezVPUAwJEwNZGg0GLtLS0X52HvzpYlsWqVavc5s6d2/BntM8w&#13;&#10;DOEY5vSZffuHJ057AJxUAtGWipoQApNeD4qmMXjK/QiMDMdn/3pxrkIi0fkEB/xYUVLh7eLiEgyg&#13;&#10;gDYJYaoAD0rp7g5iI/VyUglYiQQVBYXYvuYTnNi6vdrNxe25qtqqzxz7QFEUzp8/P4qIBHGhcZlH&#13;&#10;646CoihEBkd2KSjKf7ZGo5ncbWQKE92jGwKiI+EdFAiluxuISPD+nMeRfSxD9WfMzT+4Me5Kzb5D&#13;&#10;hw6x586d25yQkpTw2Op30SVpMERBgNGmvbuo3TF0diqe/mw19A2NWPv0CzDq9PY83QDAW3iIgoDh&#13;&#10;c2eiW0qS/5WCgvcJIXdHztE/D4SIIkRBhMVigYW3QBRFCIJgAQCO4wTagaVHAIjEqvEDwKHDhwBY&#13;&#10;NXRngrEtYdtyM/Br/mpHtLzWGdHHmVXhRu0064ejZaBpY9CGC6Jln5v9Tqycgmb3dyAiLnxmIbZu&#13;&#10;/RFZWeeRmJiIEydPgLMlAfo1Fr6zPrTlLmk5v85cAaIoYujQFOzetQtLliyRSqTS5/fu3bvX09Nz&#13;&#10;FH0DlubhU6fyTAbjmYvHT4BhW5ck5k1mSOUyTP73s/AJDRly+vjx+ymKQlhYWDVN05rMzMxxosj3&#13;&#10;V6lUn9yNVfv+bPTo0cNPIZenPf3kkye9vb2n38z7f6sQRRFxUVGbSy7m6Yov5ICTSFudQ0QRBo0W&#13;&#10;Mb16Ysb/lkHi7va0trZxGiFEcebMmb4AYLRYXBVKa2iqTKEAJ5Piak4evn97Fd6f8ziOf/PDTh8P&#13;&#10;j+FVdc0FfRN0Gk2SXCHbefzs8TKGYaCUyx++UnLl567DUx58fO37zMzXX8HA++9DeJeOULi6Wt9L&#13;&#10;3rqGy0CX/eET8w9+FXedsJ/57LOqC+fPf9I1eXDc1GUvQq5SwajVNlvwBJ6HrqERfhHheOT9N2E2&#13;&#10;mbB5+ZtgONZhYbcujCoPNe5f9CzU/n73uLm5zb5Dw/rTQdM0ASBcN38DgiBCJAQKhSJkzJgxoRIJ&#13;&#10;600IAQ0ClqLsJLWmVLlbf9iKstIyUBRlFboU1Sy7C0VRTv3ftwJn5mhnFoGbvUdLt0LL420J2htZ&#13;&#10;GJoda+qv9arr1xIAIiDwAkAoWCw8Ro0aiX379kEul2PIkCHYu3evzRcu3lA7v9ljLcfrtL+w8g5E&#13;&#10;QYTK1RUvvfQSfv55N8aOG9u5pqbmO0LIykGDBjkPXSAESoXLF4c2fytcKy5pXtXOBrPRBN/QEAyZ&#13;&#10;NR0WYGF0dLTK19e3hqZpeVlZ2VKJRLKvsrJyv9P2/8YYNGiQ1y8nT20MSeh03/DH50U1arWfuLm5&#13;&#10;TfszBP753NzzIi/sPfL9jyBEbPN9MGi1iO7RHROefRI6g2GGKIryurq6njRNQ6RpxmTU4/Suffjx&#13;&#10;g4/w4WPP4K3UOdi6cjVvuFb1hIWIo0sqKk464zY/9NBDSobj4nne8r0gCIyc495VeLivTV3+ktes&#13;&#10;Fa8iqlsCLGYzTHo9LEYTREEATTOoLinFtaKrootCdUvk0X/wx+CuEvYURWHTypUv+keE9Z286FnI&#13;&#10;XBTgb5DZzWwwQO3ni6kvLcLZfQdxaNO39gWKZhnUV17D8a0/oaGmBt2HJUPT2DiXZe9az8UfAkEQ&#13;&#10;QVM0OJYFayPeNGjqX9v58/aTNfW1s8xmM8y8AJ4QOxGtSc5V11Rj7769AGA1DRJHDdl2AyfC05kA&#13;&#10;b4kbnXOzFgBHOGq4LfvT1vWO0QG30gdbCANAXSfwNWnQBEBZWSnMZhN4nkf37t2xa9cuREVGYeSI&#13;&#10;EdizZw8Yhran3nWmpTvjOTgb043Oc/TfA7Am+YE1zrpb127YsmUL1qxZzQS2C5yfnp6+PzQ0dFBL&#13;&#10;LZ8Qwuz6edfW+orKvPQNaWA5ttnzboLZYESP4SnwCQ+Nyc3NHRAZGVktiiIniqKbXC7/iLKVt/3/&#13;&#10;AkIIdezo0SX+MZGDpr/6EkY//gjGPPEIU19f/0ZYWFiU47mM9W+y9S7qVu4HwMfX9+1T23eb809l&#13;&#10;QqJoO5rEZDCg18hh6Do0CTzPA4TEiqIIuUJhKMu7jI+fek7//ZvvHc7ef/C/jEjeZhjG0KPvuE8p&#13;&#10;imozfvP8+fN9TSaTZ1RUzGmlTPaGe3DQE7PfXI4+48ZYi+YYja3C+BiOxcmdu6FvaMiblPpQ3u8Z&#13;&#10;/z/4bbhrhD1FUQgPCu+mMxjmjpg/B15BgbAYW4eDtIRJr0dox/YY+chsFJ6/ANHGRuekEvzy8z6s&#13;&#10;fepfeG3SNKRv3AICdKQJWd2uXbuBfzehf92vLYIXeFgEi43BTdDJM8klud08r6Fh82TDouZheNQ8&#13;&#10;DI9+BCOiH8WI6PkYET0fo2OeQJCqPV5b/l/U1dVZk+uIojXmvgUDvEkAUA73dhRabWnvN0vOa4uo&#13;&#10;54hmGv31k5v56KkWpMDmgtXRqn8TmxXbdyKsfg+rsCcQRQGTJk3CkwsWgGVZiKKIkJAQbNu2DQld&#13;&#10;u2L06NE4cOBA0yLfrD+O976RIG+LL+FsI2DlKTQ/LggCKFCYM2cuDh48iGnTpsUWFRVtF0XxYwDv&#13;&#10;AfgawA80TZ8YOHDgfpGQdjs++gznDhyCTKls1R8iipCrlIjs2hksqLG+vr5mnucpULg8YcKEg21O&#13;&#10;4t8Uvh4evSmWfWTMgkeh9vOBtr4e9zw0GfF9e3tfKShYQIHCxIkT5UqJZAErkm0KmTwjICBg1G/V&#13;&#10;+gkhuHbt2gFiNm/4ceUa6OsbnVphAOuzohka9zw0GTKlAoSQMI7joOC4eI6VHOs3YEB3ViIZYBKE&#13;&#10;f9Msuw8AW1+f26ZPnaZp5OTkDFar1XRtVdVchZfHkzP/9zIiuiVYLbBO3HA0Q8Ok0yP78DFIJOzn&#13;&#10;H67+8J8EPHcArR1zdwg0TaO+oW5Vh4H9Oo98dI7NPHpzjF2e5xHasT3i+vS0+5pFQYRfWAj6jh2F&#13;&#10;bkOTEdenF8I7d6QYjutedqVoOix8Jx8vrxqNXnflTx7a7cTE2NjY6HsHJ8JkNkGj0WDTpk2IVQ9A&#13;&#10;jGcPuEq9oJb5wt3+8bF/1HI/qOX+SM/+HqBEJCcNgUiIXUNsBruWDxBQzf3iTaeQ1uF6QGsffUvz&#13;&#10;9o2E+vWDuK5xkhbHCLETFJsiDuwarMO5jh4KpwTElkO1me4pyuoiEUUCkYjgOA7lZWV486230Lt3&#13;&#10;b0RFRUEURahUKowcORIHDhzAqlWrkDIkBQEBARBbmPQpCrZiPc5JeU3n3aw1oq1NRBPUajXGjRsH&#13;&#10;T09PjmGZrvHt43v17t2n48ABA2OSkpP9k5OTvEeMHCmVchJsWvMxorp2gX94WKu0tyxnTXd7Ysdu&#13;&#10;P4Zhvr5ypeBBFxfVB0eOHNnjrJ9z5szxysvJGcRbLIkE6Aege1BQkLqxsfFyq0HchaAoCuHh4f1N&#13;&#10;ev0CQRB6KyUSn/smTy7Pzs42CibLY2HdugwYs+BRWMxWkrBcqQAnl+H0zj0+Xm7qupO/nH4ntEun&#13;&#10;OYNTp0RLXJR+RdkXg81m87qlS5f+5rCEft26ZWSePDWkvqrat8PAfrYNuhOrjyDAM8AfdeUVKDqf&#13;&#10;LU8ePGR/7qW8hQzNbL90+dKmJquTXC7vYjKZRnp4eLxbWVmpa9WQDSzLPiOXyWP1JlOvh15ejNhe&#13;&#10;PVplSnSEVKHA0e+34Ujad3X+AYFP1NfX1//WMf+D344/3qH0G9E+Kqpzdn7+0UdXva3oOiTxhi+P&#13;&#10;M1C21dtxZ0nTNGiWtbLSaeuiJ/A8Lv9yFke/24qMrdstDKHeeG7Rv15ZunTp3yHuM230mDH3/e/1&#13;&#10;12E2m1FWVor7JoxHT6/7EOfdGxbxxpYSjpEiqyIdh4o34Ysv12HqlGnNvndmNr+hduJAiHM831F4&#13;&#10;NR2zM+Zt2jkc+AGOvuhmUphqukUL4ejwr9M3vJkv3sFFgdbC3pkZG8RqJiciYE1PTNCvXz8UFBRg&#13;&#10;1cpVmDR5kv0exVeLkTg4ETRFY8/ePQhqF2TNGmjbmJDrN7bmEmxjOpvG10RgdLZhaj5E56l3Ha+9&#13;&#10;EYxGIx6YPBk79u3D9JcXo+eIFIiE2K1tDMuioboar4x/0CSnuQ31DXWjQ0JD++fn5+c0tcEwDNRq&#13;&#10;9aC66ur7OYlkqELtHuru5wtXby80XqtCxaUC45ihQxM2fPvtxV/t0B3GQw8Ndd2Stu90VK8ekS5q&#13;&#10;d1w+cw41xSXn3Vzd1jZoG+ePeGxuzJjHH7GvWyzHobKoGK+Mvx+ihcfAByZh7JPz4RngjxPbd+L9&#13;&#10;uQsaO4aHx5/Nzy/9Pf3y9/fvVl5evj05dYrP5EXPQuB5p65PqUKOc/sP4b25jyMyInJjWXnZmNDQ&#13;&#10;0FnZ2dkbms5Rq9WTGhoa3hNFMRqA09j5KVOmKL/dsiVLbzCEDZ2divueexImQ2uzfRM4iQS1FZV4&#13;&#10;7+H5qC8qfcEo8MtF8k+2vTuBu8KWTVEU8i5deigoLkYR1T3B6vO5RTQxrx0hiiLEFi8+RVGI7JaA&#13;&#10;iITO6DCwP/fTqrUvLFu6tHPHjh3nZmVllfyugdwFEAURNEWBY1lwTYzqm7SQWAQzOvoNgt7ciDkP&#13;&#10;z0NNTQ0WPPHkdUIammuZTVXk0OTTb6YOk2ZKtx02IdhSg20S9E2gWm4CnJj5CYiVJk/aFmA8zyMv&#13;&#10;Lw/ZOReQm5eLewcNRt++fa0hhTRl06odmm9qu4mg2EJoNoUiHjhwABERkQgI8AfDsFixYgWSk5Px&#13;&#10;wAMP4NLlS1i0aBEIIQgOCsamjZtxz+BBmDt3LrZu/RGs7bkQNAlhqtnmxj5P9v4Q+3ktx3kjQe/s&#13;&#10;vJZukabbWEmaFBiGAkBBJpNh4+bNeGrBk/jw6X8hc386UlKnILRje1s/ABd3NbzaBUqvnDufCkCs&#13;&#10;qanpwzBMjiAI6Nu3b0DG0aNLGzWaGT1Hj2Di+/dBeJdO8PD3g0KlQuH5C1g+eRoaGhvvGoXjRjh7&#13;&#10;siCAF4SQoXNS0emegai4UojjP/zUYf/6Te8JjSKCY2PgKMQIIZC7uIDlGPQaPxoPLVkEi8kEbX0D&#13;&#10;FCoVWJaVmkXRHcDvEvbl5eWn3d3dJ+3/4uvPjVpd6KjH58KrXSBMegNEh4gI3mxBUFw03H28UVNT&#13;&#10;fT9FUbrYsNiM7Oxs+zlNCbluhILigq4Ws7mdu7cXBk6eAPEGFliGYUAAbHrtDZRdvnKiW7duH54+&#13;&#10;ffr3DPcf/A7cFWZ8AlBLgFeTU6cEdhjY32nqxj8SAs+DiCJCOsQhrm9vlF0qiMo+/Uu/Hj16bCsr&#13;&#10;K/tL+pNsf6T3RUZFth+SkgIQAovFgs2bN8FPGgNvZRBE8uu8KZGICHaPByNK8dHmd5Bx6ijaBbZD&#13;&#10;aGhYa9OwVVrZTOiOnYFdoLfSuFu0cX0jQey2dXt+AIdzWrHrqeZt6HQ6XC64hJOnTmDf/r3Y8t0W&#13;&#10;fPrpx1j+v9ewfPlr2PzVD8g8mIvN33+FoOBAdOzYCRQo8Bb+Oi+hyWXhdJdiFXCCIMBisWDSpEk4&#13;&#10;k5mJiRMnQhAEhIWF4dTp07h48SL27duHqro6DEtJASEEAYEBiImJwauvvoqMjOMwGg3w9fWBm5tb&#13;&#10;c187Ic3miNifK2XbkPy6XGwrLt8xpLFl6B5ln/Pm3AGWZTFi5EjExcbi0E87sHnVGlw5n42a8nKY&#13;&#10;9EZIpByyDhxGTWkZgoKCKK1WO4aiKA83FxfuUn7+Fx3vHZhy/6Ln6JTZ0xEUGwO5UmkVQBSFouxs&#13;&#10;nPhxR0lDfv5/tcCdqdN7C1C7efk36hrn9B0/mlF5eEAikyG+Xx/4hYWgIPMceo8dCTdvL7uAJYSA&#13;&#10;4ViEd+6EHsOHgmFZCDwPluNQXlCI4z9sI94eHh9W1dZWA8CKFSuUJw8d6gNRvIcnpJ9KKu3YvVev&#13;&#10;yqtXr2pu2DEARpOpyEvtnZFz+nSHC4eOtqMZ1hbb7g6GYUAz1mXeRa3GtcIi5Jz6BQDKtAbt8oaG&#13;&#10;BnvxHJVK1Ynn+RRBEN4H0Mo8QFEUNBrNNN7CJw2ZnYqExHudVskDAE4qBQHBlhXv4MTWn0oDvL0n&#13;&#10;5ebnX731mf8HfxTuCs2+Q/v2nbj8/PYRCZ2tjFEnoBkGDMv+YRsBQggMGi282gVi1uvL8Nm/Xux1&#13;&#10;8vCxT+fMmTNm7dq1d/3i0waIKIh2v51EIgEnkeDWvDUEFtGETv73wFsVhIx92zHmwASkjExEUmIi&#13;&#10;OnTohKB27eDh4QmlUnlTAsiONs618gKcsL5tVe10Oh10Oi20Oh0aGxtQVVWFquoqVFZWoLS0FBWV&#13;&#10;FSgtLkd5yTU01uoAgYaCc4WLVA13mR96eyXALyIEKoknzpbux6xp83D02DHMf/QxxETHNA3bbl4n&#13;&#10;NpN6k7nC0b9P0zRkMhkWL16MCRMmYP78+ejbry8AYM7cOdi5fTtGecmx+b33YLZY8P5bb4HjOIwf&#13;&#10;Px6LF/8Hr7yyDLt370ZYcCTuTe6HxMQkdE3oisjIKLCsNQ1EU8jfdWPDzZvif+14M1cMub7BAhxp&#13;&#10;D1bNv7GhAQzLYvL992PMuHHYkpaGXTt3IXPbz0j/9CtAKoGurh4URWHxvxcjKDgIU6dOfaJRq3ls&#13;&#10;2LzZ9IhHZkMil8Okb+4hY2gal89kwWI2F5UtWWKkli512ue7Ca4ypspsNuuqS8skUd26wmIyQa/R&#13;&#10;ILZ3Tyz4eBVcvTyb8xqItX5DfL8+EHgegm1doxkG5QUFEAUh77WFC4tmPfdcl0atduIr/31lpDLQ&#13;&#10;v5OnygWcVIbG6hqcPXPm0MSJE1PS0tJunPKYEFyrvXZ8ypQpSd9u3vzYF/95efKhTd8kdBjUH6Ed&#13;&#10;4uHm7Q2l2h2uXp4IiLEGB7AsW1ZYWGhpwQ1hWZYVTW2ssRRFQdug6SRTqZCQPBjOcinQDAOJVIpr&#13;&#10;xVex86PPcXjzlryQsLBZV65c+TsnNPtL4I6b0GiaBgu84BkW8t/nv/4cUoW8mfkJsPoHtfUNqLpa&#13;&#10;gqCYKKe5nH8POJkMDZXX8M7sR1FXWDzXwPNr/8j2bwdsQmpjcnLy5Hfff9+q7Wo1GDV6JGK5ZMR5&#13;&#10;9/lVn31LMDQHChSqdaXIqzyNK7XnYOG0UHup4KpWwdfHGxERUYiKjEJAQAA8PD3h5uYGqUQKhmHA&#13;&#10;Mkwr4SMSYiu7KcBgMEKr1UCn06KmphalpaW4VlWJyspKVFdXQ6PRwGg0Qm8wwGywQK8zwqg3gyI0&#13;&#10;GHBQcmobsdAPXvIAyGUquMjcIGFk4GhrshHKJrQFIoAQESwjRaXmCn6++AXgqsP01Ol44vEFiIyI&#13;&#10;tPeRiMRm5reWrKVpGuvWrcP58xewYsXrQ3V3egAAIABJREFU4Hkeoi1lrqfaEz/v/RkMw4AXBCT0&#13;&#10;7IkJdZcxrJ03Rhy+jCHTUvHlJx/ZU+gOTroHORklGBgyGTkVGbjUcApKNw6RseGY8tAUpAwZhsiI&#13;&#10;SDhGizQPfXRqdrhpNOMk0LTdBNvKCkCAqdOm4pfMX/D6669jSPIQSKVSiKKIhoYGVFdXo7SkFMuW&#13;&#10;LcP+A/tx+vRpUBSF/v37I3nODIxbMB96TaM9u5v9nWJZ6Bsb8b8HZ6KurHwRz/Ov/RUqphFCKCnH&#13;&#10;7eo7aXzy1KX/hlFvsM8dy3FWa+GvrBlNUUJrn1mE87v2/sRw3EWeIo91unegdMCk8fCPCIeLmxuU&#13;&#10;7m44lPYt1j79giUhISE0MzPzlpLQvPvuu9KXFy3qqzWaZpoEvreLShXoonaXszIpTHoD6ioqwTDM&#13;&#10;JrPZfL9jn729vacajcbXZDJZbFVVVSsL56AlS9j0pUtP9Ro1vPPs11+xkhFtliSGY8GwHPSNjTix&#13;&#10;bSd2f7wOdWUVP/bo3HHe0Vvs/z/4c3BXaPZmUewQ3rkjlO6urcLtaJqGKAj4YvFS6Bob8dTHH7TJ&#13;&#10;Tv6tsBiN8Ajwx6jHH8HHTz3/Qve4uK0ns7Mr/rAb3D6I9pzsDqQ2Zwzdm4EgWjUVT4U/+oWPQY/Q&#13;&#10;FGiMtWg01qK0Mh95l0twav9FiOAhQgAYESzHWBVFGmDoptS8BAK5ntITos0DIBCIAgFFGNCEsenR&#13;&#10;NCgwkHMucJG4QyULhr/SHyo3D3AeUkgYGaSsHCwjgYSRgUaT/5uAEBEE1vHzovP8DBbBCB+XYEzu&#13;&#10;+hwuVp7AZ+9twtdfbUTP3t0x9+G56NKlK4KDg+wZ5JpeM61WizfeWIEhQ5KRlJQElmUxc+ZMPPXU&#13;&#10;U8g4noG+/fqCY1l06NgJ+zafwdzoQHzeMwRTvvgci0OCsfzlpaBpGv9bvgJJSUkwi0Ykx01Fb9Nw&#13;&#10;VGqKcfFCBl548mUsc/8vwqNCkDp9BoYkD0FISCg4jrOSEcWmwjwORL4WVgC0ID+2RLPNl5OICWKL&#13;&#10;ZKEZGjNSU3Ex9yJGjxqN6OhoPProo0hLS0Nq6nTMnv0woqKisHPXTuzbvw+iKGL2rFkI7dkVKTOm&#13;&#10;OhX0ACCRSXHsh4OoLCyqiA8J+Sy7qOjXXsO7AjRNE4aidlzNvphs0umt65JtzlpGKrQFiqahb9Si&#13;&#10;/FIBDLxlRGhs9IjxzzyOmF49rJtFi8Uap24yo7a8EgCKBUG45bS7CxYsMAHYT9P0/qRu3dx+uXIl&#13;&#10;0FBT6+Pr7x/PENq/WhCeUigUWp7nm2nnDMNQhJA2d5HKkye9KIoK7DSoP2QqF1A6PUBRMBuNqC4p&#13;&#10;w7n9B5Hx43aU5OSWSlnJ/8ZOGLcmLS2t7UQp/+C24o4Le0EQaJqi2vlHhINhOZiJAzmPosDJZNi2&#13;&#10;ag3yTp7G05+vgUQug8X06+8PRVurvgltuAVawmw0Iq5PT/iFh4VeyM8fTVHUX067h5XJBZqiwPM8&#13;&#10;LBZrulyRJr/LhiMQHgLhQYOGWu4LD4U/wjw6gMAqVK0fHhbBCIFY+RCiXfA2det68R2rj5wGQ7Og&#13;&#10;KQYcIwFLS0CBAkOzYGgODMU61Llvip8nNta69T9B5CHg5p6vI3jRAopi0DFgIKJ9uqOs4RLO7TuE&#13;&#10;CT9NhqtaidjYGDzxxAKMHDkSLi4uEAQBU6ZMxcqVK/HKK68gMTEJoijgwQcfxJIXX8TefXvRr38/&#13;&#10;AEBwUBBOGglqzTy6uinwbudAzFv2MoICAzF/7hz06d0HE+4bi51fb0egWyQkjBwh6niEqONh5LWo&#13;&#10;1VUgN/c0Fj62GHK3/yAkIhj3TZiIkcNHIiIi0lqC2AaxSVhTtk2VleVonTGb/580kQwBO+EQtt8p&#13;&#10;irKff70Ygu06gSApORnHBg3CoUOHsPy15XjmmWcgCAIkEgl69eqFjh07oaqqCiqVCh+tXYtzFy7g&#13;&#10;xW83gJVInJJsOQmH2vJK/Pzpl5BLpR/nFBffNRvqLl26eBcXFj5n0OvdvL288qqrqvb16Ns3Lz09&#13;&#10;XQtY59PX23tvcfZFU+6JU9IOg/rDbLg1IrFEJsWpnT+jJDcPPYYNwf2Ln4ObtzfMBoOdQU9RFASL&#13;&#10;BQVnsyBl2WPZ2dm3FpbkAFEUsef06QYADQCyGy5dOsCyLFQq1WiTyeTuJLqG5Xm+zZXi8uXLPSVS&#13;&#10;qZfFYkFuxilUXilEcc5FXDl3AbWlZaS+ojJPpVB8HhkVtS43N7f8/0MthF8Dw7Bwc3NtV1tb6x/o&#13;&#10;7R3MSCR0XVXVGR3P599ui9YdF/bDoqI4hqY9lG5urRIySGVSXDh0BDvWfob7Fz+HiC6dYNT9eoQc&#13;&#10;RVHgzWaYdHq4qN2d5ltvCVEU4eLmhpi+PXHg0uWpJ1ef/Kz73O5/Nd+9VRQSNOXEt2lsjuN3/Fu+&#13;&#10;tc0MAYFA+GaXUaDAMTJIGAoU52o72IIJ3mZ79h7b+9J0jCd/rkJAiAiLYAJDcwjz6IQwz07YmrMS&#13;&#10;Sj8eWo0ODzzwAHr37o1NmzehXWA7uLm54pmnn8G8R+Yh61wWOnbqAA8PD8TExuL48eN2c6ZUIgFj&#13;&#10;G7BOEJDorcLCCE88+dhjkEqkmD1jOlKGDMP6dd9AZ26EUuJqt0JIGBkC3CIQ6B4FvXk4yhsKcCH7&#13;&#10;KJac+i9eW/Y/BIcHIiVlCCaMn4joqBh4e3tfH1ATz1FsioKg7JsjykHzJ3b/PAX77ss256QprwKh&#13;&#10;7MJfIpEgMTERiYmJuHjxIr788kt8/vnnSEjoijGjR6O0rAxKhRJbv/8eyTOmIDg+BgZta/nEsAwI&#13;&#10;KGz7cC3KLxfk9OvY8a3DWVl/+HP9LbDWZs9/UqZyWRgcFQGDVguZYBEPpafnqOTyj7v27Plxenq6&#13;&#10;trK29hxLUesObEibE9+/LyiadppExuk9GAZGrQ4H1m9CRJdOmLrsP5Apla34DDTDQFNbh6sX80BR&#13;&#10;1PabtRrcLAghkEqlp3Q6XZQgCBRF2f1CIIQwbSk4NE2joqKiJwhB2n9X1JqNJoPFYtECKFer3I7I&#13;&#10;Wcn2aSNHZn3244+auot3fSTlnwqapuHn5xZkMWBkVV3dZKPZHOsbHOTLuigBCuAs5gYXo2lOY2Pj&#13;&#10;5tvar9t5M2c4bzTSACXjpJJmZscmP/2GV15HREIn9B41/KZ30hKFHIfTvsN7cx+HQauzs1FvCGL1&#13;&#10;03Ya2B+g6R4Tl08M+61juhOwmWMFnhdA0xSkUgkUCrnN5MuAY6RgaQloirZ+aBoMxYKlOXC01P5h&#13;&#10;aQkYmgNN0Q6addtoMp+LRLBbAATR0uzDt/ERRAsEwkMkAkRiswYQsVkGuD8bhIjgiQVm3oAazTWM&#13;&#10;Hz8O57LO4euvNyA3NxcH0w821XpH7z69IAgCvv/heyvXhGUREBiAq8VX7TyTwqtX4SMFZDQNkQB6&#13;&#10;QURqiBceDVTiyXlzkNC7Lxa9+CKiPLtCKXEFcQjXEokIXrTAIpggZeUI9+qMke3nYUqXF5EY9DCo&#13;&#10;Mn+sfvMrDEkcge49u2HUmBHYsHED8vPzYTabrQQ72vp8iWj189OUtagRsYcxUraNwXVrT1NSH9ve&#13;&#10;wCGNspXsyfNWC01sbCxeffVVnDlzBm+//Q6OHT+OjIwMVFVWoF6nRY+hQ8BbWltaWIkENMNg2/tr&#13;&#10;kL7hm6rYuLi5h7Oy6v7sZ3sr0Ol0od2Hp+Df36zHwi8/xtPrPqLHPfNEe4na/e2jhw7viIuIaM/z&#13;&#10;PHw8PJZnHz527eSO3VC6uYLlbq62FieVYP/6zSi6kINJixZC4apySjaWyGQ49sM21JWW5U2YNOmQ&#13;&#10;SqXyVCqVvnPmzFHcqIjRzUIQBOj1+vMKhaLdsGHDWqbdowFQtjobrWAymWJUKpdj4aFhPTiO6zG6&#13;&#10;b98eLMveW6dpWFxWV3X0061bNX9Ba+gfBpqmERER0V5C05/V1OpPSr09Pxg+Z+agJz/5wPepz1fj&#13;&#10;6XVr8a+NX2DQlMlueo3m4Ru5TP4M3HHNvqSkhKIpinF8RSiKAstx+Pmzr1BZWIQZy18GK5XCbLgx&#13;&#10;KRUAaJZFXXkl0jd9g8rCYmTu3Y97Jt8Ho/7XLQI8zyMwOgoqTw+u+EpxAIC/VA5niqLMer0eRUVF&#13;&#10;qKmtRk72BWg0WuTjJKqMhWgwVoEXTPaQLmu0GQMV5wGOkUEtD4CH3A8SRg45p4KMVYKjJSBEtBPc&#13;&#10;/o4gRATHyNC53QC8v2ol+vcbiAceuB+DB98Ld3d3CLx1M+IfEACVqwqFhVfs1+q0Ovj4+NgrLmZl&#13;&#10;ncdATyVkDAUNbxebeDzSF308ddhVeAY/VRkAd3+IRARLs+DF1tqbdfNj1filrBwBruEIdI1En7BR&#13;&#10;0BhrUdZQgFO7T2Pb1geh9lAjIjwCiUmJGD5sOCIjI+Hv7988h4EDmgS+wWCAVCq1ht0Ryr4BoEHb&#13;&#10;LxIFESzbXMh4e3vj8ccfwwMP3I9333sPb6xYAXdfH/gEt2vmNmM4FiwnQW15BbatWoNjW7Zeiw4P&#13;&#10;n5aTk3Podz2wPxg2AcXQLAtRFMBJJPAODsKwubPQe8wI/LhyTf9j3/7wc5f2XcaofdTi1f37azcs&#13;&#10;W+5DiSLCOneEV1CglSditj5HiUwKgRcgWCwARUEik6GquAQ71n6KkfPnIDKhs1MLJcOxKMnNx+6P&#13;&#10;PwcvCB5fr1+/lQDuFMCtXbu2UcowmaExMZ906tTpyO/xhUskkjKdTqfKy8uTAbDvOAghdFsb/P/8&#13;&#10;5z/0G2+8EW42W37IysoqAICtR4/+1i78rUBRFOLj44MK8vNfLCktnRTTr7drUuoUBLePhYu7O4hI&#13;&#10;7OHeUoUcvqGhoBgmnKIoOYDblsztjgv7oZGRwt4rVwwiz9stiqxUgivnzmPv+o3oPjwFYZ06wHKT&#13;&#10;iXYkUinyT/2CysJiAEDO0eMYMGHszZH6CAErkUCmVNAmSYO3wXz31/OgaRrR0dH+HMf1vFJY2OPC&#13;&#10;hQuYNHEiGhsa7PqxDrko0+beXIMUIKFlkHEuUHGeCHSNQpBbHNykPpCxSogQIZJfZx7/1SCIFnT2&#13;&#10;uweNhTWYMP4+zJydimcXPgdviTdoigYDBleuFEKn1SHCxtyvrq5GVlYWnl34LABg4zdbUPjLSbzc&#13;&#10;OQBmB1KkSKwCpadaif6eLpiuM2HRxbP46ZIe94SMh5vUs01CofV6a8IbCgQMxUAt94WnIgAd/Puh&#13;&#10;oO4M9lxah1O1p3Dq1KmGN994UxoQGCCLi4vDmDFjMKD/AAQHB8PV1dWq4QN2K9aUKVNQV1+HF15Y&#13;&#10;hPbx8XBRuYAGDa1Oi4qKCnz33ffYtm0bQkNDMHPGDPTs1cvuOhB4AWq1B5a9/DJ6du+Bh6ZOQd7p&#13;&#10;M+g+NAm8yQyRiNBU1+CX3fuw46NPoamsPhIdET7/Qn7+2T/rGf5OiBaTCaIg2pNx8WYzXL298NBL&#13;&#10;iyBzcfHf8/lX27lLHNd1aJJbw7VqbF25GryFR8dB/ZE8Yyp8Q4Nh0Gjx7VsrEdurOzoM7G8tN6vV&#13;&#10;4of3PkBAdASSpj0Is5OaHxRNQ+QFfPfWe6AYBj2HD/GK7tXDy7tdIIhIUJybi7yM0/HF584/VFlW&#13;&#10;NhXAV791oDzPFwNQRkdHxxUUFBx37IYty3QrrF27VgbAi2XZv3zisT8SmzdvZlKnTp2ecyH7vyEd&#13;&#10;431HPT4PcX16gpVIra5kfXMFlTdboFKrAZr2GtRzkEf6ifT/P8JelZDAi5cv15j0BlCUNa2tKAj4&#13;&#10;cdUaGDVa9B07EjRD35xwsQn0vJOnwTIMBEFEZWExTAYDWIkE5KZqbBPrrlwQbp35dZtAURSSk3t5&#13;&#10;5OaWD6yqqk69fPlydwCB1pApEQaDoVmq+OvXWX/ecCoJYBaMMAtGNBqrUarJxenyXfCQ+SHILQ7h&#13;&#10;6gS4y3wgYeUQRAv+LqkvbfRBDAybhMCaaHzxwRZsWL8RMfFR6NypM0RBxPYdO+Dr54uRI0egqKgQ&#13;&#10;C59biMprlWjfIR4bN21A6uzZiGB5BCulaFlSgAAwiQQmkSBELsHqjv548eJF/JS3GveEPQh/ZYiV&#13;&#10;D+EENMXAYGmE0aKHm9wLDM3AIppAgUKkR1ew0Rx+LvgMclcuPcQn9N9l1WWJu3buGrlr565oT0/P&#13;&#10;IF9fX6p79+74z+LFiIyKAm/7O+jevTveffddDB2aAnc3d6hUrqAoQKfTQavVQiFXICg4CJmZmZi4&#13;&#10;fTtcVCqMHTsWjzzyKOLj4yCVWsMbR40ehbCgYJw9eBj+EWEoOJuF49t24MrZLOjr6kUPV9cXh40c&#13;&#10;8d7WrVt/NUHMHUSZtq4OvMXSTDHgTWYwLItxTz+OmtIyr/xfzmD6K0ugdHOFpqYOReez8dOaT/DW&#13;&#10;9Dl4aOlixPfrheM/bINnoD/0jY345vV3cP7gIdSUVyJp2gPgpFKnpGFCCIgoYvgjs+GidodXYKA9&#13;&#10;9BMAOg0eCMPUB/HqhAdxraDQ5fcMNDIysv7ChQvynJycOACOwh40TYvOzPi9evVqt2PHDneO4/4S&#13;&#10;tQxuB3p37hw49cEHV8rd3caOeioVAyaNh1SpgMVkvqEVmpWwYFhG5u7prgZw2zZPd1zYb/lmiyAS&#13;&#10;UlJxpdBm5lAgfWMasg4egXdQINrFRMFygzK3jqAZBnXlFcg+chxqtXp9XV1dSlXRVa/asgr4RYS1&#13;&#10;it9vdT1NQ1NXB01tnSiVSMpvxm1wO9FkLqqrq5u5f//p6YSQMFEUmxEQrab5pkKsrQV+m23bfhIA&#13;&#10;tG1732SEFkQLqvRXUaW/irOV++Eh80ecd19EenSDjFWCJ5a/hYnfyj0giPRMQJB7DMoaLuPy+bP4&#13;&#10;5sRusDQHKecJE1uN+yc/AIPOhPpKHdRKb6ROn4mGaj2iPHqgwlCA1F8KsCyuHTq5ymEURbSMfDSK&#13;&#10;BAqGwYr2IVhbVIFVl9ZgVMwCeMh9IYjNBQFLS1CuuYL9BV9CpI1wpf0xMGIS1HI/8IIZZsGIUPcO&#13;&#10;GBI+E7sLPhlyBVe+19Rq3mUY5t327dv7VFaWhFZUVAz54osvRu/evbvHmjVrMHr0aPA8jxdeeAEP&#13;&#10;PzwbF7KzceTIEeTl5UPgLYiMjEK/fv0QFxeHgIAAGAwG5OfnY/WaNfh2yxZs2LABQUFBGD1mNDp3&#13;&#10;7owd23fg3IXzkBdeQdauvZCxLMJDQ/HkvEewes0adIrvtOduEPQ0TSM2KMivsKzKX2/RSwEQDxcX&#13;&#10;zfRhD1/58cS339SWls83G40ypkUeD4HnoXRzhX9EGLT19ZDIpDAZjJAqFWg/sC9i+vTE3nVfYf3S&#13;&#10;/2LEvFkQRRGNVTV4K3UutA0NGDxlMjz8A7Bp+ZuI7tkdCcmJrYWBjUgZEh8HkYitohkkMhmKL+Sg&#13;&#10;uqRUlCuV5zSa3z6dHMeVCoJQc+3atbCWFs+2/PXZ2VldCCGqwMDAa//UsQGCg4PjT54993n8gL49&#13;&#10;Jv7raQRGR8JsNN0Er6wpNzcFC2W5rRls77iwJwBkLHs252jGA7pGDXizCTvXfgYiiojv2xvuvr43&#13;&#10;bcKXSqXIPJ2Ja8VXax99dOHCtE2fFVXX1CzKPnIc7WKjnBaIcAQrkeDi8ZMw6nSargkJxUczM/+A&#13;&#10;Ef5+2JKV+Ofn5y/Izc1LFUXBt60IA3uoG5xw7W8g9O2RW7CVcW0DVsFfjKqiYpy/lo4OvoMQ7dET&#13;&#10;HCNx6nv+q6EpnJClJQjz6Ihwj04QYS31KxIBDcZqaI31YF0k8PDxhYHXQmdqhMpPDTepF3SWRhy+&#13;&#10;+hOmZR7F4igPjPP3gEgBlhYS30IIXFgaCW4qGC0l0Jnr4KMMaibsKYqGWTBiX/7XSJnYH7NmzsZ/&#13;&#10;XlyMjcdfw8CQSYj36QOBCDALJoS4d8DA4Mmy9JL1y7v3755+6vCpgnPnzl0DcA3AiSVLlryzfPny&#13;&#10;DydOnDjl2WefxYsvvggA8PLyxqCBgzBo4KA250ShUKBz58748IMP8OSCBRg6dCiMBiPeWLECgiCi&#13;&#10;Xbt2eOqppzF58iRIOQk8vb0QFNQOdfUNWL1mDX3ilxMdAGT8CY/rprFkyRL67bff/s+l8vLZLu6u&#13;&#10;/iq5BwMCGHRa/dtpbxeqlcof+Lraa8XZF4MjuyVAdFhzKIqCxWRG+aUCuHl7g5VY+UOiKMKkN4Bm&#13;&#10;aAybOwuiIGL90tdACMGOtZ8iIflePLnkA6g8PUFEEfu+3oxLv5xFr5HDnNZ8B+BUsaEoCjTD4Nh3&#13;&#10;P8JiNJ0aM+rRzLS0t3/zXGRkZGjUanWx2WwOayKfAtZc9s6EPU3TuFpa1oPn+XqlUvm7cvn/HRAS&#13;&#10;EjK8uKjo03senOQ7YeECSBXym4oSs6IpFJZASlG31Xp854U9EdG5Y4+tmRcyF10rKnY9+sM2GKvr&#13;&#10;irw9PN2C4mPdGYaB+SZUU4qiYDaZkLFtBwAc+eCDNyo8vL3TJZxk0S+79qD/xLFgJZI2tXuKosBb&#13;&#10;LMg6cAhSlv0x49y5uyLr0/Tp02Xbt22fefr06UU8bwkURR7iryTJoWkGLh7ucPNQQ+XqBjcvDyhU&#13;&#10;rlCqlKBoGmajEdr6RtTX1EBT3wBNfT209fUw3mS0gzVOnqDWUI6DhRuRX3sKvQPHwM8l3Masv/u5&#13;&#10;Dr8GK0u/5cJLwV3mDbXcxxaSLsCV8YK7zBsiEWERTZCxCiSHT8aFqlC8dGkbLmjK8Hi4L9QcC4ND&#13;&#10;khmOplBp4vHSxQrIlUocvvINaDAIcosBT3graZCW4Jere+DiT/D8whfg6+uLLz77Em++uQIff/wZ&#13;&#10;Gg3V6BE8HDTFwiKYEOHRDWXaSz5ZpzOWUhQ11VFjW7p0qXbz5s2pM2bMOPnqq6++fPLkSbdly5ah&#13;&#10;Z8+eTsZ+PaseAbFnFGRZFuu/Wo/CwkJ8//13+PDDD3HkyFF88sknGDJkSKt2vv32WzQ0NCC+U3x+&#13;&#10;VuadDbNbunSpnKboeWOfnu/XNTnRbiI3G4yKgjPn4g+nfRd/5Xw29q5bj/DOHZtzfChr4hxNXT0C&#13;&#10;osJbuRVFwSr0E6c9iIsnTuLCoWPolpKEmf97BRRFwajRQKKQw93HG9VXS9FQXWOrxHlz7HpOKkFJ&#13;&#10;bh7Opx+Cl5vbirS0d36XyZHjOOLp6XlZp9N63iz3RuTFYDc3tysZGRmaW0qR/TcCRVFwUSimlJWW&#13;&#10;rRz5yMNuI+bPASg45WC02Qas54uCoNfU1dX+eb1tjTsu7AHgxJkTOTKp9NjWdz9IKcm7pKEozNQY&#13;&#10;dO/5hoS48/zNaYsSuQwXj59E9qFjQnBg8Jri0mJYjEYtoSmxMOs8feSbHzBk9jQYNM7r3HBSKcov&#13;&#10;F6Aw6wIo4GNneZ9vJ2iaRnBwcK+0tLQ3eJ7vT4gAiAQ0KNA0gUgoewYvAFD7eMMnuB069uuDDj17&#13;&#10;wN3LC65urlC5qMCyLAgFNGVeoW0LmdligcFggKaxEfrGRhRkZyNjzz6UXb6Ca1evb+AZmmq+waCI&#13;&#10;3RJAAJQ3XsI27UrE+wxAgn8S5KzqhoSzvy5a5xkgaG6mF4kAiojo6NMHAS7h+KloE05nFmBxtB96&#13;&#10;uCtgtpn1WYrCq9mlqFf747tPP8Kn6z7BtxvXoFfgWHTw6w+a4lBvvIazlfvw5HOPwFPtgZrqGrAs&#13;&#10;i+efewGRUVF4ZdmrqM2tQGLUVEhoKSiKRrxXPxRpzozq0jO6U0ZG5jnH3k+aNEmgKOq9yMjIQ7t3&#13;&#10;734rI+PEwAED+tNz585FQtcEBAYEAmieZY8CBYq2FsoBgE6dO6Jz586YM2euNSUyy2D8+PGIjYlF&#13;&#10;r1490a1Hd4i8gD179mL79u0iy7Jfnfvl3OE7LSD8AXINRO8bGoKguFgYtdZ1gKJpBMXFos/YUdj/&#13;&#10;9Wac2r4LmtpauHioQXjbGkCs9RtohrFWeXNi+RIFAVKlAvc+OBmNVbWY+NxToGjabk2kaRqunh44&#13;&#10;+t2PeCt1Lh5Z+SbcvDwh8DdeZxiOg1Gnx4ZXX4emum6LSJFvbjU/RkvwPI/GxsYcmmYSzWZLs1h7&#13;&#10;ZyDWolq+NE1ncRz392Lm3iQoioJSIp8tAB9MXvwcN/D+CRAsvO19uIV2GBpWbghft+fo0dvqD7kr&#13;&#10;hD0A+Pr5fZh9+OgAmmWXPPXUU5dWfrAq3N3H66bea4ZlwZst2P3pl+At5m0l5SU/AQA4iDCRen8f&#13;&#10;n2+2rf5oTrvYKMT16wOTTtcqpl8QBOz8eB0sGt0XBovl0J1cnNasWcMtXrz4mdLS0kVEFFXWrli1&#13;&#10;QoaiwAtWU7tMoUB4h3jcM34MorslwM3TE5xEAiKKoGxpc00mk3Xn2fT3TK5PqQgrz0Ht5QkPHx+E&#13;&#10;xcUicdxY6OrrcbWgALs2b0HW4eNorGsREu3kmVhEE85W7EGF9jIGBE+CjzIEvGi+rTHzdwsICCyC&#13;&#10;CR5yH4yInIXvc1chNbMQT4Z7YHqQFzwkDD4rqsFuHfDxytfRtWtXxLdvj149euPll5ehNO8SBkc8&#13;&#10;hKyywwiJ9UXqtFToTUbQDA1RFGA0GjF54v2ICIvA4089ju05azE0ZiYUnCs8FIHwkoS7/XL23Aya&#13;&#10;pp9q6e4hhODSpUuZEydOTMnMzLxn27ZtT+3cubOPf4C/W2xMDJKSktGzZ094enpCLpfbhDyByWiG&#13;&#10;QqnAffdNxLhx49GhQwcMTUnBMwsX4vvvf0Ba2mZs++kn/LB1K3ieR2VlpRAS0m5aSsrwNIqi7jih&#13;&#10;Y86SJcaXly4tqS4pDRd4vlWKW5phkDj1AfQcORRyF5dmizgBwEo4uPt4o7G2DryZdxrdY9YbENW9&#13;&#10;Kx5d+SZUnh7gzWYwHAeGodHkJDNotTCbTJAqFLYkRrS9yqM1VbFgb1cik8JsMuOrJa/i4rETFpVM&#13;&#10;9oOHh8f9Uqk0gCdEV1xYctHT17O4urr6yq0qJ1KptJoQ4mWLtTcBcEjC1Rwpj6VID356MFij0exo&#13;&#10;q1DZ7QJFUXCVSMI8fXwGiiIlKSktzurcrdulzMzM6j8zI52LXD7NJAgfPLR4EddvwliYjcabTqjk&#13;&#10;CIqiYdDpQQHGkJAQseg2pou+40l1AOsCVFRU9IOXj0+PMWPGrNq3b18cEUV5bUUlQAikCrktMQd9&#13;&#10;vUKXzY8lkcvAsiz2r9+EnKPHKrqYJ8RSAAAgAElEQVQkJLzQ9NA5yAFAOmrcuDVEb3jts38tQdb+&#13;&#10;dEjkcnC2+GJOJgXN0Ni2cg1ObP2pJDokdtGdXJySkpICnn322bS6urrXeJ5X8YIAnhcgioBFIDAJ&#13;&#10;ItT+fhgzewZe/2YDlnyyFonjxsLb2we0SMDrDeCNJljMFusfL00BLAOK5UBzEuuH5UCzLBiGBUvT&#13;&#10;oAURlIUHbzBCNJvh4uqKjj17YsHrr2HZ5i+R/NAkyFWqX+07BaBSewU/XfoAOdXHwNIcKOqueMXu&#13;&#10;CHjRDAXngnaqMBiJFO8UUXjkbDG2VdZhRd41SFyV8PRQg7fwMBlNmDxxMjZu+BryIB3WZy7F+eoD&#13;&#10;mJ36MNzc3UFRVp8qw7KgGQYGoxG9+/TFls3fwi9Ohs1nV6BKfxUKVoUQ9/YQRdJrwoQJbRKA0tLS&#13;&#10;zJcuXdrNMMwwtVrd3WQ0Pfzzz3u2P//88xcTExOrExMTTfcOHozBgwdj8OBEJCYlCv369cOsWbNQ&#13;&#10;WFiIiIgIbNq8Gbm5uXjssflIT09Hfn4+8vPzsXTpUtA0XZmaOmvz3VJBctmyZSLLMGfOHzwCg0bT&#13;&#10;yoQuCgJEQYCLu3vryoG2CnbtYqJQU1IKi8nktLogIQScVAK1vy9EQQAnlaKmpBT5p8/AYjKhvqoK&#13;&#10;ABAcFwtXW5lcwcKjrqIS14qvorHGatVlOA4ypQI1peX4+Ol/IWPbDkhkUlbqof7MopBtMEq5Nw0M&#13;&#10;tdrVz/OARqs9JQjCXh8fnyTmZpKH2cBxXCPP88qzZ882u4gQgoCAgGbnZm7OZEVBlLu6ut7RREgU&#13;&#10;RcHb23uMiaJOmqTc5xalZK2rn++xs5lnTnIU9U5UcHD4H5F4qCXax8Tco9Xr3xv71PzfJegBq4VI&#13;&#10;V1cPQRQrUlNTb6v58650viQkJARczLn4MSuX3hMcHyfvN3402sXFwM3LEzKlEgzLgOd5GLV6VBYW&#13;&#10;Yc+69Tize1+Nv6//9OL/Y+86A6Oo1vZzpmzNpiekQ0ICAUIHadKbBRRUmhSxYUWxi1ItWMBOU4pS&#13;&#10;BASkSu9VWuihhU5II6RvmZ2Zc74fs7spJCFoQL9776ObhN2Zc2bOzM7bn/f61TXucWJjYxtfv359&#13;&#10;T9euXTuuXLnyoI+PzyQKvNa272N8y1494B8WiuzUNKydPgtHN25JrVkjdvCp5NNbK5W+fheQUCuh&#13;&#10;wYVr5+c7nUr9sir//IKC0OXJvujyRG8EBQWDKqpmoTAKrQ88D07gAY6Doiqw2x2wFRZCcjigyE7A&#13;&#10;FTMmHAe9Xg+TyQSzxQKz2QQwAqfshOSUoFLqaVXPiQJAgLQrV/HHrDn4c90GKE4ZPKc58YuTQHma&#13;&#10;qUDTYJuFPYTGoV1BgP+YEr07hcDpkJJ/Bnuu/o5OMUNx6sYBpBecQlxgC+TYr+OGeh5vvfMGBg0Y&#13;&#10;DFmRwShFQUE+Ro8bjfTUDMybO88VI0aJXvfaLwKDwYi83By8+fYIbN28Bz1rvwyDYMLys1+l1324&#13;&#10;Tp1jK49V2lXI8zwee+wxr127dgVIkuSdk5OjhytaI4qiarFYGmRnZ78SGhrahOM4nucFpKenIjw8&#13;&#10;HA89/DA6d+qMQwcPYc7cOcjLyxtntVrH/5v4GBrUqdPi7KWLu16fNU2s1awJpDuothENepzdfwg/&#13;&#10;jngPb8/5EaGxNStM+NWbTDi8cQsWfvw5qErR6rEeOLp5O9IvXsbAsR+gbusW2Dx3Ac7sOwjJbgdV&#13;&#10;FIh6Perd3xK933gN2xb8ho2z50JvMqHNY4+gfvu28A4MgNHLS3v+yTJsBYXIv5GFI5u24uAf651M&#13;&#10;ksbn5OV9dju3PADo9fpuiqL82qhRozqJiYlZABAUFPSKzWZ7Pz4+vnZiYqIn46x58+YhR44cOevl&#13;&#10;5TUkNzd3ZaUXrYoRGxlb80r65e0PvzwsovOQJ8EYQ2FuLi4dPYGdi5fhwuGjOQK4b7sNGfTNqtmz&#13;&#10;q6T6Iy4uLjw5OXln16cGxjz+7hta34+/GOIlhEDQiZj17mjsX712Psdxg+8lP/6/UtgDWktJL51X&#13;&#10;Xadie44CD/qFVIsxeltEndEIXhSgyAqcNjvyMjLzrXl5u6Ija7538drFpOJu49jY2MYpKSl7Onfu&#13;&#10;3H3NmjW7OI5DoK9v75u5uR9a/HybWoICYc3OlfMzb6z3Dw4akZmZefGfOFeXxtolPz9/nqoqIaqi&#13;&#10;lIgD6wwGtO31CB5+dggCQ0KgOmVQRQFPCHQCD4PBCEEUUZibh5sZGThz7DgO7tyFlPMXoTqdkOx2&#13;&#10;KE6tKQ4DA8/z0IkiDCYTjN7eiKgZgybt2iAiLhY+wUEwWixQZRlUVkCghQ70BgN4gUfSoUT8/OVX&#13;&#10;uHg8CQI0rnUKeDKLSz9lGlbrjPsie4AD/x+RuHenIISDQp1Yfvor3B/1BKJ8EmCTC2AQTGCM4nTm&#13;&#10;Puy/vgptu9yHcWPGIzQ0FE5Jgs3ugN1mc5HhADzH39JzANB6IAg8D1mW8fGEj/H7opW4L6IHTmZv&#13;&#10;ZQ2a1+u0Z8ee7VV5Pj/++KM4evTo9nl5eQuXLVsWaPYyY/LkKdi7Zw9SU1MB4KzF4jM9Pz/3B0LI&#13;&#10;v+qCE60OdUmDju2eePG7iQAhlX5wu3nwvx76AsJrxeGpCePgsFrLzKjXG404snkbfn5/NB568TnU&#13;&#10;uq8pfhzxLm6mpsM3KACiXg/JLiEwPBQtej6EiPhaEEURV5JOY9GEL2HxD4CqyHj4xefQ8pGHtPwB&#13;&#10;yqCqGgub1uhQy6PgeB56swlLJ36L1d9PO/Lb4sXN+/bte9uT8vf3b2G1Wrc98uAjHZasWHIAqFDY&#13;&#10;1zt69Mg+f/+AzhkZGQcqv+JVB0EQIAA/RTdv+vxrP/3gyp9QwPE8BFGEZLfjyOZtWPHtFGSnpOyt&#13;&#10;Wzt++IkzZw7/nTkPHToktrqv5R81mzXq9tKUr2EwmSrd4bAscDwPyWbD5wOexo2Ll75gHPf+vRT2&#13;&#10;/5qYfWm4tNMkQsgbPXv2HLNu3boYvYr6BTdu1rfZHGaTwWDjRP6gntJjNp4/d+HarVwPkiTxjDFP&#13;&#10;20ZKKTKzs5cPGjRo4/o//mgm5NsS1MLCfTKjR/4p1z0hBKGhoY9kZWXNZ5RaeMLA8xycCgUFUKd5&#13;&#10;Uwx4awSq16sL2SnB7nrAEJ6HaDRAdjqRcvoMtv2+Aif3H8CN9HRAVhAcXA0hQYFISkqCVMoCIQCs&#13;&#10;ABhuAgAunEzCjpWrNSrHyAi069UT93XuhNCICBAwKA4nqFOGKstIaNYM4+fMwpLpM7Bm1pzbdhU8&#13;&#10;lrEFIECLiJ7gCPffZ+EzBpHTwazzQ5btOqJ8Elxlik4QENQLaYMw75rYuG0ueh3pjU8/+RQdO3aA&#13;&#10;yWiE0WiAoigghCvWtpgAblJT13uSJIHjOIwf8xH8ff3x4/SfoDfoyaXkSyFVfTovvPCCTAjZbDQa&#13;&#10;v3/llVdGvfnmm7o333gDtkIrMjIyjgzrN6zz9IXTc/7phLyywBhDo0aNPji+fVebP1f9Edqhf184&#13;&#10;SuXvlAcCwGCx4OGXn8f8MZ8g88pV+IeG3GLdi3o9Us4lY8FHn6HjoAF46MVnwfECOg95Eos//wr5&#13;&#10;WdmIrBuPpz97CzUbNwQvimCUQjTowYsCwIDYJg3R5703EBgRDlm6lYUNcDUoVFUQ1/cv5cw5cITs&#13;&#10;7d+/f6W0l4iICOu5c+d056+cjwbgEeDkVn0dFy6csTAGVK9evTAjI6Myw1c5qvn7N8jIyRnScWA/&#13;&#10;iHqdZ00opVBkGRzHocUjDyG2cUOs+HZK60NrN2zy9/F5MSc/f8lf8S4RQtC+ddtXBbOxW5/334LZ&#13;&#10;2wLpDrsclgbH88hOy0BuWhqiI6P3nL926fY7VSH+tcLeDcYYXIQcx65npnuoNgsdt69rdDqtPLTG&#13;&#10;DiUkzPz5860AdmTl5u4AUGb87V7AJeh73sy+uUBRVTOjKkA4yJRCbzDg8ZeG4dFnnwLHC7BaCwFK&#13;&#10;IfACBL0OtoICHNixGxvnL8TVc8lw2O2nAPiEhoSEz5o9G5FRkeB5AT0f7oELFy+A47S+9mXW37sg&#13;&#10;2ey4ejYZ87/4Gqtn/IL7OnXAo0MHIzQmBrIsQ3JKsOXngxME9BvxKmLq1cGscZ+iIDunQvaeY+lb&#13;&#10;wBMBzcN7uMh+/j2u3bsNBgaB08FL9EWhM8fTOMj9maxK8DEG4/EGb2DPpeUYNmwYpkyZip49e6Cw&#13;&#10;sBAcx8OdVen2nZBiSZZw5a64la633nwL/v7++OKLL5Cbm9tS4IVFShWTQTLGYLVaJ4iiWO+1117r&#13;&#10;JYridcbY5YSEhNemLZj2r2pwUxpHjx5N9rNYnlvy+dcLLX5+3s0e7A5VkTXWTEXWGggVg6jTufrQ&#13;&#10;58NWUIiYxg0Q06gBfp/4LYZ984WW3Otae3dZ669jJ6BadHX0fGUYJJsNgk6HsNiaAAPa9X8cfd57&#13;&#10;E3qTEU67w2MpcgKP84ePwq9aMAaNHwWzj3elarcNZjMOb9iEpJ17UmuExnxxIbVyBHdms7lAURT+&#13;&#10;6tWrgcXeZoTjWOmMe7tdCaaUKoSQm5UavIpBCMGN7OxuNerX09e7vxXkMkrdKKWQrDb4hlTD0M/G&#13;&#10;Iyqhrv/q76bN9fP2VnMLCpbdqQWdUDMhIunCybf7vfsOatSvp3lx/iZ4QUDmlatQnHJaYHi1ey7s&#13;&#10;/6Ozp2RZCxeTe0xeUFmEhoZ2zr5581dFls1aFi4gU4rQGlEYOWMq+r78IjgGUEmCQRDh7WWBjhdw&#13;&#10;YO16TBj6PCa/M9Jx/viJDSHVqj2wePHiZnq9fpEg6hAWHgGjwQSn0+mxpDlX45vbgRBA4DkUZGdj&#13;&#10;09JleLf/YPzy5STkFeSDNxpBAciKDEehDS26dsGHs6YhslZNF1HErRO4yKJwJH0TjmdshcCVbrT1&#13;&#10;3wCCQFM4chzpkFXHLetEqQKBiHCqdnj7WhAeHg6nU3KRbRGNRpoQ134MYFqlBYNWZEGgPUhACBRV&#13;&#10;xcsvvYJPP50ARVGGG03GjwWh6nV6nudVnU4nBwQEHO3Vq1dzWZa7HDt2LKnKJ6pCtG7d2mICmvj6&#13;&#10;+MTYC62F04a/jd8mTMThjVuQfuEiGNWSgd1JXhzP49rpM/jpzffwUe8B+PSJgZjwxGAkHz6CQ+s3&#13;&#10;4Y8pP4JSCtFFG6zT63H6z/1Iu3QJA0a/r1VPqNSTZd+i50N4/O3XIehESDZ7CT4DqqpI2v0najRI&#13;&#10;gNnXp8yOeKWhN5lw5WQSfp/0PYiifH0h9cK1yq6FTqe7SUCybDZbZHFjhzFGZFkucYMaDIZgo9GY&#13;&#10;GhUV9Y8ociNGjDAqijIgtlljGMzmCluWK04nqKqi29BBGPjRh4ZCh2O+j9Gr/50k7hFCcOrCyY9r&#13;&#10;Nm0U1rr3o7ewGRYHLwio7NiEaB4YVVVP79u/757W2AP/Dyz7vwOXC18VBOHfxXsLIC4urtHVq1d/&#13;&#10;VhXFwij11KzXb90SL3w8Dn4hwcjLywFPOOh1OugNepw6fBTzv/oOpw8lOjlgVfWwsE+vZ2YevXz5&#13;&#10;Mvr16wdBEARKVVhtVvACD6crIx8AKCtZG18mXG3MVcpAiFZjbSssxOpf5uHg1u0Y8PabaN6lI6gs&#13;&#10;gykKmENC7Xr1MHb2T/jmzXeRdCDRHRctMZFW4k9xKHUdfA3BiPZrCFmtPBHF/3cwRmHS+UJSrFCp&#13;&#10;DIHXF/OCEAicDgdS1uBSYSJmzpyBxo0bodBDh+peT+K6PsUIXViRl8StFACAzW7D4CGDwfMcN/KD&#13;&#10;D0bp9XoVwLiqLpuilBp1Ol32ihUrsv+Nbns3hg8frp83b96wfXv3vmgJDIhXLGYurmljUMZwYscu&#13;&#10;HFq/EVRR4Bcagk4D+6NBx/Yw+3rj+tlkfPv8q/ALqYa2j/dCeO04UEVB+pXLOLlzL9bPmoOzBxIx&#13;&#10;YNR7iKgdB0pV7F66ArXva4rwuJoe6lTZISG2SSPUat4EvCB6uuO5IYgiMq9cw8VjJzD4o1EuJ1n5&#13;&#10;3i9eFKHT63Fm3wH8MnIsCjNvLJg2Y8aUp59+utJrsn37druPt3cWAwKKWPQooZTeciHtdruvr69v&#13;&#10;zooVK/4R8ox5s2fHi0Zj/Wbdu2qdBG8DSikkhwMtejyI7NR044pvp/wc4OOTeyMnZ31l5mvevGHd&#13;&#10;w4knH+329BAYvb0gleNh4QUBeTeywPE8zL4+FWboczyPgps5OLJ5G3S8eFimKijubUjzP1rYK4pC&#13;&#10;GGNg7BYqtH8U9913X/Tx48cXyrIcSVxcyYwxtH2kB54b8wF4nQi7i/SDN+lhtdux4PspWL9gEZx2&#13;&#10;x47a8fGjzp49u/tKahHJHyEE1K3yurqaqVT1aMGMurPkXduXIIbRPtCEMivmaC/aKP3qNXz3xtvo&#13;&#10;3r8vBr/zJkxmLzgdDjhtdvj4+WPEd5PwzRvv4NS+Qx6Bz0ppFrLqwN6ryxBgDIeXzq/cxi//aWBg&#13;&#10;MIkWWOV8SKodIm/wLIuO1yMpYzcOpa3B+I/GokOHDigoKIC7BYrH+gOKFClP54MiuK1+xjTSlLzc&#13;&#10;PPTt2w+SJGHM6DFjTGaz3W63f1GlZFGMCQBKPH379Olj3L1td53A0MAm4PlgjjFbbm7uUW9v7/NJ&#13;&#10;SUkp9zIhCdBocr/66qsfTb4+Tz32/FA07tIR3oEBMJhMWtWK0wlbfgFyMzKwb/Va/Pb5V9gybyEG&#13;&#10;jH4PBrMZqqLghW+/RFhcLFRZe4wQQtD96adw7ew5LPvqe0wa8ixe/G4SQmNjcO5gIoZOGOdanqJr&#13;&#10;JIhimQmBHMeBF0Us/2YyQmKi0ahzR09JsCrLoGrJ9SIch5vXU/Hnij+wdd5CKlJ8aXU4Rt1pMqRO&#13;&#10;p1N9fX1z7Xa7p6ZWVRkpK2dbURQzz/P/WHgmr6CgbmitWDG4RtRtc4TcYJRCliR0e3YI7FarYe30&#13;&#10;mdPj4uIeTE5OPl3RfoQQHD547I2YZk38ardsDrmcOL2g0yHrWgqmDX8L3Z8dipa9elTc/EYUceFc&#13;&#10;MjIuXXY2bdRw6f7ExEqdR1XiH3Hj8zyP0NDQwLCAgNqBFktc+/btve5GfSQAPwC80+m8Z20Eb4dh&#13;&#10;w4aZTp06NVtR5HhNKGuv7k/2xSsTxkMvilAkJziOg8FkxqVTZzB+6HNYPmN2no7j3xk1evQDp06d&#13;&#10;2l3OQ5u6tUvO/aV1f3eLd7xzxXxLxO81pchj/Zdpp1EV635diE+HvYT069chGo1wqhQFVitEowkv&#13;&#10;f/EpajZM0B5ypIxUH0KQJ93ArqtLoDL1v6cGnzHoBTNUqsBZzI3PEwFZtuvYdeV3DH1mKJ4cMAgF&#13;&#10;BQVgjGqKEuHAEY3xUBtGi/eXaDpEiKYsuqxBd2MkSimsVisGDx6Mt995mxQWFn7q5eU1tDKH27Vr&#13;&#10;V3ONGjVa1KwZ96Fer5+r1+nmxcXFjYyOjrtv7NixJvexqKoquMu8unbtao6IiHhl9erV+27mZe1P&#13;&#10;SkqacerEiU+PHz/+zfXr17edSz530NfXZ0rTpk2jqnJpb4dTS5YIDpu9Rdv+T+DR119GYGQEeFGE&#13;&#10;U5LgtNvBKIXJ24LIOvHoN/JtjPr9V0TVi8fkl0Zg2/xF4AUBuRkZkCUHJJsdks0Oh9UGSilq1K+H&#13;&#10;ETOnov2Avpgz6iPsWLQUFj8/xDVrAlkqaV+4u9oVByEEhOew7qfZOLRuI0S9Hr9NmIiV30/DuQOJ&#13;&#10;kOx26IxGT06Rm+J346y5WDt9JmwFBeAJd37cuHF/qaGKIPA3bTabr1sB43mecqVa3PI8D6PJGGm1&#13;&#10;WjPutaIGaMoQGIkPCA+HzmC4o9balFIwqqLHS8+habfO1c8nJ89t2rSpT0X7tGnTxk/lSPe2fXvD&#13;&#10;7ONdZsjAzaa44rupsPj7o2Gn9lBuE3bhBQFnDx6CoihJD/Toce8lPe6xsG/fvr1XSFDQEKKqW25m&#13;&#10;ZR2ygR1yCsLB3bt3H/T39Z/WokWLGiUOjuMgCMJfTqAjhJgZYwVJSUl5VXH8fxc8x2P58uUfOZ3O&#13;&#10;DoxSlxsW6P5kPwwd+R6cTicKHXaoYNAZjNi3bgMmvvAqrp4+t6dWrVrt8gsLJ40fP76ilFBGXUJb&#13;&#10;K9fi/pJAdSsBpPjL9QfHESQdOITRQ57BsYOHwBmNUBiD0yHB4uuH4RM/Q1hMDY0drFSeAHHF9a/k&#13;&#10;nsDJzB3/NfF7BgaB6ECgEe24F5MQggNX1iK2TjhGvj8SiqKAUriumWvtOI1IyuMtgSbciSue7/bI&#13;&#10;kGKufS1/QmNEKygowHPPPYenhgzm8/LyvqnXqFHrco+TMa569erP7NmzZ19aWtqfV69c+kSR5cFO&#13;&#10;WR508eLFCSkpl/dNmjRpR1hYWD9KKVFU1UkIkXr37t1w7969G7KysiYrstzAKcsCpdTDyKYoCpwO&#13;&#10;KaSgoODls2fO7I2Nju5x91ddw+9nzjh1Ov3CA6vXISvluqYsFXuAu+PpsiRBstnhExiIweNGYcj4&#13;&#10;UTi6dQcKsnNw+eQpCIJYeq3gtDtAKcXjb72Opt27YNUP0+ETFACdwQB47v/yn106owFHN2/Hhllz&#13;&#10;EFE7DpLVigtHjuHQuk2Y9e6H+O7ZV5G4biMAV58CV9ndI8NfxKhlC/DEO69zppCAmZ998smWOnXq&#13;&#10;xN3JuriUtQxKqegWoDwPxvE8Ld4UhOd5mE1mi9VqlaOjoyOioqL87kYOSHlQVZXwAnefxVWyeKep&#13;&#10;vaqighdFPDnmfYTF1Wx25uTJD8sjHyKE4OjRxP5mb+/Imo0b3qKwuWEwmbB13kKknE3G019+Ar3Z&#13;&#10;VGEeAcfzyL1xA4fWboRRFLd8/PHH/4hL854Ie47jEBkU2m33zp27VYN+Trdhz3R6fdbU6q/NnOr1&#13;&#10;zoLZPiNmTonX+Xq9eDgxcX+Qv/8TABqF+Pi/wVG6SlGUvSZR/5OfwdxPD9S8Ew+AKIoix3FOm832&#13;&#10;r/AXBwYF9szLy3tDURSolIECaN3jQQx4ZwTskgMOpxOEFyDqdFgx/SdMGzkGTpttWv8nBzx07ty5&#13;&#10;45XSal0Pes5Fw8l5HjbF3cEo9nf5D6Ti1r+78sstxG9cT8XEl1/DsV27YbJ4a2V1ThkRUVF4feIE&#13;&#10;WPx8NeYxeMLNrgm14ziavhk59jTw5D86kuQB51K6SpceGnQm3Mi6gb17d0MURfj7+UKn02kUqgDg&#13;&#10;oj12V1IALqcJ57oWbi+Kx3UD1zzaBVNVCpVSvPf++7j//ja+SUePTunTp88t1s3AgQO9LRbLotTU&#13;&#10;1FkOhyNBlmVCXXODaYqDLMvEZrM1y8jIWOTj47PYYDCE3Lhxo+OKFSu3ORyONorsdGWzl5WoSQBK&#13;&#10;4ZSk8GupqYtCQkL6VEaJJxyHBq0aBAcEBDSvWavWo9HR0T2DgoIaDho0yFyZdaeUokGjBpNTzp67&#13;&#10;sH3BYugMBo2JsxwosgzJbkejrp3w6rRv4VstGCd37oGqKCBcGTwHLkWh2zODERAW6iH94gRe48av&#13;&#10;IMbsdEio2bgB3vrlJ7y34Gd8sHgeRi9fiFHLFuCdebPQsFM7zB3zCU7s2K0pEADAGEw+3oioXQsP&#13;&#10;DnsWr82aiobdOt9/9syZuffXv9+v3HUkBHFxceGxsbE9atas+bm/v++UvLz8+3me969Tp06cq+Od&#13;&#10;BDCSlnjYxnEc6jRo0MLf3/+HrKysrpTSoSkpKQfT09MO6kRxW1RU1LAGDRoEV+Ya/B1ERkYaHLIc&#13;&#10;HRodXSyMdWdQnE74VAtGrzdehULIG34Wv3bl3XuFhfYujTp1QFBkJGgZIQOdQY8rJ09j9eTp6P7c&#13;&#10;UwgMu7X8sqx9Lh1PQublq9mNGzSf/k94SADgrvfTPXfunP7HH6ZMFAIsk3qNeDXi8bdfQ+OunREQ&#13;&#10;Hga/kGqglGLHoqW4cPgoJIdkdkjS43FNGj8f3bLpg3Xbtqldu0XzyLC6tZoa/H2fkByOwVJBYYuw&#13;&#10;kGppBVbrbUmFzWbzfZTSdkajcXJhYeE/StvZpk2bqIsXL81TFDnI3cCm7aM98NzYDyFwPKiqwGAw&#13;&#10;wmG1YsaYj7F54eJCX2/Ly/lW66ePP/74bbPZXEK7q5fZ3Kb/gAEwmkxQVRWLF/2G3Ly/32+hrMQ+&#13;&#10;WZKQuHU7AqoFo17jJiCqCqgUIZGRiKwVi32btoCqFARawl/xhD2ZOlHgvIk4/2ZljPyfBY1YR8Kp&#13;&#10;rL2o6d8YFr0/GFPBAIR51wQnmbBw2Txs3rkWlFHUT0iAyWSEw+FwhV1cKpfLU0K0FXWP7vqfFcX1&#13;&#10;SVG+v5bpTaHX69GyZUvs3Lkz5MCBAzGMsaVu5TEhIaHagQMHVjgcjgcVRXGFC4rCOqXh6rlQV1GU&#13;&#10;SFVVzaqqGovCQLfu4T5mQFNCVFXV2e32zt7e3rUZY0MIIc+Yzea2FovF79tvvz3/xx9/yBzHITIy&#13;&#10;sjOh9OustKxxklN6Oz87p39eXu4AWZafTT537gmD0RzdoEH9xNTUVE+wVBRFJCZu8Z0+/Rdl/Pjx&#13;&#10;FABSUlLsgb6+R5L2HexBFcUc16wJdHp9hfFfRZYRFBmBgNBQbP7lV4TE1ED1enXLfLBTSmHx94PT&#13;&#10;4UDyoSPo8GQf5N24ibmjxiO8Vhx8g4PKtvwYg95ohHdggFZJIctQZe2YfIICERIdjd1Ll6N+u7YI&#13;&#10;jY32HK/bG6HIMsw+PmjUuQNy0jMi9u/eVoOBLS0+BcdxCAmJ6EoI+yYnJ2dcdnb2sPzc3Pvtdntz&#13;&#10;RVYCQEhIQUHBEFEUG6sU0VSl1QMCAvIVRZmUc/Pm+Pz8vJaqSo2MMUFVVS8OzF+lao2CgoKeubl5&#13;&#10;/YxGo9+AAQP2HTt27K4YVLVq1QpNT0t7r13fx/QhMTUqHbMvDVVREFG7Fuz5BdyJP/9smFC//pLM&#13;&#10;zMwSXtKWLVsa09LSxjw47JmAiLjYWxQ1nudhKyjA5JdGIKFdGzz0wtOa9V/B44vjODhsdiz65Atk&#13;&#10;pVyfk5KeMu8vnUAV4K6aVYwxYhT1k/2jo5575stPENukISS7HU673cNI9cvIsTi+fRcIgLqtW6Lj&#13;&#10;wH583TatYDCbitxtrgS2jEuX/XYsXNJ7x8IlDxpF/WirZP+qImpISqlR4Di5Vq1aNC0t7W6eaoUg&#13;&#10;hODIkSOfqqpSWwuYMzRo0zO1WUUAACAASURBVArDJ3wEgRA4HU4YzV6wWgsxY/R4JG7fmRYcHDwk&#13;&#10;MzNz852GMNyKBEc4d8pWlZxDeaM4bDb8/PFnCAgKwn0d2sFeYIW1wIqmHdqj17Cnsfi7aZ4ue55H&#13;&#10;vuuSXc1LwpmsfahfrQNUWr4uxkCLEgZZUfIgA4ox9/2bFQYGQniInL7ku4xC5A1oGNYJNf0b4ejF&#13;&#10;bfjgnbFYvHgRnn/uBXTt0g1UpXA4NFlGXIKdlai1Z4Cbsth9rzC3YkA8uRh2mwPh4eF4//338Pzz&#13;&#10;w/p6eXlt1+l0hwcMGHBt3rx5n9ms1rZwKWV/heG2+C7FD8P9IS3egQmAqqr+ubl5z7jftFqtsNvt&#13;&#10;w958881htWrVej8nJ6d1ZmbmJ6CqTlUVUNc5EgKoiiKCKnUIJ9c5eTKpa0JCwrM+Pj6Zp06dGqYo&#13;&#10;SttOnR8PY5Tm+vj4HAoICPj10qVLu3MKCnbViKzx5R9Tfpp4PfkCOg0egOr16pS4h0pdHMgOCS0f&#13;&#10;fRgndu3B0i+/RbUa1REWGwNFvlXgqLKCqLrx2LloKdIvXsbcUR9DstvgVy24QhcvpRS0DAWC43is&#13;&#10;/H4q/KpVQ702LaCU41J2Ohyw+Pmifvu22Lt89QMhISHdVq9evbtZs2Y2xhgJCqo2Kjv7xmhFkUV3&#13;&#10;ng9x/9QycuGUHD6EkL4Ohx08L8DpdM7UBJ3mfXTr6YwxKNS9PBSKYo/iOW7MsmXLGj7wwAND1q9f&#13;&#10;n1/uif5F2PPyvHhRFL38fCpcx9uCMSiyE92eewrHd+xucuHs2ec5jvuy+JiyzdZU1OtigqpHonTl&#13;&#10;CiEEokGPpZO+A2MUvUa8AsbILbwMpaEzGXF8+y6cO3DIGhcdPe3cpXtbW18cd03YE0JgNhrfNwUF&#13;&#10;PPfsxE8R3bA+bPlFdMWiTofziUeQtPtP8AKPR4e/hM5PDYLBbIJkt3tIDARR1GJ/lCK4eiT6jnwb&#13;&#10;MY0bGn6f+O1Eo6CLFATh9fJKimw2m0kQBEeHDh2UHTt23K1TvS2qVavW5+bNmwPcCXnBkeF4+eNx&#13;&#10;0PMiJIcdgl4HRZYx9cNxSNy+EyaTSW7fvv3hJUuW3NE8FEXJW8QlFEr0Jv+bPOVlWfcEmsD/cfR4&#13;&#10;BM38EWHR1WGzWiHl5aPbgAE4+echnDpw0LW1W0DD8+8jaRvBwMARXmv2QgRwRAAhHDjXS8cbIRAR&#13;&#10;HBHAER4cx4MngqfRDkd48OBd4QiCsur9b10rFSq9V9EdAspUqEy+JYeCMQpZdcCos+D+mMdRN7QV&#13;&#10;Es9txGuvvIEOXdqgf9+BaN++PTiOwOGQQCl1nSdzWfia1c8YPMpxCQXRk+BHYLPZ0a5de/Tq9ShW&#13;&#10;rFg5VafT4Zdffkm12+0hVelaLH2blX/XFX3iTipUFOX+y5cubaKMGQnT6J2p63sDFIWeGAMIowCl&#13;&#10;DS5euLBWVRVVlpUQt1AihIAjXDO73T7Uy8vrG8ZYRFpmWntFVXFw3UYc37YT7y6Yjcj42pBLC1vG&#13;&#10;oDMZkZOWgSVffI0ze/cj63oqdi1dgQEfvgui3NodjlIKn8BA2PIL8O2zL8PL1xev/zQZXv5+laqZ&#13;&#10;d4MQAqOXF3YtWYY/l6/G8Onfw2CxQLKVnWOsM+hRmJuP/X+sA2HMJyc7e0OnTp2S/AL8fvfx8fEu&#13;&#10;LCwcwYCSeQrun64vo8bXoCmIbs9O2Vfp1pJAxhjsdvuje/fu/Yox9kJVM5HaVZUnhBCO//uiSpUV&#13;&#10;+AQFosUjD2Hl1z+MqJuQMOfkyZMeSsBTZ882tgQFCr7BQbdUTQg6Hc4dSMS+VWvw7BefwOLvX+41&#13;&#10;cYPjeRTm5GLjL/MAYNX5K1eOV7jDXcZdEfaEEESFhja+fuPG+0++NRzRDRM8/aPdn6uKgt2/r4Sq&#13;&#10;qBg4diQ6DuwHWZJKMhUxhvRLl+EfEgLRoIfskEA4Di16PojA8DDMGTn2tfyUtMx8Rfm0rONwOB0G&#13;&#10;gQrSuHHj1PHjx9+NU70t3nnnHcuUyZPHEoCnjIHjeTz59pvwDw9BTkEBeI6HQFXMnvAl9m/aUhAS&#13;&#10;HDI2Jy/nrfXr139GCHnhjgU0K+/vv2/5ljcCzxHcSEvDtNHj8MHMaeA4Hk7ZCaPZjCffHI6Phg6D&#13;&#10;LEllKht50g3suLygwnk5woN3CXue47UXEcFzoubBILzHk6HjDeCIALcXwZ2TQMC5LGICCopQS03U&#13;&#10;C2rriqHffa+AwpxQqFyuIkKZ1nXNVx+MrrWH4nreWSTu3IIXNr2Ith1bo0+ffujetTsMBgNsNhtk&#13;&#10;t4uRMVCKkmZ0aWFLNLUA0NyKTz01FOvWrdfaHzudJVuc3Qa3s/wr5HGoJGRZNhb3DpS+pRljoExz&#13;&#10;EHFEhUOhQQS0xLaMMahMhepUDbIsj3S/x/E8WvfuiSZdOyEwIqLMmLrOZMK1U6cx5dW3QDiCjgP7&#13;&#10;IbpBAoIiIyA7nWXex4wx6M1GSHY7BJ2I57/+DP5hIVqNdiW9czqDASDAxp/nYenEb/Hoay8hvlXz&#13;&#10;MoUKIQR6kwk5aelY/OU3OLp5G0SeA1VkWGW5HsehHqUlcz3KAiv+u5LPiOJZQO5wj81mey46KnpX&#13;&#10;s2bNdl+/fr2+TqczO53OG0OGDDnwxRdf/OUEaZPJpDBKmep0VgnTqeyQ0Lp3T+xavCz07MlTXQkh&#13;&#10;8xnTuho6JCm2RkQ4jGZziWtMOA6qouD3Sd+hfts2SGjbusIyOzd0ej32r1qLi4ePZVavUWP85cuX&#13;&#10;//bx/x3cNWF/NTV1/H09H/Ru/lC3W7idCcfBUViImynX0fe9N9Hxyb5wOuwlXCIcx4GqKhZ/8TV0&#13;&#10;BgOe+Xw8RL1BswBUFXHNGqPZQ92xZvKPY3t26/bb6o0bz5c4MUGAj49P9Zs3b+ZwHPeP+HgJIZj7&#13;&#10;yy9vKYpST3ZpzF2e7IcmXToiJzcPBAQmgwGrZ8/BpsVLlaCgoOGZWZlzQkNDb9y8eXNmjRpxMy9f&#13;&#10;Tj5YWYHPuQhXmDa5xqFeyS/ILa7XyuwDd+UXgSjyOHP4MBZ98z2e/nAkaIEC2W5HfMMG6PnMEPw+&#13;&#10;9afbzl3e/JSpRU10qqhMXFKsqBPYpkqE0+1AXJa9+++KZlSZAlVVEOYdi9B6sUjLP4+TB/bglc2v&#13;&#10;oVmrhni0Zy/0eLgnqoVUg91mh81uA3NZ+56RS4U6CCMujgXNcqsdH4+6deviyJEj4DniemBXbh1c&#13;&#10;hR7uE6sKHbJM3MY76jkW6spnqNic1M7PO9AfA0a/j+YPdgMAOO2OWwQ3x/PIzcjE7PfGoHq9eAz5&#13;&#10;eAy8AwOgygoUWS63cY4gCsi6mgKqKug14lVExNeCo9BaOUHv8r4c374Lf65YjZRzyRg49n20eawX&#13;&#10;ZGdJrwAv8BB0elBKcWTLNqz+YTquJJ0GRwDFk98BUFo1njzg1vuitPLlDg+kZqROTstMk2VZ9nc/&#13;&#10;dyZPnnzK399/4RNPtP76p5/+uOMSaDPPO1RVYQ6rrUqEPVVV+FerhrptWmHXb0uHHjx46LdmzZq5&#13;&#10;NT6zX0g1iHpdiUx8nUGP7QuXIOPKVQz9bLxHwakIol6PjCtXsXbmz/C2WKZduXLl7N8++L+Ju5KN&#13;&#10;HxIS0lpvMnXr0L8POF64pb6UqipEgwEvfj8JnQb1c/UHvtUtxut06PnKCzj75wEs+3oydAY9GKU4&#13;&#10;sGYDJg15HlvmLmAWX5+1xOB/y02kCSAxQhTFgn+K3SshISEmOzd3mGZ4MUTF18Ljr74I2eEAB8DL&#13;&#10;YsHpAwex+IepsFgsE7OysuZQSjF//vxFHMf9mZGR8vmd9iV0u3UJIa7Su8oN4M62v1MUlecx8BzB&#13;&#10;xoW/4eDmLTCbzdDxPFRZxQP9+yG0RvUy9nX9x/76/Hd0nASu1rwAxwm4l4mBlKmaZ6GSpZAKlaFS&#13;&#10;GWHesegW/zR6130D+Wf0GP3Bx+jx6IP45JOPcPToERgNRphMJvA873F1e+L1pHhIQ7szqKrCqDeg&#13;&#10;fv36AFCC6rOytxpzv6pw+YrPfSfDuo/FPUaJF6ddb44Q6I1GDBj1Plr1fBhOu6MEXW1xCKKA68kX&#13;&#10;kHIuGT1fHgZLgD/s+QVwOhzlCnpCCFRZwaY5vyKidi206t0DzjKa15QHLY+F4NTefTi0fhPqtWmF&#13;&#10;zkMGguN56PQG6E1G6E0mGMwmWPPysW/1Wsx4aySmvvIGriRpHDGUoUTvC1qGAleUtFm54yq+tpWB&#13;&#10;0+m0SJLk7ym7pCokh72utaDg499+2/V7r169Au5gOADAjatXcyhlOTkZmSAVVFEUB1dOaR0ADxdF&#13;&#10;y54PQtTr2z7S+YEEz2cALxr0Wj6Z6z2e51GQnYMNM39B92eHILRmzK1hn9LzuwzVNdNnIuvylX2j&#13;&#10;xoyZ+G9o9Vzllj3HcUhNTX26UacO+uiG9SGX4hUW9ToABLIkQW8ywlPeUwZUWUZc00YY/MkYzB83&#13;&#10;ATqDAZlXriJp55501en8LTQiYnlGRsaOVasW3bKv0+kkAQEBAaIoZlUpa1glQQjBlStX3qeUhrrj&#13;&#10;oT2eGoKggEDYCwuhM3uhMDsb8z+fBKooG/Lz88e5BXPHjh2VsLCwD7OysvYE+AcMyMrKWljZeRmD&#13;&#10;xrrFtCSf8oQ9KfV0vZNbscSuTKPXhescVUXBgm++Q+0mjaA3GmGXJHgHBeLR55/G9A/HlXkMrDTV&#13;&#10;3p0cSwXWpWf8Yu+5Exhl1ekSvuSeyHyVavcgR/g7mk9xJS4GmaLQKS4aTRxdcDp9P+ZPXYGZP/2M&#13;&#10;5q0ao9397XF/6/tRq1a81vAIgOyU4W6AwyiFShmYqkCmFCajEaGhWkM8ym5vRZdn4ZWFO13KqlTD&#13;&#10;GVwKpOueIIwBHKCqDNVrx6Fp9y6w36bLnSIrqF4vHpHxtbDpl1/x3FefgfB8hVSovCgi7cJFnNix&#13;&#10;G0+8OwI6vb5STWw8x82070/f995EdP26WDrpO8iShPDatcBxBIqsIP9mNnLT03Hp5CmkX7hU9kC3&#13;&#10;8c4xlBT4xb005a1IZb6Z7rLa4vO6kwAZpaBaXP+BrVu3TmKMPXcnbH8XsrML9Dx/Oe3S5bDK5OKA&#13;&#10;MUg2G/RGY7kJfYrTiah6dRBeK1aXmnS6BSHkiOsjVVVUgBWdt2jQY+1PsyGIIlr3euS2+RcEGn/C&#13;&#10;lrkLcHDVWlu1wNC333nnnb/fRacKUOWWfXx8vI7n+ZaNunSEaNCX+GKJej2Obd2J3UuXa/2IKxD0&#13;&#10;bjglCc26d0FodHVsmDUHJzZvn1s/JqYJJWRESkrKDrmcOtYXXnhBsNlsfoSQf2Sh4+Li4p1O5xM8&#13;&#10;z4MxhoZtWqH9Qw+AShJEQQDH8Zj/9fe4ci75esNGjV4lhJRQF9PT0/fq9foZVqv10y+++MJS3jyl&#13;&#10;oaoqZEWBoijgOA5eXl7aB24WLkLAkZJpbKWvQGkLqTQ8cXACUGgCtLjQSLlwEct+mgnoRDipioLC&#13;&#10;AjRu3w4xCXWLzVCUQFhmuVYF8xeH+4FV1jF7vAXFPAfu240y2fWPe+D1IQQqU0AACJz4lyoHVCZD&#13;&#10;Vh2w6ALQusaj6Nv4XXSOegbphxkmfTIF/Qc8iZdefhE/zvgJiYmJABj8/fxgMZuhN+hh0Oug1+vh&#13;&#10;7eON3Pw8HDum5QrRSlgcd2rh3QkYqnp8t4tVs2xVVRs55Wwy9ixfBb3RqLWSdcNzLxO4G9JY/P0x&#13;&#10;aPyHOP3nAaydNgN6oxGCTiyxj+cFwGAy4tqpM/AO8EezB7oVcd8X367Eq4yjdrmGOw7sj/iW92Hn&#13;&#10;4mVY+PHn+HX8Z/htwkSs+3EW/ly5pnxBj8p5x5jrh3u72619WZ+5Q3cejg6PBqG9ipRsBhWATBlk&#13;&#10;WYbVah0SFRXVquIjLAlRFKnA80cLc3KhyHKFnkre1WNg6itv4UbKdY2iuKxzYlrDo2oxNQCO6+Im&#13;&#10;2SGAZMvP91RbaOyJN7D795XoMnQQfIKDblv6pzeZcGKHVr2h1+k+SM9K33Mn53s3UeWWvVxYGCHo&#13;&#10;dDFhcTElmhbwooDczEz8Ov4ztO3TG4Iownkbi5sQAlGnw/KvJyPl7LkzFosllTHmf/zChbTbKQmJ&#13;&#10;2xN9JEkK50U++V6TGBBCkJaW8aqiKH6UMoAQ9Br2LHRGPawFhdB7eWH32vXYtmwF8/f3H33kyJHz&#13;&#10;pceglCIhNuHTI6ePDPr8889HEkI+qIQriPA8D8LxkBUFgsDj8Scex7lz5yC5NNKi2unyx7rdLJUR&#13;&#10;EFuXLEOrhx5EWFwMZEmCydcHDw4dhClvfwB3mIHgVv78yh7DX922COSuCbBbZ9KUCwaXZf83QJkK&#13;&#10;p6qCgCDKtw6q+yVAUqzYf/UPbNy4CVu2bAFjQL169VCnTh0EBwfD28cCkRfglGVcT03DwQMHcPq0&#13;&#10;5v6tyGL9/4jyrqnTbse8UR8h49JldHlqEHyDA+HuNOnRCF1SS5VlxLdojsEffYipw9/GjevX8eBz&#13;&#10;TyMwMtzlNSuK2Qo6Hc7uP4QV309FVJ3aCIoM18KUnK7Y2C4QFKnYxPPDM7filLF94RKcTzzq2URL&#13;&#10;vSGere4kv+JO16jS+zN46kDKE73M88O9DwMhhFMUqZnRaNxts9m4Urt7LoJer6dOl6tcURRQDidv&#13;&#10;plzXwp8u46nMOakK32rByM++iV2Ll6HfB29rJXRlVBBwPI+ajRpg/8o1rZs1bx5w6NChmwCyrDk5&#13;&#10;UJxO8AIPUa/DtgWLodPr0bhLx9ta9QazGRePHMevYz+Bnud/tDkc3/0b3PduVLmwv5aaGmEOCjL4&#13;&#10;VatWFOMiBIJOh/UzfoZ3oD+6DB1UIbOUG3qTCTsWLcHmn+dmhoSEDnjttdfOjh496riPj8/omzdv&#13;&#10;flzRQhqDjd7CJUH09fHNvHHjRlWdXqXQrl27GgcPHniC43koioRWDz+A2MYNkZufD47nkX4tBQsn&#13;&#10;fQuB49bk5eX9XN44+47uu+Lv6/9RgbVgVN26dWclJSWV26yaMQZBJ2QzxiBwBKIoQJZl9OrdG9On&#13;&#10;TUNUVHV06NABsiKXYHNTadHDixACQRAg8BpFMcdxsNlsmDJlKuonJKBz1y5QFNlV7kY8zXYYY54a&#13;&#10;cI7joCgKfp45C8um/YQ3vvsKjFNAnU40vb8NouvF41LSGS0xzBVjdBPuMACPPfYYasbGeuJihBDw&#13;&#10;vBaOoK54Gyj17EcI54k7u+Nxbrpg93tgrm05DiajCUeOHcb+LSf+dgJT5UGg0FtLmv4OGJjLxS/D&#13;&#10;JHoj0CsMQr4I8AJUux0nTpzAiRMnqmy+/wRQSrF+xi/4c91mjdDLRedLSwl7Ld6vmakKY9ixcCkO&#13;&#10;bN6B4OpRLspa6skx4ngOqRcuQcnLQ4HNjo8GPF0sSY4WCXyXcHfH5wlXJPjduRaS3Y7MM0V5XO5d&#13;&#10;K6Nc32uwUr/L+qw0FEVBWlbuOzqDcYDe4iNQRklxhYEDGMdx0JtMSlBQ0KTU1NQljDEYDPpL6Zcu&#13;&#10;IzfzBgIjwst1z1OVwicoEJ0GDcDWeQvw6GsvgReEMtdPlRVE1qkNQacLTL2cGsEYuxkVHn4y4/JV&#13;&#10;FOTkICAsFIV5+TiwZh06DewPn+AgLeGyDBBCYPAy48LhY5j1zgew3ri5aM2G9SM6duxY0RLec1S5&#13;&#10;sFcVJSIoIpwzWbw8XwhBJyLl9Dkc374Lgz8aDS8fbzhuU6NoMJtxaN1GLP3yG+ZlNA27evXq0bfe&#13;&#10;egve3t7f5eXlTaxVq9bis2fPlpvheC39mg/PcUp8fHz6vRb2R48efVGSpGqMaTkKDw4Z6BJEDCaT&#13;&#10;AUsXLELm9euZcXFx7yYnJ5c7DmMMjZs2nrZ79+6nL168OIEQ0q9crZYxREVEbbt69arzypUruujo&#13;&#10;aOTn50OSJCiKipYtW+L111/XGq0ALlce1UrPXA8jnuPBFxP2XmYvTPpqEgwGPSZ8NgF16tSBJElF&#13;&#10;Lk9XIo6HApZp3O1mLyMEjsO3332Pi0ePIb5pYyiShICgYPQc9CS+HzkGnMvFVyK7G0BUVCSGvzoc&#13;&#10;+QV5Wt6BS9i7k25UqoKpbmFPtJI7TtMWtFptbX3cigADK0r+JAR+vr5Y8NsC7Fx/CPcqQY8AUFQn&#13;&#10;dJzB1Q+gaueljMKqyqhvAB4LtUBmFg8ZivsICADeYyW6kvVKHYbbcoQnj6FoA1Lkmy1xYqxoaT2f&#13;&#10;FSP2LRXP1R7tJbctPWjR2OV9VGykEiGREudbRvyauDxKVLaBZZ0HA/GEoEpPw7kOXKjhq+2jqFBv&#13;&#10;nNcaTLnGpi7Kaz5AAF8tGIyqoDculKiM0MYupnCWOlL3mVDXuguxQVoVDQh44vY/lbLsXUOUiGHf&#13;&#10;cg7u70GxnJRSXrTi7ZGL1qrUBS51tLeg9Km4TrS4F8INTrv/wgCEFa8WJUSLJ/McgYHjsCItD/ty&#13;&#10;8h4lhCxhjKF27brHjxw5knVq977ATkP6V0xBLDmQ0LY11kybiaNbtqPlow/fUg0GuLLyw0JhtHgJ&#13;&#10;6TeuVwOA+NjYI9v27i3ISkm1hMXGYMeiJZBsdjTq3KFcq17zABhwaP0m/P7lNyhMy5z30vBXX+rY&#13;&#10;sWNFPUz+EVS9sAd8fIMDIeh0Gp+064G8avJ0RMbXRp2WLSDdpkZRbzbh+I5dmD/2U3Aq/SDHmr/S&#13;&#10;LeS6d+/+y6pVq164cuXaF4SQXuUJv/Rr6b5UpWpwcHBKVZ9jRRg+fLj3rFmz+vCCAKfkRKfejyCu&#13;&#10;fgJkmwM+Zi9cPnMGmxYuho+Pz4/nz5+vsN0iAGzZsiUvLCzsjaysrNXR0dGdL168uKW8bS9cuLCP&#13;&#10;ELJz0sSJXWJiYhAdEwNrYSF0ogiB1wQ5IUQT0KqbGMTdsINzPaQ0Ia7X63H02FFMnTIVAwcOQtNm&#13;&#10;TZGflw+O08r7FEXxCHrP950BDBQOu4Qn+vbFgl8XYM0v89GwVQsQRYHTbkdCixbwqxaM3IwbHuI3&#13;&#10;z7OIECxdshR9+/ZDYGCgi+CDar8VxeXWJIArw7p4liFxP/xcCgzP8Vp3KkKgMq1ckzIKSdKyqlUq&#13;&#10;38JTf/egxex1vAE84atcxWCgyLRloLWXgBdqBMCu/rv5BP+H/6EsEAAGnsOJfBv22CTJnVB27Nix&#13;&#10;VIHn/zi5e+/QdgOeQEUEYaqsoFqNKDTo2BZ7lq1G84cfKHN7xhh0ej1M3hYCqy0w3+HAxh07LhPg&#13;&#10;/I1r1xozxrDn95W4//FeCIqKLMn/4oLeZII1Nw+rp/yEjTPnUCh0kpMqo0vnX5WGTqdD27ZtY44e&#13;&#10;OhStKkpoodXupYCK0NpeSd4mi5UTSHqvJ55ImjNnTmpVJZhXubCngCDqda52jJpVn5x4BKf37sPL&#13;&#10;k78BxxMwZ/mPIoPZhIvHTmLe6I9gy8n5WmHsi+JJGUuWLCkMDg4enZ+fv7x2TO2mZy6cKbNdoMVi&#13;&#10;Cc7Pzy+8evVqehWfYrkghGDx4sWDJUmKATSWwM6P9QahmvnKAKyZuxAOu/3U8FdfnThx4sTbjskY&#13;&#10;Q0pKynofH8ua9PT0zwRBuK88xkAAiIuLe/PI0aNLhzw1pNZDDz6M4KAg2O12nExKwqKFC2Gz2TyC&#13;&#10;GihSzN3Ws9tq1+v1WL58OQoKC8BxBHPnzvO41lWqQlVUUKrewo1ACAcQBpPJhLhatbB/zx5cPnsO&#13;&#10;ETVqwCFJCIoIQ8fHHsWyaTNuscwA4HpqKmbNmoWYmBhNIYHmgZAkCYWFVjjsdiiqCoHnwRGi3Weu&#13;&#10;L7Pqet/f3x+iKHqUG8Y0D4QiKzAYDEg8kogKWJarHoRAUZ13RbkgIFCoEzmOdOiMHCTKYFX/s+Lw&#13;&#10;/8N/Bwi0hF+HwoBiNgSlFHqdbsWVpFNDs9PS4B8SUqF1zyhF026d8fPIscjNyIRPUABUpQyBSQgE&#13;&#10;UQRTNTnIcZxCKT117dSZxpeOnUBORiaaP9St5FwE0OkN4EURSbv3Ys2Un3D2wKHLvn5+I3NzcxeV&#13;&#10;lUAoCALq1q2bkHzqVBuVqU2hqvV2bN0ab/Dx8fcKDIB/TW8IOs3jJ0sSCnPyYC8owPw5c1M5xg6I&#13;&#10;ArenQ5duizZs2JDyd0KBd4NURynpCSLIy8pCm8d7IaZRfTgrSHIweJlxas8+LBj/GfLSM2dPHTbs&#13;&#10;/bK47wcOHLjhxxkzTl5Nu/oWIeTJshaA4zhvURTtaWlp96yXPSEEBQUF/QEtK75Nj4dQvU48Cq1W&#13;&#10;rRLh4CHsWP0HCwgImDpx4sSC241XbFwaHR09Kj09/ZC/v//zmZmZM8rajjGGs2fPnmjatOlDx08e&#13;&#10;H/79D991JyAhjFLL5s2bHVu3brXDnTNb3O3n8uK5U4dcglMPwGw2e+X//PPPzlIKBmGMce4/tWME&#13;&#10;dd3oLs8sg6g3EkWS/NbM+5V/ZvQHcCgKVLsDCS3vw7LpM0qyVLn2YQBmzZpV2aW5IxiNRjgkCYxS&#13;&#10;WPT+cHtk77bYJ9DIclgp53rVDE6gUhmKUogww39Hy+D/4T8XjDGXACn5rezUtevO9WvXnd+3ck3s&#13;&#10;I8NfqlDYy04nohskwDvAHxeOHkeLhx+AqpTBQgitL73qDkAwhrBq1bac3rt/YNqFS6h3f2uExcVC&#13;&#10;lWUIOh14UQBTKZITj+Dopq04sHqtbL2ZM6tp/foTD504cbHE2IRgYK9ewcvXru8jSfZup06e7Fwt&#13;&#10;poY5umEDRNTWmiOFxNSA2dcHJosFvKtyQHE6Yc3Phy0vHylnk8NSz1/sdXrPvl6bNmwY7u3lNa7A&#13;&#10;av35ryacV7mwFwF7fnYOFFnr2y3bJTTu3AFNu3WG4pTLbBzA8zxEowEH/1iPhR9/Dltu3ucKpR+U&#13;&#10;1+Tmm2++sQcEBHxhs9l+6NatW40NGzZcLr1Nfn6+RRAEqVWrVuqdcsz/VcTHx9936dKlprwgQKUU&#13;&#10;rR7uDoVRzRIlwL71G0BV9eS0adNm9+3b947GvnzlynGLlq/wce/evVcuX748s7xtExMTLwAYse3k&#13;&#10;Nq/RL34cdTjxz/V6g+Hndu3a/Wyz2Qil9BaJo7EMGgA44KvXq6u3bl1KFYVv2rTJID8/vxJxF/cY&#13;&#10;lFLCcRzjOBMzmTjG8/wt12vNytXPHNmxa0zW85nQeZsh2e0IrVkT0fXq4dLJJI+Lza0ReyLKJWKL&#13;&#10;JeFWnouz0TFo48TGwsdNPgAAIABJREFUxmLsmDEQRRE2uxVnzyVj1cpVOH36NPr27YP33x+JTVs3&#13;&#10;4YM3xmsJgne976MGylTwnFAlLGDFQUAgqRJArahuMkL9n//+f/h/jGJivsQXZe3atTleev30g3+s&#13;&#10;n9Su3xMw+3iXWwZHVQqLvz8adGyHpN17cd9D3VEWIQeD1j2QEWoHNGH/YI8eKxf9ujAl/fKViLd+&#13;&#10;+RFGiwWFOTlITT6P5IOHkXzoCE7s2E2Zw7HBPzDg2zyCjYeKJcISQtDuvnY19u7f+cyilSsHBURG&#13;&#10;RN/fpQNiGjVAbJPG8AkK9Jyhqmg9X9yssADACQJ8AgPhFxyMyPjaIDyHwpxc7F+9Nmr1D9Nneum9&#13;&#10;Tubb8w/iL+BuuPEzs1JS4HRI0BuNYEQ7qTLdKNDiHra8PKyaNgNb5y5wigwfUOCr2z0UY2JiNh87&#13;&#10;dky/b9++5wgho4pbia5e7uGSJOUtXrxYvhcMeoQQXLx4cbDT6TQyxlC9Tm3UrFcPiuSEQa+HI78A&#13;&#10;J/fug5fJtLBv376Vp9dygVGKmBo1vkxOTh64devW0YSQ4bdz6XRM6FjIGDvt7e0tA0hfuXLl5crM&#13;&#10;FRQS8oDidDYJCAjotnPnztvmFVSEWtWrLzx35cq7+zdtNnR5si/sVhvM3t5o/UBXXDqZVGJbt5C/&#13;&#10;nbwqqhEu6tLGuWhf27Vrj06dO6GwsBAAQadOXdB/wABMmTwFP8+ejSaNm6LV/a3Ac/wtX/67CQIC&#13;&#10;gQglk6qqaFy7YgVjNkSYfKH8CzO3/4f/obJwlerD7TF0gzGGmNq1F504dvy9nYuWBj36+kuwF1bQ&#13;&#10;olhRULtFc8z5YCxupqbCJ6hkjTwhBI5CKwqyc1TZ6fQYTrNnz87W63T7BZ0u4tzBRCTt/hNXTp7C&#13;&#10;tdNn4cjPP6owtjXQ13dVrtO5I61U4nefPn28NqxbN/zPw3++EtUwIbzVY4+gYcf28A8LAVMpZKfz&#13;&#10;ts1zwBhUSkuwghtMJrTv3weJ6zZx144ebwDgLwn7KifV8Qv0SctOy5ALs3NLUHEWByEEOqMBepMJ&#13;&#10;J3fuxpSXR2DD1JnJBkF8vNBm+6oyCQmHDx9ON5kMCxwOx8OlhTnP8/D28a6tKErGveLFnz59ukgI&#13;&#10;aU9cCWztej0Ki78feABeZjP2r9+EjGspFx/v2mfaX53j2LFjN7y8vEbbbLYXExIS6ldmnw4dOug5&#13;&#10;AIRVzoblBQH5OTkT9Xr9qvT09G1/9VjdOHv58llREDYe370HPAUMggCOUsQ1bghOKKqZvdP64aKH&#13;&#10;gibo3feAQa8HzwtQVAqbzYbsmzchCiLGjBmN4cNfxesjXseiBQtgMOlAiwcG7yIICGxyvisJkqta&#13;&#10;JYMQSKoDfgKHQJH/n2X/P/y/BiEEQvFwYDGcOHHiutGg/3zX0uW4nnzBxcZaNlRZRnhcTQDA5ROn&#13;&#10;SpIioYj1sCA7h1avWfNmqYPw5gm58ceUnzZu+3nenAv7Dr3LHI4uC/bsaQ3grazc3B1udkpAMy7D&#13;&#10;goM7L1uyZJNvRNiEAWNHhr82cwo6DuwHi78fHIVWSHZ7uXTLtwNVVTjtdkg2G2RVrXT4tzSqXNgH&#13;&#10;B4enKbJckJuZCcKVlC+CToTBbNKSG3btxS/vj8GMN96TLh0+NrV5yxYdc3Nz/6hsAoKqqiCEX8IY&#13;&#10;q9WlS5fYEp9RCqvVVsNkMt24V1b9l19+2ZkxVpcjWpJhfLPGkFxd+hRZxr6Nm8AYWz131dzcvzoP&#13;&#10;YwwPPPDArzzPJyYnJ39dnjJ1y/H9H3vXHV5Vkb7fmdNuS3KTm0YSSGihF6UIiiA2VmUtq2DvCrro&#13;&#10;2uvqgq6LbXXtK+yKwrq6EhuCFVCQLp0ECCWQ3tvt97SZ3x/33hBCgEAC4u/J+zyXkJxzZuaeM2e+&#13;&#10;+dr7CRSkFRN7a4h3Om8nhHRPT08/rBvlWEAI4SDko8IdO1FfWQmbxQLKOHr364e+pw9tOq8tHUUC&#13;&#10;8RFJgT6Qh8w4WISOduWqlfj444+xZ/du2Gw2KIoCXdfg8/hw771/woUXXojXX38D/qAHJjfQ4T70&#13;&#10;VsDBoZlBiILSxHHQUSAg0AwVdgFQTsJc70QnTjQobX0eM8YwYPDgf9dXVK764tU3w1l+h1kDOWOw&#13;&#10;O51I6Z6F/HXr0bImBaUU+7blgTNW2rt375Lo36+7/PIuAEYmJCQ8IYjiBNU0b9HAXvar6tLJZ555&#13;&#10;iEWWc04tovx4vc+76Nybrx91z7tvYOzVV0K2WBDy+Y/KuNcWUFFEY1U1akrLmagohcfbTscH6O3Y&#13;&#10;UW8CFTUlZQlDzx+PkC8SD8YYKvcXYvf6Tdi+YjXyV68NGoHQx6mpyXPKAsFVa9euxZQpU+JWrVqV&#13;&#10;pus6BwBFUTghhPMweTqiwkdV1cjvJt+zx2Nbv3797X369PmAc06IonBJ02J27SvItNnsm88+++xe&#13;&#10;DQ0NTU9aVVXCGGsxQzQoSgzPzc0tIIQcne2nBcKMeRWX67oumKaJERMuQNdePaEGQ1AsFmzfvAX7&#13;&#10;8nYgJibmR6/3uDdmAIC5c+eGunTp8lBNTc3KhITEa2trq4/Im6+qKmEmE4Q2ZHxdd9118Z999tmz&#13;&#10;Dofj9T179uS3a6DNkJqauqGkpMS/9vvF9iun3gHDMBATG4vREy7Ajl82HpIaE8kI0BVFWSpKUhoz&#13;&#10;zW6qqjo5Z+GgGoKmHOnm/n1CgG3btuGBBx7w2R12x4QLL8SDDz6E1NTUMD8Apbj3T/fip2U/IaSp&#13;&#10;kUz/E49wvrUJgYggTQwDHQNCCHy6GzaBQaT0kOyGTnTitwbzCMUafvnlF09iYuJ9W39cvnzZxzn2&#13;&#10;8266rtW0OM45JFlGv9Fn4OdPPoOntg4Whx3MNEEIgaFpKN6RD0WUf1y8eLEHCL9LP21Yd5mh67GE&#13;&#10;kJVHynoCgMsuu8xpkZR3Y1OTrr7ykfsx4pIJMFSt1fG0B6IkYtOSnxBwu4suveyy3QsWLDi+djp0&#13;&#10;VADyCdGIIBTk/bxygD0uFo3V1agtKUNNSSmK8nbAXVW9kXH+dY9uPRcUhgo3FVdUAAAmTZoUl/NJ&#13;&#10;zlf+gHe4oRsMaBLuYaaW6O8EQDgSnDPOCQPQ0NDwaGNDwz1AE107ZYDd7XZPWrVy5e/D3BQ8SvRA&#13;&#10;GecHbR0JAMVi4enp6R9wzu8jhBxTuOPTTz9NX3zhheHR30eefy5kSUYoGATjHMs+XwA9FNpzzaWX&#13;&#10;/jz3OB9Uc1RVVa2y2Wzv+3zeZ+bPn//lkWIAioqKCGOmSI+iPBNC8M033zxBCLX36tXrjXXr1rV7&#13;&#10;nFEUFxfvs0jSsh0bNl1y0a3heuAhTUV6zx4QRAE8Es8RHaAoSgA479at2/35+fn7R48+p1tx8Z4s&#13;&#10;SmlKo8cTC4Zkq0XpYpiGTdVVi67qIgAiCAKxWq1rk5KSvqyqqhr0+edfPOV2ewbPmjULgkDh8/mQ&#13;&#10;nZ2Niy76Hb5asBCMmx3uQ28VPFxbnRKhw8P/CSiCRgAxAiAdRiPqRCd+K+DgMHmUNqh11NXVbYyL&#13;&#10;iXl04Zvvvu1K64LTLjgXQZ/vkPMMXcegcWPw3b/eR+W+/eh5+lAw0wQVBPjcblTuLYDJjB/NSHQ7&#13;&#10;IQQ1lTXnyYqSX1ZWtu9IVmHOuSIR8m7GwAFX3/TcX5A5oN9hGfbaA0IpdFXDjlVrIRPh04ULFx63&#13;&#10;ZbjDhT0H0CU5+aOdy1YM3/7Tz8w0jP2Msf0msDPWHrtx565dP2dnZ6sFxQczvzJV7a3q2tirHn8Y&#13;&#10;Sd26hqP5mzM/IcL+FTHbHESwxRnlDI5mu4LwIk6JAkAJn3hAA4yyO0X/oFit2Ll6LZZ/OP+CAQMG&#13;&#10;iACOXMOwBb799ttBlNK+ABDncqH3gIEwVQ0iFREKBLB36zZYZfmj/7TjQTUHYww9evT46969e3On&#13;&#10;3TvtXgAvHeFcYpiMsKOImOzs7D779u37o9PpfPSXX36p6ohxRkEJ4bIkfVlWsO8Sr9sNxWaFGQwi&#13;&#10;KSMDdqcTntq6CNMXb/p+gkDlmpqawYSQXQD2Rj5NaOXdhq7rCIVCaGhoAID8AcOGbVq6dOmSOXPm&#13;&#10;ZN16663Q/QEoioILLrgAC79aBN3UTkLuXZhLgHEDkmABJQJMtN+01xyqGUK6RCERAq0theA70YlT&#13;&#10;GAf4AlsH5xxev/8diyhmfPzXF56QbBYMPGs0gi2ELTMMJGakISGtC0p27UH2GcOhqypEScLmxT+i&#13;&#10;uqikrltm5uqioiIAwJVXXiks/OqrQVar9TNBEA5r4eWcE0UU3+w2aMDVd7z6ApK6ZXS4Nh+FKEvY&#13;&#10;u3ELirfvNOKcsV9Uh9e242urA8cFIPwgysvLP5kyZcrPXbp04c8//3ylGSFj8fg9yM7ObvU60zQ5&#13;&#10;Faned9QIqduA/jC0Ixcd6EgoNjsCbg8YM4+5U0IIdu/efZnJmN00TZw2dgxSIoxLdpsNO3/egKri&#13;&#10;YsQ745f56+qO3mAbkZubuz8+Pn6mp9Hz5OjRoz9Zs2ZN0eHO5S25T1v5DkVFRX8XqFB8zjnnzOvo&#13;&#10;VEUOIN7l2lpVWcl2b9xMT79gPEL+IBwuF7JPH4INP/wYHgci9eZJeMS6rndpT787Nm0qAPBRTk7O&#13;&#10;k1dedWWYt1/X0KNnTyiKAm+oHqmO7h0ufA8Fh8lMWCUbSIeGyRAwbqAxVAuHjUCiBGqnsO/EbxgE&#13;&#10;BMJB4betwzRN+AzjKYssi3Me+vMjNz73NE674FyE/IGm4k6cc1hsdiRndsXO1Wsx/rpJoIIAXdew&#13;&#10;5stFkAQhp6SkpDDaptvt7s44zzBNc+3hctkJIbBZLDPiuqTeed2MJ5GS1e2o5YwJieTzH6P/Pspo&#13;&#10;unTufxHy+b4JcL6uPTFoHR6gF8Xs2bMrnnnmmcpo9aKjgTFGOONEDYagBQJQA8GT+AlA147ZVd+E&#13;&#10;UCg0POrf6TvidJg8XCAGFNi8/GeA8b3XXXfdpuPuoBVwztG/f/9/CoLgzsvLe+qIk4CHiXkOd7hX&#13;&#10;r15jAVzsjHc+lJOT04rO3H5MnTo1F8DunRs2QSQCBITrBvQeMqT5MJt2JMw04bA7hoji8e9HOedw&#13;&#10;Op0/FBQU8M2bNiMmxgFBEJGWmoaExHhU+0o6PO+9JQ4YDhhEKnao04AgXO8+qDciRZFPSmZBJzpx&#13;&#10;rBAIgYUS2AR61I9doLCKBADY0YK1CSEspGmPB93u5//98JNYOve/EEQBstVygL+DUvQZOQJ7Nm6G&#13;&#10;u7YeFocduT+tQFHedjMpMfED1syEv3PXzjEA5K5du24/XJ+xsbFXgdInrvvL4+g+eNBRBb2kKAA4&#13;&#10;6krLj/GuhS3O25b9jLwVq5gzPv7lY3Uvt8QJE/bHCtM0aXPT+kkH58e1WN56660xAAZyHqbHTc7q&#13;&#10;Bl8gAI0x+Hxe7N++E1ZR/vydd97xdPSQV61a1eB0Oh9TQ6Hr09K69z7K6a1OlNdff10pLyt7QZKk&#13;&#10;BRUVFT909BiBcOTrsmXLEi2yXFtZWAiBMVglCRLnyOzdE4IoNgXomYzDNMOV63x+3/BXXnlFaU/f&#13;&#10;f7jzD5sYY3tXrVoJSQqn6jgcDmR1z0S9vxwmN3HCI/Ij8SIytXbs7CYEOtOhGw3ItFoOKWzTiU78&#13;&#10;mhAIYBMovLqBjXU+fFxYjZd3lOLBzYWYun4fbllXgNvWFWDahn14YksR3skvw6eFVSj2hkAIlLZs&#13;&#10;9AkhzGD8SWqye3Kef6XwoxkzUbR9J6ggQLZYYOg6+o0eCUII6ssrEHB78M2sOSCGObuytnZds3ZQ&#13;&#10;U1Uz1mq1btm2bVtha331zszs5/V4/nHhnbdIA8eNOWIxN0opFKsFpfm78f7j0/HVm/8EZzxStKsN&#13;&#10;904U4W1owMK3ZoGF1Nkej3dlmy48Ak4EXe5vDuHCUOy4SpDm5uaOFCjNBDhSM7shLSsLpmFAliQU&#13;&#10;7dqFkj0FiHPGrvOfgMp7nHOUlZV9EhcXN8nrrX+Bcz6ptd0fIYQTQg4JASeEYPr06Q8aptn/9CFD&#13;&#10;rm3tnPZgw4YN0rU3Xju6srTywdWrV58FzqWyffsR9PpgczhAGdC1e3dYbVb4PN6m3TjnHKIoQlXV&#13;&#10;Xh+9/343AIcvDXgUzHttntdqs24oKizurWkaTJNBlEQkJydjj14DHinkcyLlJAcP93MC0u6Chg/M&#13;&#10;9KCHI6WTUKcTpwwEAmiMY9beCnxa5YeWmAR7Vl9kDuyPlG4ZSHA6w7XpGUPI74e7pgY/5O9G+Z59&#13;&#10;0B0eCL7KSw3DXJnkdH2UZJUX5VdVFR/OtG6aBgIh8+2RI0d+uuHLb57b8O0P1/c7a5R1wh23ILN/&#13;&#10;P6RkZSI+NQXlewuw8fslKMrbnn/ueec9vXTpgZpiTz/9NH3llVeGccI/p5Qe0hHnnBBC3hh8ztkZ&#13;&#10;E+64BYamH5YvQ5QlcMbx/Xvz8MOceRg24QJcfNdtYV6RNlDdEkJARRHzX3wVRXk78s47//zHlyxZ&#13;&#10;0tZbf1icWsL+V7RDRml8BwDY0cZrCCHIz88/3WSMMsYwaNRIJCQkIOjzw26zYufaX6CFQvARvNS1&#13;&#10;a9dMWZY/3b9/f8nxchsfZgw8LS3tr9XVVZvS0tIuAPB9y3NEQWDAofleQ4YMScrLy3vMYrG8unbt&#13;&#10;2sP6/I9xPBg+fLirpKTkovHjxz/MGMvmnOelp6dPa2xsDDZUV3+xd0e+MOCMEdANAzaHA/a4OPg8&#13;&#10;XlAKMNbsHeLcsqOgIAntEPamYYKZLK+xsRG6Hq10R+CIiTnpRqQOp8olFCE9AIVyJMmdhDqdODVA&#13;&#10;IxwYj+aW4ZfErpg481b0G34anK6EpoIvh4MWUuFraEB1UUnshm9/OGvHqrVnFVRWTZcF8ZOM9JTX&#13;&#10;95WVFbS2fnLOsW7duipK6Z0ZrvgPNn63ZPrOlWvP7jn8NMu5N1wDZ1ISFrz+DoyQaqYkJT2wdOnS&#13;&#10;gwKo1q1b5zANI1mWbYWHKH2EINnlukqxWs+95O47ICkKtMNUbpUtFrhravDRX19E4bY8XD/9CZx2&#13;&#10;4XkwdaPNPnvZZkXuTyuw6bvFIZfTOW3JkiXuNl14FJwyZnxC6a+aIszbxtR6EAghMJgxIDr5uvfr&#13;&#10;D0EQIAgUum6gMH83FFHeGh/nXFhdXf1QaWnplri4uA8yMjJGTp8+vcOqllRWVm4RBPG7hobGl2++&#13;&#10;+WbLoQMFb6nxR+h9X6SUBocOHfPP9lRTAsJmq169evXs0qXLC7m5uTu9Xu9bkiRtS05OHuf3+0cV&#13;&#10;FhbO79+//0ZmMv/urdtgECBo6OCUItaVEG6EN2PG4xxUEKjFYklrz7g452CMNfgDfhiRMrmCQBEX&#13;&#10;GwudqSepzG3YWkGJgI7cYRAAGtMQL1JYKO3MsO/EKQGFEPxS78din4m7Xvorxl/xezhdCWCmCfUo&#13;&#10;8VjgHLEuF/qcMRzXz3gSj/3vA9z68t+Suw8fem9xVdV6SRBmXjJmTPzh+maMobiiYhUVhAuTnc5x&#13;&#10;O5at/PKf0x6sLti4Ge6qGs51/S/VdXXftbyuoaHhdMM0EwVB2NvyGCUEtfX1d5496QraY8hgaKHW&#13;&#10;S9UrNitKd+3GP+6YBl99Ax6e9y+cPuF86CG17YLeakH5ngJ8+tI/YITUB+o8np/bdGEbcMoI+18X&#13;&#10;YdIfHKPGbZomBUN3xhgEUYAjORFevx9BQ0cgGER1aRkoIV9X1dQ8MGrUqIGJiYkPqKo6wON2f//S&#13;&#10;Sy/mdunS5dHevXv3EIT2VWNhjOH0009/lDGz13fffXdNcw2SMUZMk8E0D9b7hg8fPlTX9WtdLtfD&#13;&#10;q1Z9f9w+hvnz58s9evQ41+FwLKyoqNjS0NBwjd1uf6dnz/TTGhsbb9q/f//66Ebj5psH1lBK9lWX&#13;&#10;lcE0TBimAZNQxCUmAgA4IeCI1qzg0U/C8Y4tCkVR1GAgiGgQJaUUdpsdBlfBuHmgss4JAuMMOtMi&#13;&#10;wr7jQEDh132wCgwiPRn1+zrRiaODEoKqoA4qS3C6EhAKBGAaRpvcpJxzmIYBLRiCFgzBHhuL4Rdd&#13;&#10;iGnvvIapr78U3/20wU/8uH7Dip6ZmeOPxCBqmib2l5b+wgV6Ra+MjOHg/B1BEtmwESPmtLQMUEqx&#13;&#10;c+fOMabJePfu3Q+xcPbr3ftMq912zvCLLowO8qDjhBBYbDZsWbIMr90+DX1HDMM9776OxK4ZUAPB&#13;&#10;NruHZYsFtSVl+ODxv6C6YP8C3TRntcXs31acMsKentQC44eCHwsxewRZWVmyaZppjDFIigJHYjyC&#13;&#10;ugaDc/i8XjTW1IJRFJimieXLlzeWlZXNU1V1RLfMzHEOR9yPDQ0ND1dUVm6OiYn5vl/v3udPnDjR&#13;&#10;drzjX7t2bZ7FYvlvY2Pj8+eee5mr+THTNCljB8K3KKXYunXr86Igbn/99ddzjlWrJ4RgxIgRrtTU&#13;&#10;1JtvvuXmDeXl5QtN00xOSUmZMm7cuMF1dXUztm3bvb/lS3XPPe/rMTbrLnddPbihQwCBqEiITQjL&#13;&#10;83DlOoBxNNWn9/l8Mcd7T6IQRTGkairUULgSIwdgsVjA+PHFaRwrwjx/YQa9jgQhBEHDCytlECPf&#13;&#10;qxOd+LVhcI5MmwQbZ+Fo9XZspk3DgBoIQBAEDDlvPP749j9w7q03DCitrlpokeXHeQuCtEOuN01s&#13;&#10;Lygo6dGjxw+CIMDtdreqPKiqOthut+1Zt25dRfO/U0qxe/fu6zP695Uy+vSG0SK7jBACxWrF2oXf&#13;&#10;4N+P/BnnXHsVrn7yUchWK/QjlHNvCdlqRU1xCWY/8DhK8/J/PHPs2bd0BF35Qd+lIxvrGPyKjvtj&#13;&#10;7HrUqFGpjLNUxjhcaV0Ql5AAwjhkSUJ1aSncdXVMFMWD6hybpom8vLxttbXVd/ft23dAvNM5xTRN&#13;&#10;e1FZ2WdLfliSl5KS8tfu3btnH2vKGeccffr0eZwxpqxdu/jeqHaflJSk4eCsNnTp0uVKzvjvbHbb&#13;&#10;w5MnT24zgRClFD179uyVmpr60vbt23d6vd7XJVnZ4HK5zvT5fKP27dv38XfffXfYrAPDMOANhPL8&#13;&#10;jY0gAGRRhFWUkJCaDAAgzQQvj9yr2NjY7u1JvwMApuvBYCAAj9cTLs7EOaxWK0BYpMb8CUSY8REc&#13;&#10;4QC9jhXIBJqhIVYkkAg9mUX8OtGJw8LgQA+7gjhuoqasHILYfosWYwxqIADZasXl90/DTc9Nt0MS&#13;&#10;n7fI8kweZlQ9IjIzM8s550ZRUdEhwj6SCdZTluX1oigeFNt05ZVXCjrnZwwadzZscbForsAQQqDY&#13;&#10;bFjz1df4cPpzuPSeqfj9vXfBNHSYettSuaNtlO3ajfcefhJlO/N/HDLstMnLly/vEAK25jgFhf2v&#13;&#10;hWNfKffu3TtAlmQHwNFjYH/EO+OhUAF2ixWV+/bDNAwjKyurVTY6zjm2bNlSU1JS8onf7x+Tnp4+&#13;&#10;ypngXODxeG6vrq7eqCjK8j59+lw6btw4Z1vHs2HDhjq73f6MrutP9OrVq58gCKiurs4EICuKIkb6&#13;&#10;FWtra59x2B3/qaurW9aWdmfNmiX17dt3nMPhWFBeVra+sbHxqliH462MjIyhPo/ntrKysq1t2YVy&#13;&#10;zkGBWr/HA1PXIZIwz31iWlpY424u7A9E5ae3N7AtqGn1wVCIeb1eCAKFyRhESQYn/CRo9lEGPQ6R&#13;&#10;Sh1cVpfDZ3jgECmkzje5E6cIOOdwSCJSmYbdW/MgCB1n0TINA7qqYtSlF+POV1+AZLc9bpPlZ4+m&#13;&#10;EBQVFe01TdNHKc1seaxr166KJEmpuq5vaFlxtaGhIV2UpO4ZfbIPKdMuWy1Yt/Ab/PeZmfjDQ/dh&#13;&#10;wp23QAupaGsAtiCKkCwWbP1xGd64814Ubdv++WVXXPGH9evXdxz7WjOcgkvEr6CekPDOkR/Dyh9h&#13;&#10;zusdfbDdevaCRVEgEgqRUFQWFQNARReL5ahsCowx7NmzZ2dVVdUDZ511Vr+EpKQbAISKi4vnrlu3&#13;&#10;bntCQsLf+/Tp0+dovn3OORoaGt4URXFNeXn5e8w0l9XW1v6saVpKZWXlc2kpadPi412Pm6bZOzk1&#13;&#10;+eWjFXo4//zz43r06HHtww8/vKa0tPRrxlhiWnr6LRMnThxcWV397K5duwqPNbPA5nB4Qn5/uK4z&#13;&#10;IdB1A4lpqRAlqVXBGwqFEjRNa9c8tVqtQcMwmNvtDtMocwZJEMFhNqXenUiEU+/MDq14R0CgMw31&#13;&#10;wSokSGKnGb8TpwwYAItAMSYpFuu//R7uunrQdsYlNQfnHCF/AIPPGRsW+DGOJxVFue9ISkFDQ0NI&#13;&#10;lsWgaZqulsdGjhyZYZpmrCzLBS2P7duzZ7goSgnOlKSDStRaHQ5sWbIMc//8DC6/fxrOu+laqM3Y&#13;&#10;+46EqOlfDQTw5WtvYc4jf9aC9Y1/e3vWu9fk5OR0SOR9azgFhf2vY8Y/IGgGtOl8Eubp7x29LjYh&#13;&#10;HowxMM6gaioa6+qgSFLJ4g0b2lzmjnOOJUuWuEsKCxcEg8EJXbp0GelyueYEg8HJZWVl6+12+8re&#13;&#10;vXtfM2rUqMMGrS1btoyapunXNG304LPPGnfXzGdT7/n7TIy48NzMmvqatzzuxr/KsmXG7t27c1u7&#13;&#10;XhAE9O/fv1dKSspzq1atzq2orJhNKc13Op2jg8HgWQUFBQvaw7IX8vsbg4EAvG43GDg0Q4ctxgFJ&#13;&#10;bp6ccEBw+Xw+5+TJk9ulGqSkpKicc+b1eCIWBEBRlAi/wkkQkTys2VN0YDR+OBMEzPSjh13pFPSd&#13;&#10;OKWgc47LMhKA/QUoyNsB+Qi1548XIb8fA8eehclPPEx0XXu2V2bm2MOd+/TTTxuE0IDH47G3PLa/&#13;&#10;eH8/gNtsNukQK2xhUVGGK70L4pOTm4S9bFFQsnMX/ve3l3DxXbfj/JuuR8jnP6qVkBACSVEgyjK2&#13;&#10;r1qDN6bci+/fnVMU74i5RmPGU1OnTj1+Gtc24BQU9r+dZcvQtJgwJSOB4rBD1XXoJkNI0+CprYdF&#13;&#10;UQplWT4upzBjDPv27dtTXl7+9B//+Md+LpfrakJIY1lZ+dtbt27Ni4+Pfzs9PX3wTz/91CQICSGY&#13;&#10;OHHidMb5xTc//QTuf/MfGHXJRRhx4QW477VXcOdz0yHKEhgzDsm5/+mnn8SePXue6XDYPi4sKtrk&#13;&#10;8Xhuj4uL/W8mbzMJAAAgAElEQVR6WvpQr9d7Q2lpaW5LE9fxQDPNei0UMhsbGmFwDkPXYbHbIVma&#13;&#10;E+XxMKMhITAMI3bbtm3tYtFLSUkJADDrGsIFd0yThQP0iAHdVHGiN5jhAD0GSbB06ObCYDo4CyBZ&#13;&#10;kTvZ8zpxSsFgHBlWGWc6RCz+aD50TW8ze1wUlNKjXqMGghhxyQSMuuLS2ILCwpfenz790NRjAFOm&#13;&#10;TDE0TffGxMRkNLeQEkKwM29ntq4bJDk5/aCsJEEQQIDesYkJkK0WcM4hSBJ8bg9mP/Q4eg8/HRff&#13;&#10;dTu04JEj7sNselYIkoTS/N2Y8+hT+Oc9DwZLcre/Myh7yJmlFRVfdMTaejScgsL+18OxTEXOOQzD&#13;&#10;iOMAREGExWaDoeswwWHqBgI+H7yBwM6jmcrb0s8rr7ziLyoq+tbr9U7s0iV1qNPpfElV1XGNjY2r&#13;&#10;fve7i7ZmZGRMG3fZOOfIkSOH+f3++6954E/43XXXgOs6jGAIZkgFD6o478o/YPzVVyIUCv25f//+&#13;&#10;PQFgzJgx8VlZWVMuvvjireXl5V+rIS0r3um8/ayzzupbVVX1xN69e1slsTheJCYm6swwmbexERyA&#13;&#10;wRgERYFsCb+jhERy7Un4QwlNjI2NPWQ3fizgnAcBsPq6egDhjZSsyADl0FjohJe5DccfsA4141NQ&#13;&#10;BAwfDNONrlalkz2vE6cUOMLm/D9md0H1ihXIW7sBssV6TG0EfT5wxiNEPIfphzEQQnDRlNuQlJV5&#13;&#10;xh+ff/7u1sz5lFJummalzWbLbJ6yRymFIAj9KaXldru9tRRkGZH3lgoCmGHg/UeegiBJmPTYA2CG&#13;&#10;0aqPnlIKSVGg2GzQNR07Vq/FnEefwj9uu1v/ZeE3i5LjnGebwLTNuzYfO2n+ceKUEfYta8yfdERI&#13;&#10;deLHxLdp1fzkk08EWZETOeegoghrjCPi/w0v7FowCDDm6cgAMMYYCgoKSioqKl774IMPTs/Iyppg&#13;&#10;tVq2VVdXT1+/eP22DevXf5HSNd0x/vJLoQWDkWpLNGzyNU34vT5MuP4axLriY4v277/e6XQ+tWnT&#13;&#10;ptzq6uqZNptjdffu3cfrhjG6rKwsZ8mSJe4TEbxml+0mB3jA643snAlopCpUGJFpwCNVnyghsnyE&#13;&#10;t70N0DRNBaAH/P5IbAaDolgAwhHUvB1OY9scTeU6Oe/QfgghUCPsefGS0KnZd+KUg844+sVYcX6s&#13;&#10;iC/emY2gz9cm3z2JcEb8Z8ZzmHXfo2iorIJisx6WgVJXNaRkdsXYq69EUNPuvvuqqxyHtEkIFEUJ&#13;&#10;MIMd5ALlnENVVWdcXFzx6tWrQy2PAahTI+uGJMtY9M6/UL5vP6a++gJiEhJgaEZTVTtRliFbLVBs&#13;&#10;VuiahtLde/HNu+/hpetuxT+nPeDe9PV3X8ZbreeYnF9aXFGx8WRo881xygj7Xx/Hlme/ZMkSSgmx&#13;&#10;gnMIlMKiWEBBIBIKUzegqTosinLC6vROnjxZ27V9+2qPx3PtkCFDBsfFxb1lMpZ05sUXISYxASFV&#13;&#10;BUMk545z6JwhoIYQk+BC19694Q8Gn1ZV7drY2NhXu/bpM7i+vvbOHTt2bDnRE1CWZQ4gwmZHIBIC&#13;&#10;kQoQo4tAsw0GAQEhhFBK2xXdk5qa6gFQFlRDYWHPAIuigIMjZAROvGYf+VAidKiTSmc64iUKC+0M&#13;&#10;zvstgiLMIS+ScHlikRAIpGOLIP+a4AgL/Af7pkHI24qfcr6EbG3Vyn7wdYyDCiIuuuNWBL0+/P3G&#13;&#10;O7Bl8U+QFAXCYaLuNVXDiIsuQHK3rr0/+OqrSS03BoQQCIIQDKrBOE3TmtYT0zQJ5zydc57fUrlh&#13;&#10;jMHpdO6oLSmDaRjY+P0SLP/fp7hhxpPI6JsNEECxW0EoRcDjQcW+fdj+82r8728v49Wbp+D1W6aG&#13;&#10;Pn/1jW0NRcXPJsQnjGCUXlFcXr66o/Pn24pThhufM3b0IsYnECRsP6YNDQ1tGsOuXbsE02RWzgEi&#13;&#10;UEiyHPbNEgLDMGHqOmRZDgWOgVjheMAYw/r16ysfeuiht1955ZX7U3tkdVF1HSYzIUQ0SY5wihsB&#13;&#10;IEsSXGmp4JzvnTx50llz585trKysPKFjbA5CDA5E/HGEAIRCoAeqQTXZd5rtvY5GnHE0fPvttwah&#13;&#10;1BMKhsAjmr0syxBECoOpJ2fWEXQoXW6YPc8LG+UQKTk5gYadaBeigl2IZE4ETYagzhA0TWiMwyJQ&#13;&#10;KAKFNfIhAEzOoXP+m7Xc6JwjzSLjvh6JeOqtd9FryEBknzYE6mG45aNgpomsQQPx4AfvYtn/PsWH&#13;&#10;z8xE/rr1+P09U2GLiYHWYl01dR2utDQMPX88fpgz70pCyPvNj/NwDFAgEAjEZ2VlSYjUCpk9e7Zo&#13;&#10;USxOd4N7t8EOdbkOO+203JUb1oe2LF1mWfTWLPzujpvR54wR2L8tD7Ulpdi7aSv2bNgEX2MjNH9A&#13;&#10;97t9ZZoWKkiOj/+WAt9PmjSpICcnJ+gvK2vvrWw3ThlhL0tSgDHTMDRdONH0pS1BCIEWUmGYZrB/&#13;&#10;//5tclCrqkoMZojgHIIggogCGOcgBNBVFZoaAhhpM2FNe1Gyb193SkiiLCtgjIES0mT2CrsWABAC&#13;&#10;URDC4wX88+bN63DihqMhKrglUQqb6SMO+mghonBqXIeLLiZJUlBVVZhhej7IigJZlmCY+gnW7AlM&#13;&#10;bsAwtbDPvsOC8QlCZhAOISxAOnHqQopo7g2agWK/ik0Nfmyo92GPXwOXZXBZgc44JHCYgQAExtHd&#13;&#10;LmF8cgwGO+3oarcgThJgcA7tNyj1AybDFenxWF3rxZzpM/Ho7DfgTE46KsOcrqqggoALbrkBPYcO&#13;&#10;wofT/4Y3p96Hm/76FNKyex8SGMfB0W/0Gfhp7kcjzx4+LOXHdesOiq43TTNoGEaq1Wq1AwgBwIwZ&#13;&#10;MyQTpj0uPs5dV3doentcYuJOcOz937MvDAwGAli36Fts+n4JvLV1nobq6gqT8ar42NhNNpttlbfR&#13;&#10;vSere/eygoKC2uqGBgBATk5Ou+9fR+GUEfZbV+8s0VStzu/xpB2J8/iEgAMNlVVgQOmzzz7bpoi6&#13;&#10;oqIiAgaBg0O2WiCKEoCw8Apr9gZEwk+aUyYmIaGcc+7lpplglSVA1cJBMpyDgcPkkZhwVYW7vgGS&#13;&#10;IJkTLv5dyqJFi6pOBmVsFPX19TIAanXYwr56SmGYRlNaSyvEOtzCLe2KcpRlmcuy3BgKhcCYCUIA&#13;&#10;WZIhySL8WuMJN+MbTAPjDJR25OtGoBoq0iQCiVIYv0Eh8P8dEiUQCFAZ1PF1WT1yKr2okm2QklPQ&#13;&#10;5cyRGHrGcHTJyoRssYAQgJkMfo8b5fuKULRzF97YtRt8XzVifKW4LCUGEzMSkGlTwIDflNDnCFPo&#13;&#10;/mVABv64sQDvP/si7n7pWShWS7hU7BEQLZ7TffAgPPD+u/hk5st4+cY7cMOzT2P4hPOhhkJNue2G&#13;&#10;riO1eyZsCc6k3H37LgTwn6YxcA5N06oopSQlJcWan58PAJBlWTZ1U2QKq2+t/08//VSzWq0Fpm70&#13;&#10;UhRlp6+sYrnM+SKV0uIxZ4+tWLVqla/B40GDJ0wcunv37o64ZScEp4yw7zq4q79w+b6K2pKyNEES&#13;&#10;gSNbeToMVKDwNbqRv24DJEIKzBZMbm0BoWEzOQVACQUhLMyGbpono6QaKKVYuHBhHw6wmuJSWCQF&#13;&#10;Og3CYCxC6BIW+IwDhqaipqQUDGzI4sWLNyclJX0ZHx//zz179uR2ZNT94RAIBCgVBDjinOARCwQz&#13;&#10;TOj6oUYQDoAxxivdle32hTDGGgKBQNiCQAlkSUJsbCxCtYETagInIGCR6sLhPPuOAoNXb4RDDGuO&#13;&#10;RqcZ/5QBBaAIFJUhDR/ur0FOtR+0Ry+MeeQu9B85HIldUuBwOiGIB2I4SIT/gUTolU3DhM/tRl1l&#13;&#10;NfJWr8P8hV/jw9wCnGMF7u6dikyrDPU3ZN43OGAXKV4dmol71q/CnOkzceuMJ2G129rEIa+FQrDG&#13;&#10;xOCW55/B4jn/wbynnkVNcQkuvPUmmBFlgZkMztQUZA4egNyly0dQSv8TXdMi1S+9hBAwxqRou6NH&#13;&#10;D+/2xReL7Lqul7bW76ixY/tuWL36XIfN8Zf6xvpXKaVmVD4sX768Q+7NycIpI+xXrFhhcGDbtmUr&#13;&#10;ho275ioQStvERtReiJKMwrydqCzYr2f3779w+/btbb42apJuqpJKCCgloBFNUYBwQlVGzjnNzs4+&#13;&#10;q6qq+hG/3z9WEARj+VeL8Lvrr4ZstYGZKggHKAgkALLdhg0/LUPp3gIkxMffYbVaY2trax/w+XzX&#13;&#10;y7KyITUp5fUx48Ys/fDDD/0nasxBw7DKikIdMTHhlBVCoKkhaKFWXviwOb+mpqbmuEl8gDDHvmEY&#13;&#10;VaqmgoODcECSJTidTrirtBPr7yYEmhECB4NAhQ7pK8yep6MxWAVnggiR/JbYKf5/Q44ES+YU1+H1&#13;&#10;wnoguy8mPnwTho49CzHx8SCUQldDaKypgbu2HsFgELqmh3nfFQWKxQKLzQpnkgsxCfGITYhHZt9s&#13;&#10;jJ90OfZsycWXb8/G4nUb8UD3BFydmQiBhIPgfgvQGEeiIuL1QWm456fFeK22Dne/+CwSUlOO6sMH&#13;&#10;wn55KlBcdNftSMxIw7y/PAd/oxuX/uluCKIA0zBhsdmQ2q0rtgGJLampbTabHgqFwDlvEvbFxRUZ&#13;&#10;hBDF5XIFfL6DlxkCYNuGDc8JglDeo1ePtwkhJzd8voNxygh7xhh6pKd/uveXjTcV5e0Qep4+BFqw&#13;&#10;9brBHQlBErH1x+XQNTX3raveWjd++/g2XccYIwDnhBCooXD5VBKh3aWiCFGSQIhpOREWioceesj+&#13;&#10;8ccfX2K32h+hAhnIgc0ul+til8vFN2/e/MPi+V84Jk65DboaBEwGgRLYbOEqTF+/9wEosHLmzJmf&#13;&#10;TJ06Vb/55pvnrFmz5szy8oona+pr/vvll1+WdUnv8q7D5sjZu3dvWUeb+B1WayJRZGq128CYCYAg&#13;&#10;4PNDV8OaPWn2D+ccsiT5xo4dq7fH9xXZ3dfoug7GGAilkGUZsbFxqDEawDmLdNrxi2Y4yCpSWrej&#13;&#10;4qwJgWHqME0PutstMH8ba/3/e1gEiuqQjme3l2KNJR4XPvEYzr58IuxxseCMo6akFLs2b8PKBYtQ&#13;&#10;ua8QxNOIGGZCNA1ooRCoJEMXJQQEEdQZj6xBA3DWZRcje/BAOOLjMXjMKGQPHYQVXy7CS2/PwsbN&#13;&#10;RfjLwAw4ZQGh38gkUBlHikXGO6d1w4Mbf8FbDz6BO5+fgbTumdCCoaPyyjOTQQsEMXLixVBsNsz9&#13;&#10;8zPg4LgsIvBBCGJcLgBIZIyR5pHvCQkJgcrKSu52u5tIuvbs2ZNkmqaYmprqKyo6uLrt6DPPHLp5&#13;&#10;8+aLXS7XjRs3bgx07J04+ThlhD0AFJSWfksJWbF2wdfn9Dp9SMS0deImsWK1YP/WPCz76BPYbLZZ&#13;&#10;5z57bpt9w927d2der0fX1HCFI2YYoOFC7GFKREmCqelHzzNpIwgh6NOnTxe3233Vv/416x7DZF1E&#13;&#10;WVyenJx87549e9YTQsySkhLY7fa35r/51uOSzYIxl02EaLdAAOCub8C8F/6OvVtzkZiY+FaUmnHu&#13;&#10;3LkhAD8KgvBjRkZGX5/PN83d4H68obbhKZfL9XVKSsqrO3fu3NpRJn7GWGxMTAysMTFgjIOKAurr&#13;&#10;aptKR3IcHBxvdzga58+fb7S3GA6lVFVDKphpQhAECKKIOGccNKMyHKmLE6cdM25G0gg7RtgTEKhm&#13;&#10;ELrhRpo1FqxTr//VYRUodnmDuHdTEbRhZ+DBGU8ivVcPcM7hrqnFyoXfYfF7H0CuqkQvi4Bb0uPR&#13;&#10;p3sM4mQRFhqOXTEZR9A04dFN7HB7sGDJt8hZ/APMLuk498Zrcfall8AeF4MLb7gafUcOw5ynn8NN&#13;&#10;azfj7eFZ6GpTEDo5XsN2Q41o+LPO6IWZO3bhxRvvwCV334mxl/++qTTskay6YW58PwafOw7T3nkN&#13;&#10;H/x5Bphh4vIH7gEVwmQ2BLDnTJ5MEYm6B4D09HR3VVWVEQqFBCC8prrd7lTDMPSGhkhEXQSEEGzZ&#13;&#10;tu0JQsieP/zhD4vefPPNE3U7ThpOKWFPCOHp6ekvr/rsyzH9zholDr/oQoR87bLgHhZUFKGGVHzx&#13;&#10;2ltQ/YEVjPM5xyJQnE4no1TQAR3g4UASIeJ6sFktUKxW1NTUtpsQmlKKvn379q+pqbm3qLj4KoFS&#13;&#10;Jsvyh+npKe/u3r17z969e5ui7jnn8Pl8T1mt1tPm/u2FCSu+Woh+I4Yj6PUid9Ua1JaVl4miREOh&#13;&#10;0G2c888IIU2bG9M0UVRUlE8Iuff0009/pq6u7sqqqqo/FRUVLXM4HJtSU1NnTpgwYeWbb77ZLv95&#13;&#10;QFXtSXYbJEUGZwyCKKC2rByGrjdt7pp8lwAsFkv18VION4fFYlFDwbAFRpIlUErgjHOCc3aC09YI&#13;&#10;NDMIi+iASOUOM+MHjQBEoiHDKsP4bazx/29hFSi2NQbwp21lSLj497jtL4/BFhsLQ9ex9edV+PLN&#13;&#10;dyHu2YGnMl0Y07MnUhQxHKvCOUwcXAiREgkUwPAEB67NSkJlSMc3ZfWY+/wLWLPga/zhT3dh0Fmj&#13;&#10;0bV3L9z/1it494npuGP1z3hvRA+kWaTfTOCexjgslOLZgRk4rbQOr818ARu//QEXTb0dfU4bDIvd&#13;&#10;DiOiRB1O4VP9AfQYMgi3znwGcx7/CzgIbpzxJEg4wNuc1H8+b646yDY5BICrqtok7CVJ6g7OK4cM&#13;&#10;GeJpHlw3atTYvhs3rpmYkJBwc3vXvFMFpxx/Q0VFxTcUePWTmS+hKHc7LHZbh/dBBQGyouD7f8/F&#13;&#10;jp9XVQ8YeNqDzQVfW9CtWzcGkFC4Yp4JTVXDk4xzSKIESZJgMHZs/JDN8P7771uysrIm2Gy27/bv&#13;&#10;37/W5/NOSHDF/61Xr14DGxoaHtq5c+ee1ghwRo8eHUcI6ZWUlPTx/m15Hy/89/u7lnzyKffXuz8+&#13;&#10;c8yYEQMG9J8UUkPj09LSLmmtX845Nm7cWFtYWDjrtddeG5qSknIJIYKvpKT083//61/bsrKy7h06&#13;&#10;dGjS8WjaoijCYbP0stodYU0mEmBUXxHOkGnOg00iqYOGYVR0hHWHEBIMqSpUVYVAKQihsNtjoLMQ&#13;&#10;2AlMmiCEQDfD7qiOivonhEA1Q4gTCZyigE5Zf3QIhMAqUNgECovQcfkXVoEg3xPEn7aWovuNN2LK&#13;&#10;c0/DHhuLgMeD/zz3Mubd/wguayzBF6N6YnK3RCTKIkKMI2AyhBiHzni4RkTkozGOEOPwmww640hR&#13;&#10;JNzVKxULR/fERdX78P69D+GzN/4JXQ0h1pWAaX//G/QzxuCZ3FLwcOzpbwY6D2cJTe6WiC9GZuGi&#13;&#10;snzk/OkB/P3mKVj56RdwV9eAiiIUmw2yRYEkyxBEEVQQQCkFpRS6pqHXsKG49fkZ+GXRN/j63X8j&#13;&#10;4PGAAzXkGXLQq2ERLQallEdjrSLKhd1mt9fPnz+/af2nlCIvb9N9nHPvwIEDF5/s+3KicMoJe8YY&#13;&#10;rrnuuuneqppFsx94DHs3bYU1xnFEfuS2ghACi80GSim+nf0evp/1njvRlTw1b/vmDcfa1qxZs0zG&#13;&#10;TB8hBIZuwOfxhYV9uBoeJJsVDosl62h1lluOb+DAgSkul+vuadOmbaqpqVnAgbi0tLSbzjvv/IFl&#13;&#10;JWWvbdmypeZwwo8Qgry8vNdM01TGjh17N6fkumuvvfb3oiiqVKTzVqxYUbFt27ZVsiR/UV9f//Kk&#13;&#10;SZOOuBmZOnWqXlBQsNrrdV/Wq1fPMY6YmJ+qq6v/snfv3rzY2Nh/ZmSkDDxa2d2WYAz9YxNdoKIY&#13;&#10;yVgw4K5rNesFgiDA7/cXtre+QLhfFtA0DaFQCISEQyjtNhsMHk6LO1HcDgQEJjOaxQV0TJsBwwu7&#13;&#10;wCETAoKwG6Lzc+hHIIBNoPDpBubvr8YDG/fh6/LGSN2FI19LD/OJHlcoRZ1m4r5NxXBedDGuvv+P&#13;&#10;UKxW1JaV49W77kPBxx/j/X5JeLJfGmJFAQGTweD8sO22bB8Ip6z5TYZYScCMgRl4o1c8Vr8zGx88&#13;&#10;8wK0QBAOZyzuefEZ7MzoiXd2lcEu0IPaIC3aPNU+UXIhlyLiob7pmD84BQl7duCDJ2dor9x4B966&#13;&#10;6z78+J+PsG9LLkp370VjdQ1Cfj90TYOmqgj5A6guKkZCl1Scc8PV+OT5v2PpBx/CarU2tEzhbslc&#13;&#10;F0nHs1ssltrm1sN//OMfiqZpF1mt1n8uXbr0hJWcPdk4pcz4UcydOzfEOb9CEshjb0+7/7EzJl4c&#13;&#10;M3bylUjL7hkhXzl2TY8QCl1Vsf67xfjxPx+hYMPmTUkJCVMr66qPWdADAKWUWSyWKkIpDE2D1+0G&#13;&#10;JwS6aYIIFDHOOFSB9GyLBsw5F9PS0n6vquo1+/fvGyMIYp2iKPM45980NDTkEkJ4QcEhpZYPQUJC&#13;&#10;wg1ut+e6lJTkC3NyPnUDHIFAIEQI4ZxzOdIX+vXrd//WrVs3LF28dAYh5LGjac6MMeTm5uYSQu7q&#13;&#10;06fPM3V1dWN0Xf9DY6NvscViqZJFcVHXzMz3cnNz9x+prXHjxrmWLl3a35WSAlGSYegGuGHCXVMb&#13;&#10;uREHFoAIvSVsiq3e729/coCu67WRmva0W7duYIzBZrOBRWran0iYzIBI5Y7z2ROKoO6HJcKeB3JA&#13;&#10;U20+25q/Kc0X15bntXZuSzR/qkea0UeaSUd7E47U/5HGcbjvTBEWJG/vLsN3jTrixo1H2tBBmPnZ&#13;&#10;AgRL63BNZhJCjB3ClB1tgx3S2wHiJ5kCAcPEo1uKoZx3Pu6c8SQsNhuKd+bj7fsfR3ppAV4b3R1d&#13;&#10;rQo8RmQzGXW3Nf3bLCaJhNuN9hT9TuGxhLX9EOMYmxyLecNF3Pv555jt8eLW556GKzUVkx59AO//&#13;&#10;6SH0LGvEJelOaOxAWh5r0WZr97S1Y9FvfLhn2nyMRzp+uHabX6vzMFtgpt2ClBgbwMwvTY/37ztW&#13;&#10;rBqWv3L1MFtcTC+bPaYPkcRE0aJIgiCES4qbDGogAFPXQ7IsNzgcDq76A2myoqgt1yLTNAXGGNF1&#13;&#10;nQBN6XhOXddLoucSQvDcczOvMwwjIzU1db4nkj///wEnVdhzzsmgPoP6lNWUiTJkaNCA6JzQwr9F&#13;&#10;a57ExMSYCYnJH5u6riz+4MM/r134DT3tvHOQNXAAZIsCzniT/zOs2/ADL04LBjZKKRprarFj1Rrk&#13;&#10;r10PCpSkp6U9E9Q0d3x8/CBE5lyUtx0aiAaNAICqqjQpKUktLS3Nb242j/h7fEwNgXMOb2NjmNqS&#13;&#10;MVhkCbEJ8fCHgl2vmjRJzsnJOSSJnIDgtmtuS/n8+8+vj4mJuYGD95clebHVanv4nXfe+XLy5MnB&#13;&#10;aD9twcSJExO///77l61Wy78rKip+jL5GgiBQGt7RNkm0jRs3ViQnJz/b0NDwZrdu3T4oKira2ZY+&#13;&#10;OOfIz8+vAJAjCEJOdnb2aSUlJdfqJrt59+7d9zocjk+SkpLmFRYWrmwtoG///v1pAJJSMzPBwCEI&#13;&#10;FJRxeJqYqw48NRr+3tyE2SE8k5Ik6aFgkHk8HipGonYtigLOT7SwJzCYDkqF8LPsoIBTkTDs9Bu4&#13;&#10;YkMxKAhYk3Z/8HzhkXchWk2QH3JG04kHL9ot512TUCKHCNeDBFN00Wyli2iTTbfgCH20lPxNfbS4&#13;&#10;f6TZeKKCkbGwRm8RKOp8QYSyeuKKF+/FyAvHQ7FYUbu3AM/M/wxzK/3hNaQVYc84DhtfEdbqCUIG&#13;&#10;Q11yFzzy2AOwxcWgoaoaH8yYieq9exESKaZuK4fOeJjNskX7h0OTUI5cwyP8GCxyezg4RBDUcoKS&#13;&#10;7xfjm8xuuOqhezBkzCicefMNePStf2J2mRuqGRbxrNka2ZqJn0fve4v7eMh4W5u3hzzQA9fyw/TX&#13;&#10;su9D5guhKFUN2BVbY4PPu54B6xnnCHj9mHDWhPScr3MSBSDNIcs2CAIBwEOa5lVNs3zSpEkNWVlZ&#13;&#10;/L1/v3evP+C/bcyYMS+sWLGiJNq0aqoCABI14zPGiNVqdfp8vp+bWw+9XvcNiqIsLy0pbdO6+FvB&#13;&#10;SRP206dPpy6X621N024wDEMKMD8HCIm8bE1vt67rTTs/TdM45zxICCHeunr8PP9z/Dz/83aPhQhC&#13;&#10;amVNzX8JIVHfAKeU8lAoxCMvGGGME84ZIYSQqqoq1eVy/b2qqurZ5qYgxpgvOk1ryysAhH2DsiQj&#13;&#10;ITkZHOi6f//+FABNE04QBGRnZ59WWlp++/8W/u8awzCsiqL8t2vXrlPz8/PXm6aJyZMnH9v3IQQr&#13;&#10;Vq58TpZlcdCgQc+uXr26+WGBMUYMwzjo1auqqppttVpvq6+rn8E5v+ZYizOYpomdO3duBrD55vvu&#13;&#10;m/ntxx9P8vv9t1ZWVi6Ni4v7XpblD1esWLEgOzu7KbilprIyQ1YUMat/PzDDhEgFaKEA3LUHaCqb&#13;&#10;5GF4ITHi4uIq6+tbN/MfC1JSUtTCwkLW2NgISik455BkBQwGGGcHaRsdibDJ3Q1KhDA3fgcJ+0bV&#13;&#10;jb42iivTnFBbCcoizVbu5jK1zb23PPFIZoHjAY9acA7T72H2AS1BcMAcH4VNoNjQ4MenlV4MPP88&#13;&#10;3P/sn0EJQU1RCVwZ6fA1ujHWacHY1NhwyhpBk0BtPraDhtGsD5kQVIc0vFXsxk1TbkVytwwYmo4v&#13;&#10;350D27ZNeL5vKrRm1LZNZZtbfMUjWSmix1puQ6O2IRslMDjH2//9CNmjR2DYOWNx7qQrsGLBIhg1&#13;&#10;5bi2mwtas4spaf3ZH007b35eq+e0Nk+a/73lZq2Va6PPjxJAEQQsqHRjg8poc0XHME3kfJ1TBqDM&#13;&#10;BLa6tUNJuKLpuZPOn/TCN6u/nrxty5Y/E0Luim4ouM6jHg0AwIwZMwRZlkXOuU+NEPtcddVVSV99&#13;&#10;9dVpgiA8bLLfdFr9IThpwn7Hjh0Zbrf7NtM0D3K+H24SEQARyasc7fxWNpitInqeaZqSaZrSQccA&#13;&#10;CBGTKOc8zKEegSiKUmNj4yOjRo16F0AVEDZtK4q0I6rtl+zeA5gGrKIEWRCR1bcPQEhMYWFhIoAS&#13;&#10;SZKQnP0g2ogAACAASURBVJx8cdDnv6W0tPT3oijuYUx8OTs7+39btmwpOhYyn5bo169fr717996Y&#13;&#10;mpp615o1aw6qjyzLxAFCCGPsoIx/Qgjv2bPn46WlpYtTUlLOBbD0ePuf+/rrjQD+JYrivxKSk89j&#13;&#10;mnZbMBD8YNiwYYWxsbH/6d6//7xt69aVBUOhboldM0h6ViZEziGJIqpr6+B3e8JvIDugS3HOwDmp&#13;&#10;7datW/n+/fuPd2hNSEpKChYWFpqNjY0ghMI0TUiyFI3cPWEIa2YMElVAQMHRvgUkGgNQFajEhTEy&#13;&#10;/pjlQsDsTL6LwiFSrKnx4uNyE+fffjMumzYFFpsN9RWVsDocaKiqRnHuDjzSNR4XpDoRPI7odatA&#13;&#10;8UJeCboOHohRv78IhBBsW7UWO/73P8wZ3BXDExwnJSreQgka/QHkvPY2uvfrC1dGOi6+4xZs+Otz&#13;&#10;uLqLEw6J/qY4GAgAi0CQ2xjA2oBx3E6vT5d+6k5JSXmmtrb2tQEDBkzPy8uLrtkUAKJm/B07dlBC&#13;&#10;iEwp1YGw0vTLL79cYBhGbEpKylqv19sRX+uUwUkT9haLxULIwdGRUclNWmgNPLrrj54DNO22W5u7&#13;&#10;bVaWmp3XfIMQ7cJkUUPgwYjsMA+pqz5kyGk71qxZwwkhpLxgH1SPD7FxceCGjqzs3rA57AKldFh8&#13;&#10;fHwfALc3NjaeSSldbI+Nvb6itHQhIUTfvHlzGwffOgRBQHFx8QxFUVbNnTv34/Hjxx90XNchAOCm&#13;&#10;aR7CULRv376fLBbLdx6P55UpU6acOXv27HYRRxiGgery8qWU0qX9+/cfXFCw7yaA37dn29YnkpKS&#13;&#10;3q+vrc9OyUhHTIwd3DAhShKqysqhqWrTsyVAJArfREJC3I5Vq1bVtmdMUTgcDhUAb2wM1/7hjMEi&#13;&#10;K2DEgMF0dIy62ho4GDMhCBIoITDau/gSAp1p8Km1iEuQoUYitzsR1ui/r3Tjvh2VGDZlCq68504w&#13;&#10;w4QWDCLWlQCLw45P/vEOEqrKMaB3bzQa5jELQ4kS7PcEMK8qgIn3Xw2LzQZPbT0+fe0dXJogY6jT&#13;&#10;DrdunpTNl8qAm3qmYuHqXKz/cTkmXHsVhp1zNr6e1QXzi+twc48kBH4jcyNMNR428gYYA8A4O85y&#13;&#10;25xznH322TmLvl70VElJySUA5gAApdQEQEzTNAAgJyeH22w2q81i80avq6iouMBmtW0rKyvb0SFf&#13;&#10;7BTCSRP2pmkalBDW3G8ZFepoJnCbC+7m/2/PUtx6oEkkGKZFx0d4SXmYNa9ZC4Ts0HW9ilCa6q6t&#13;&#10;RX1NDRxxcTA0DXEuF5yJLtSWVbwmSRJTZHlBSkrKhYVFhau8Xm+bffFHg8vlOr+hoeFal8s1avz4&#13;&#10;8YeErUdZpARB4YZxMGcB5xw9evR4ZM/uPZsXLFhwNSHk/Y5Ic2OMIS8vbxsh5OFrrrnmhcWLF98Q&#13;&#10;CAauM5gxIq1HFiRZhqr5IQgCKgoLYZrmgRx7RPyLYYffio4i89H1Wg8AdyAQsAHh526xWsCJiZDp&#13;&#10;RwziO6SfluCcw+Q6JCoDhKIjnAUmM0B4CD1tMsyTWMToVIZVoMjzBHH/ljIMmXoHrpx2J0w9UmCJ&#13;&#10;EFBBQF1ZBX7+bAEe7BYPlyzAd4wEBSIhsAsUKyrdsA4YgNGX/A6iLGHLitWg2/Mw5awe4EA4aLI9&#13;&#10;4Af9OAQE4Sh9kwNOScQlyQ58s/gnnHP5RCSmp+HMKy/Hkvdm4bqsxBPmnuoohLV5ihBj8JkcMg/n&#13;&#10;4AuiaHt/3rzk/Px8oa4uSG22AERN5IYsE1EUuSRJHACiP3VdJ7quE8MTdldm9ss0VqxY8Y3X671t&#13;&#10;ypQpSyRJMtavX59qMhNJSUldpkyZkvbLL7/Erlq1ypqYmOx4+YnHksvLy6VZ7747LDY2dtmLL72Y&#13;&#10;vHv3bkHXpcjDbKkH2fB/7F13fFRV9v/ee1+Zkl4gIUBChwhSpIt1BezLKtj9ue66NqysurtW0NXV&#13;&#10;FXtlddcCWACVtaEoIEUE6SWhE2pCSJ8+77177++PNzOpQAKBBNcvn5g488qdN+/dc8853/M9qmrG&#13;&#10;Lq1pmrFUqdOZKhRFlZZVRVwuF5588skDLdXDviZOpLEX0dpIKQREnUnqSKSV6O+mXrFD7SslQGg1&#13;&#10;Xalu1K1uakBKyeoae8uyqnRdPxAKhTKMUBhFewuR2bUrQqYJxgiS0lJxcPe+3YNPP+eyhQu/21Je&#13;&#10;W6TpmDH4/PMT1v/ww4uqqn5WXFy8oqFtpJQ6IYQ6naoINaA+vGnTpk3x8fFTfD7v40OGDPnvsmXL&#13;&#10;jj1BXn1ufPjhh6UAXuzZuef3W7yb13Tv31cxOEeYc1h+Pzb+XLsYIppOoYzBsqytzWXsy8u5H0Bp&#13;&#10;OGxkSpt9BafTBUKAkOmzmfLN/jjaxFFLmNAV56GocU08IkGQB8CFF+1d6b8ae9hkub0BA/es3I3s&#13;&#10;3/0WZ118PoIeL1SHnQEkhICpKj55dQq6lhXisiFdEGyCS0+J3WyozOTYFzLx0f4qpJ8yDL7ycpTv&#13;&#10;24/vP5iB3ok6QCgKAna3SQo0wHJDo7wWArufRZQnUJuAaM9JaRqDQgjCQuLKnHR8k7cOu7buQPdT&#13;&#10;T0GfIYMw/V9vY3/QQJZLa7Xa+dE5edq+cswqLEOFKcAIUBSU4Ay/vW38LSOkFIqsc9Vs+gGR9vWR&#13;&#10;Ef4gIYAkIrItBUQobDiEKZPfm/rOz5RRYYQNnZuS7t67853X3njZ4JZQLMtKKSza89jExx/9MxdC&#13;&#10;CYfDbY2S/Vn3PXDv7yJDJHXPH6G51ruoIkL8o3YEWwIglDG89OqL21NSUp4qLy+f2/xXsfE4YcZe&#13;&#10;CBHiQtoeHCFRtnU1IUuKak+/DmyxFXv7aB6nOrcr6zOJo/tFhFnqc4AESMSHFBHFtijq1mYqxD4n&#13;&#10;U9Wq+Pj4WkmcxYsXW5qmFRBC+kkpUbxvH6AwCCmgOZxIz+6ITStWK2PGXLhrwYJvj3yRmgBCCLat&#13;&#10;WDFBSpmTk5MzJj+/4aiTaZoKsdHgEy+EwIUXnvHEJ598e8WWLVvuIoRMPB4Sxbv27uiTlJaqdOvb&#13;&#10;F76AHwISVYWF2Lp2XWQLGfueKLUzD263e2tzlb7k5eVxSqk3FApCRBj4uqZDEoGg6W0WQ1wXUTY1&#13;&#10;FxyMqM1j7IktleukQLqmnFQ52eMBRmxP8OH1e0DOPBM3TvwrfGUVteYD3eXCstlf4KePZ+HRrqlo&#13;&#10;59RQbjROu4ECCHGJZ3YexJy9lfAD8AIgX83BlkVLwC0T4UAQxQAuXLw9Rqg7FiYIQY3a+Jrkysj8&#13;&#10;yAH0Tnbiidx2aOdQkOHUcIoVwPJvv0f3Prno0K0zzPYdMbeoFLd0zYDZSn17J6P45mAVntgeQG7b&#13;&#10;S9BZT4GQEp0pASPEzYVwR+cFWZNxGkN1lBjRaqxI7jdiXez5XJK2iHBnbHsj0mT0fUIhpUwBZIqU&#13;&#10;MloemwLIlLqs1JpKpZHMbu2W3JFvPyqNTSLnL/RuzdpcvrTzmDFj+s+ePbuajXyCccKM/cyZMw8m&#13;&#10;JydP8vl8ZwPQARiUUoPYIjSSSNFHCt5ZiNrkOE3TSqSUeUIISiklUkoLgIiUk4FSxc25OURyTmt6&#13;&#10;OYwxH6V0HQAhBBeEUBk1/ozRLMHNbtzise8y8t5BAOsAqAD8AISkFIRSnpqa+s53331Xz+ullO6K&#13;&#10;krx2rN8AaZrQmQqnoqHfsGFY9OnnXZ57+uneAFY15/Vs1y67b3lF8SNJSUl/27Rp0/ZDbWcYhhop&#13;&#10;NTnkE//hh1+WpqWl/SPgDzyVm5s7NS8v78hF/U0AYwyEkN+07ZSD+JQUhE0TiqahaNduBD32+qm6&#13;&#10;vScASCiKunfEiBHbj6UBTk1omsZVVfUHAoFYusDh0AECGFao2dIq9SAlAAGVas2ynCAgMHgYiQxI&#13;&#10;/B9XzyOwhW2ezN+PDUltcf/DD0DVdSSkp0EKASklHC4Xtq1cjY+ffg5dBvTDe5vykOPQcF5GIvyN&#13;&#10;IDbqjGJxaRWm+wkue+IxJKelgEoRa6lKCIGiqRASsShLzPWIzi01qfw105SQtQxIvW1R08ghxm+y&#13;&#10;TAsfTn4Ji4orcUOndEACufE6ZmzahFAwgISUFHQfNgQrP/sIN3Vp22pD+YwA23wBuPUsDG83OrY4&#13;&#10;/iWBURVxajK2V/2cxRysI4BfvrEHICoqKv4J4J+xFyIhWkIp4tzuN0Kh4K2UCLs2lBDouo6EhIQX&#13;&#10;S0tLn7I102W9rkjXX39VxxkzZmwWhDh5RF+dUQaH07EhHA6P4JxH9qner127jheXlh74wlZFjzyw&#13;&#10;TIGqqVtDodComucQQsCyLOzduxd1IYRAenrKypKSckghsG3NOgQqq5CckgLCLfQdOhhpmRns4MGS&#13;&#10;U9CMxl5KyeLjE/4JibUHDhx44XCGinPOYJMLD2sXSkpK3nQ6nbcXFBRMpJRe35y97QcOHNh2+fLl&#13;&#10;l3Tv0xsOhwOWaUHXNezdvMXuQhdteCRhE9AsC/EJCQs+/fTTZlWvUlW1KhgMQkQWk06nA7pDg8FD&#13;&#10;OF4EvSgLgRGtWaYxWxffD7cioZDWOo2fGOiUYF6xB+8dDOBPrz6JjE7ZCHqreSkOtxu7NmzEf/76&#13;&#10;CE47fySuevB+fP3udNz16ht4MGTimpw0hIQ4bE94AqAqbCAlLQ1n/e5i6E4HjpY41hwglEICWPzJ&#13;&#10;bAQL7KiYJSW6JbhRsX0H/B4fHO44dOzWGZssiQDnUChtrorPZoUEEK9QqAQwRAg0kvb6JUFCImj6&#13;&#10;YBhmZWlRaVFLjqVVyOVKIYiU6E4JjUz+9uvcZpJuFJFVekMGqLi42CXr5NLt6I4UhmHQhvbJzEwv&#13;&#10;5JxbNUP2QgpYppXVv3//Jonx9+8/cLng3CulhKe8HKV79kNTVQgu4IqPR2Z2R3ApL2mqrOyhQAhB&#13;&#10;hw4drjLN8NmZmZl3E0LMw21vCrNR3zEhxIiPj3/EMIzrMjIyhjXLYCPYsGHDQIfT2Wbo+aMgLA6V&#13;&#10;KQh6fVgxb0Fki2pyJCF26MswjAUNaf8fLaSUME2zOBgIRBaECpxOFxxOB3xGZbOd5xBnB6PN9f1T&#13;&#10;+A0vXBH1vF/W1Nh4UGKrrr209QD6XX4Z+gwfgop9RSCUgFAKV3wc1v+wGK/fcR96DR2CcX+ZAAC4&#13;&#10;9JYb8buJD+PvB4J4bdsBKIREFk2HBomEcMPBIMKBAMKBYMv9+AOwDAOq04kgt/UhOIBMtw7PgWIU&#13;&#10;7igAAdC2Y3t4FBUhSxyXFFVzQErAxRgAXiME/8sCAYEhQgBE1cKFC1tUerdVGPtx425OsITZQ0QY&#13;&#10;pohIpUohjLS0tEOGqKNoqFSO0kNHOHv37r3T7XZXEUpiXqWdPuDppmm2bcrYVVXdBcitUkpwy8L+&#13;&#10;nTvAVBUWFwBjyOndC6ZlnZubm9u+Kcc9FIYOHdqmvLz8GYfD+W5BQcGSI20vTEEJoCiKcsRHqbS0&#13;&#10;dCZjbGFVVdVEKWWz3BuUUpjh8MUdundDh+7dYJphqJqKwh07sWfLVvv5rvEFKooCQohITEzc3Bzn&#13;&#10;j4JzDsMwDoZNI7agcOhOWx9fGMfRo5DgkqP5ZjICgxtIVAjUVuqxnQholGBZuQ/bHfG48PorwS0L&#13;&#10;nHNoLieYouDb9z/ES+P/jM79T8V1kx4CoRSWaSLkD+Ccyy/F9U8/gTd8FA9v2IewENAOw6AnBHav&#13;&#10;9FZijSihkIqCg2GbdyCkRJquIhMCuzZtAWEUCclJqBQUxWELrHUMux4kgDiFweA+cGmhtVzf5oS9&#13;&#10;OK8EUYh33LhxLarS0yqM/bZtPw/iJm8nhIjVWQMS8QnxBZMnT25S/rh6f3rIafDdd9+tSkhKmF97&#13;&#10;PwnGqLu4uLhTU873ySefcEJZfjRKsHrRYvgDAZhCIGyaGDpqJJxuV8r27dsHNOW4DYEQgry8vIdM&#13;&#10;01SHDh3aKCKdaZo6CMmnlNbPQzSA9u3bP2ia5jlZWVkXNkceu0+fPlkm52N7DT4Nmq4BXELTNezc&#13;&#10;tAnC4rU63QG2B+5wuLZdeumlzSpVGblWnlAoBMMwIAS3u/DFxcHk4WZtVFMTXHKYPBQlHR7z8SQE&#13;&#10;fGYV4hSCIy/ffpkgABgIvt5biuzhQ9Gpdy4cCQlIy26PTT+twMsTHsSSfzyD8+MJ9uZvwoHde6BE&#13;&#10;I2tSIujzY/Do83D7a8/jK2cq7l2zG1Umh4MdIlIi7Um7NWRNJADKKBwOB3wWhxXJfrkVig4qULhr&#13;&#10;DyAlnG43ggCKQibY8eKjHCO4lEjRFFjcDy74L9DU2569xQ1YpiidMWPGYaOwxxstbuwppdi2bdvZ&#13;&#10;lmWRam17gDEFmqbNueSSS47YS7i+HKgEDjNzE0JkwBdYBFlNjJGQYEwhhmF0bcr4pZRITU39QVXt&#13;&#10;trYblq/A3p0FAKOwDBMdu3RFTq8e4KY5lh5jKDc9PX1YIBC4KzEx8ZFvv/22UfmfUCjkkFLm79mz&#13;&#10;54jbSymxc+fOpQpTZpaXl08ePXp0wjENGMCW/Pwz4xIT084ecym4aQKEwOfx4qc51dUJNedPy7Lg&#13;&#10;cDg+e/PNN331j3ZsUFXqCfgDCAYDME0TUgjb2Fu2Z9/sk00kbCEBMHLsYfyoel558CDiFAUK+d8M&#13;&#10;40dL0NJdDuzL34L/vv0+vnj7PTw/fgLeunk8eq9ciHdO64gp/bPRrXgvpj37EkzTBK2RSgv5/eg+&#13;&#10;oB8eePMlbMrugT8s34ECv4E4VqdTGhBpxdxKqJBSglIG3emAx+SwIlwXnRJkOlUE/AFw04LudILq&#13;&#10;DlSZVstP8oeBg1JIaSHSdLalh3McIGFJEyAopvTQDuiJQIvfB7axJadSaufrow8ytXuZrzpS3tYk&#13;&#10;Zr1kz2F6ccTgdDp3RslhdmEfsSVUdX1wU/LrUkqcffHZXwIoFkIg6PNj9+Yt0HQdkLYX23/ECBiW&#13;&#10;dUn79llNihrUxLhx45wej+clxtjiysrKfzV2P9M0FdjVBY2ClBKdOnd6VAjRftWqVTcci3cvpVQM&#13;&#10;0/xDt359kZmdg3DYAFUVFGzZjG2r18bOFwWL9KnmXDRaTEdRFOTm5vZLjI//A6X0doUqt+mKcpui&#13;&#10;KLcplN4a+blNBf2TsOTZfr8PhmGCUArGKOLj42FZ5nFqhmNXAUvJQZrjUSN2U52QWYkMXf1FTo2N&#13;&#10;RVgI3Ni5Df5PVmLv8/9E1esv4cx1S/FObhs83S8bnVwaTCkxsW9HlM+fj7nTZ0BzOGofIxBERudO&#13;&#10;mPDGizDPOQ/3rtuDXf4w3HUMfqwkq5V4yIRSqJqGirCEJWSsHl8lBKZhQHAOzaHDkZqKff5wqw3j&#13;&#10;cwm00VW4qIWy4AHozAWV6r+YH405wCXHAd9OqCorP24VP41Ei7e4HT16tL5kyZLujDFEDbsQAmHD&#13;&#10;EBmZmVvLyg5fqaBKtcEreCRj0a5du+0Hiw8ahBFNcAsg9j5ej+fMe+65x/3cc881uq/q9CnTD+q6&#13;&#10;vloIcQEArF7wA4adPwoKtb37EZdcgK+nfZBUtG/fbwghbze1jp0QgoULF/6fEOK0zp07D968ufHp&#13;&#10;bMuylLpiQEdCfn7+juTk5De9Xu/fh/Ub9snSNUsLj7xXfbRr02aoJOTs0y8aDS4FuBDQVIaNPy2P&#13;&#10;lS3V7HrFGANjrLhnz24rf/rp8Cq5hBAMHDiw+5rVqx/Lz88fk5Sa4kpPahebj4WQQMyA24p8Pq8P&#13;&#10;lmmBWxZ0XQdTGBISEmL1sccHEgIClLJm4QWYwgSVIeS49P/pGnsugThGcF/3DKB7BoBqL7ymYE5X&#13;&#10;twN/6ZaOv776JnoO6Itu/fsiFKhWQzMCQcQnJ+GOZ57A2w+ruPGLr/HUgA4YnuqupbDXkF5HS0EK&#13;&#10;gaTUFBQRAkNIOJjN0LcgwZjd0VFYHFY4DJfCWm30h0uJNrqKc1M1zN71KYJZPjgohSkMWwsDNcoR&#13;&#10;Y6jdna/6r/pqKrV/1//2CImy/0mtc1Qf346aRGO/tY21jFYJ1zum/c9eHJYF9qE0vCuckdXu470F&#13;&#10;jcqkHje0uLEPBAKnWpaVE/WsohdU153FZ5556daCgpeOy3mvu+663bt37y6oqKjoUU3SEwgFg50+&#13;&#10;++yzTgA2NuV4brd7Puf8AiklVv2wGHu2bUd2924IhcNIymiLHqf1x/Jvv7+IUtpkYz98+PCOa9es&#13;&#10;/UdCXMLzW7ZsaVIJXyAQ0NBEsp2UEmeeeeY/vv76q6vzC/LvJ4Tc29QxU0pRVlX1p47duyp9zz4D&#13;&#10;wVAAjFKUFhVhwWeza20bkZ2CEAKJiYnTli9ffvBwxyaEoG/fvrmrV66c1an3Kb3OueIydOvXBy53&#13;&#10;HCghYJQCUkJICc45uBDQnQ4smzsP0556Fh6PF4RRKExBYkIiTG4ctza39oQhwYhyzPleCoqg5YPJ&#13;&#10;Pch0tP2fV8/j0u5XfzgEuMDlHVKxpMSL95/8Jx5461U43G7waEtTApiGAUVV8fvH/oYPXC7cOGMW&#13;&#10;numVgTFZSdW18pEmWa0BUgiktElHqQSCnMPJKIQE/CaHpmtgCoMRDiFUVob07PjDlha2JCRs5dIJ&#13;&#10;XTLhVg5i8YF/Y1sAcKrxUKjW4CI8Spto2OBXb2Eb4mpTXl0Ei+rvUdZfTNRbYJAa56jxvEVFe6JE&#13;&#10;juq3JLiwELL8YCpKNU3bkpyU8sbegn2Lm3Bpjgta1NgTQrBu3bqzTNPQa75GKUVCUsLc6dNfO241&#13;&#10;URMmTAhnZmZ+zRjrITi35XulAGNMKS8v74ImGHspJYYMGTJz4cKFfzFMI80MhZD308/oemofhEMh&#13;&#10;cCFxzuVjsGbBopGZmZn9du/evbaxx6aUYs2aNU9Kzr0T75w46Y5JdzTpcxpGqJ7cZGMwe/bssvT0&#13;&#10;9CcrK6teapeT887+goL1Tdk/MzOz7/79+68adtGFcDidCPj8cMa7sHXBWpTtPxBRsor2YEdEuUpC&#13;&#10;Z+yLI0VlCCFYv379cz1OG9Dr3pefQ1xyEoKBACABlVAojMZISSbnsIQA01SkpKfD4hzFB4vR0+gJ&#13;&#10;UwJudxwMEQIhFJQwe4KpV95h/+dQvkMtla0aXoItwWu/pzEHVKodk3evUBVcSsQrFG10pdVO4q0J&#13;&#10;EnYd+t9OycLYpRsx67W3ccNDf7ajiDUmb8s0oTkcuPGxv+HL9ln4ywsvo8wwMb5LWyiUgCkt7hfF&#13;&#10;IIRAQmoyDEoR5gKU2GmNg4ZAfHIiKGUwDROU2F0AWwnboEFYUiJJZXiiZxa2+1Nx/rK9OLvT/6F9&#13;&#10;QtdIgyrgcN75oVbQUa+8IdSVQq9eONRmYNYTOKqzuK75fvQ9ShSU+Hfj251T5ODhg/+0cvnK2QcP&#13;&#10;HtZ3OWFocWNvGMYAzkV1z2dCoGsajFBoqWUdWdIy2oe4Lo7kynLOEQ6HNwhhh5ej41EUBZqmnUII&#13;&#10;+W9TvNk5c77Z7XA4V1imdQEhBD98NhvnXjYGutsBaZjoM2wouvU71Z3388o/E0Kvb6wnmZmZeU5J&#13;&#10;Scl1CQkJ19wx6Y4mk9aEAMFRCuQcPHjwXy6X+67Kg6W31+wLfSQwxlBeUnJ3+07Z2nljx4CHTVBK&#13;&#10;EQoEMH/WpwCqV9uR/4HCGBxO56orr7125XPPPXfY42dkZJxXXFw8auydtyMpOQVeTxUko9B0HSzi&#13;&#10;2SuEglICVQKm4GCqirgEm29YVl4KS1gQpoDT6YIlwygN7AOjCiAlCGGx2mpbzIlDSAERmTZrqp3V&#13;&#10;MO0ABQwriDAP2ZECAljChCnD2OvZhJAVQCDoQ8gKwhLhmOdhhwhpDTU1ASF4jBQmAWiqCk1zojhY&#13;&#10;jmQVSFD/t9XzmgJTSLTVFUw6pR3GT/8AfUcMxYBzzkTIXztTxy0LhFKMufWPSGuXgWefehaejXuQ&#13;&#10;6dSgNJNOQnNASgFXQgKooiDIBRghqDAs7OHAed26AQCCfj8UIdBGV1p9BIhLCZ/FkagwtHMAPsMH&#13;&#10;jTqPiedyOO+m7tLhUEuJBtf8h3g/+p5C9agcdzFLYj+EGmpI0kJoUWN/+eWXszlz5vRQFAVRwx4R&#13;&#10;PxHpbdpsqWhE4xjqoFFOXy00ZiJMSnLvKCsrk4SQSCWAjEy04mxK6VNNE3WRSEtL+bi42BwtAVq4&#13;&#10;swCbVq3C8PNHIeD1QlVVDDl/JPJ+Xvnb7t279dmyZcuGIx1x3LhxcV9++eUrjLFvy8rKPmzCYGLg&#13;&#10;nEdltpsMQoiVnp7+iNfjfTE3d8CzeXmrGlUGmZaWNqS4uPi6kVdfgcTkZPi9Prhcbqxfthybfl4F&#13;&#10;RFnk0UgZsUP4uq6/+fzzzx+WK0EpRUlx8W9TszJpx26dwcMhODQNIdPA/BmfoPzAATDKwCi1a6Ol&#13;&#10;hMUFpBQo3m9TD7weL2hkcel0uhFCFT7J/ycABoUwWNIEhQK7IFPA7kFff8IkINCYBkYVm+ApOSwZ&#13;&#10;DoEhCEIkU2iYEWqour5hT3C1Y1P5j+cN6D8A6YmJsKPPJFLDbbe/jRp8GtGZIJHrpCoq8jZvwr68&#13;&#10;LRjTPg7DUlLhoKzVT+KtCUEu8Zu2Cbix1IuPnpqM9t26ILVtG5iGUWs7KQTCgQDO+O3FSMvMxIeP&#13;&#10;PYHAth1oO7QLNFWt5921BISQcMXFAZQhzCUYAUpCJjyqA+27dYYQHJ7ySiQSgQyHelJwO6ICO+0d&#13;&#10;wMFgceS1o1/ONuYj193mSPsc7v2aUT5PuAySiUJUotkrio4FLWrsOefZQoiuNYkPUkpwIfxdu3bd&#13;&#10;tmvXruN6/uzsrtt37y4McW45hUDEiwMqKyv7Dh48uM1PP/3U6PiLlBL33HPPjIcffvgvhmH2AoBv&#13;&#10;pn+IU08fDgAIB8MY8ptz8fV70+K3b93+MKX0ysOFqwkhmD9//h1CiM49evS4bP36JkXRY+Cck2Px&#13;&#10;AMvKymY6dMdtBQWbniaEjDvSZCelZCpjf+2U20s974pxMMKGTRoSHPM+tnXu7Yq0iHdMCAhTQAgp&#13;&#10;i4+P/7YxIS+T85SMDh3gcLkgpYSq65j+4iv4+r1pAUbpekhJQCKtKGxCgN0qmxEngNyqyipq9zMg&#13;&#10;UBUFDocD//nPv/H+tKnIz8vH888/D8ZoDZIniXj8AFNV0IhR1jQVmq5DUzVwwXHH+PHI25g/bfTF&#13;&#10;J6KudwAAIABJREFUo/8RqgphwIABoX5d+xk3jL+htHPnzufv37fvvDdfm4KBgwZGGN6NX4NNfvkV&#13;&#10;vHHPXXi0exYUCgROhhm8FUECCHGB8T0y8fPSbfhg8ssY/8zjiFYB1dpWSgR9PvQc1B93vPUq3nn4&#13;&#10;cezbmI/deZvQbeAABH0tPIdLCc3lhKLr4EJAIQR7/GG42rRBWlYmAKC0sAgJgkfIe63/XhEA3Iyg&#13;&#10;s0vFdm85REyIqvWPvTYI/GYlLFPsWbx4ceO6LZ0gtJixJ4Tg55U/D7MsK6EuOS8lJWXVd999d6Ax&#13;&#10;k6F2DGP47rvvDnbo0GFN0YGi4dGbinMOApK6f//+DgCalGy57777gnFxcbNDoVAvxhjylq/A5pWr&#13;&#10;0ffMEQj6vEhq0wa/velGTHnk8d/mZOectWvXroWHOlZu7oAuO3bkTYyLcz2/YcOGrUf7GYUQxySz&#13;&#10;JqWEw+l41ev1zuzWqdvp2wq2/Xgog08IQWZm5hgBXHr5bTfB4XQg6A/A5Y7Dxp9/xqp5C6Nmt55n&#13;&#10;n5SU9FZBQaPpqlLVNTBGQbhEKBTGhqXLkJaU9Iw3GHw8akhrGlRCCB599NHUBx98cKs/EEhhTAEB&#13;&#10;4HK5oDCGiy++BMuXL0dxUTEuv+zyo7pW6WltIGWef87sOTuFEJg3b17sPZ/PlyhRXSVS19gLLuzm&#13;&#10;LZCwW0EzOw1gWbaqoJQwJeDnAo5Wwws/ucAl4KQEk/p2xPXfzMH3/U/FBTdcg5C/bq9yGyGfHylt&#13;&#10;2+L2F57BR3//J167YwKuffRvGHjBKJvR30JevpQSiqqA6hr8FodCCHZ7A3Bn5cDhdAIAivcXoS2V&#13;&#10;cDIK6ySyl1kOHbwqBC6tk87UExCYPIRi3y4wFTtli0ro1EeL1dkTQlB6sHSoaZixxiSUUmiaBinl&#13;&#10;fEppoxxSyzp6oQJKqWWa5jxN1WJEMSEEQMB8Pl/nph5PSolhw4a94XK5DkRr9b9+fxq4YUBhCkKB&#13;&#10;IIaMHoXuA/rqu3btelJK2eBahTGGffu2PsUY2/PXvz745LGEDjnn9GgIelFIKVFWVva5oig/7Nq3&#13;&#10;6++HW4Cde+65qQcOHHhi4Lln0aEjz0PA7wehBJZl4sv3p0NKARapV6nOc1MIzg2HwzG1Cc13BAEB&#13;&#10;kSTSqMgEpIRpWYXhcBiGYaDm73A4jFAohNTUVI+iKAcNw4CqqFAUDfFx8bAsC4WFhQiHw7BMq1ZK&#13;&#10;qWYDJlGznaW0ezdYlgXTNGFZJpxOJxRFSW5Ip6GystJBCIHT6axn6CVs0hBhFDTS6ETUWQDHx8XB&#13;&#10;orGtG3udfkUdhIRE70QXJnRKxWfPvYLt6zbA4T5EOwxCYIbDcLhcuOHJx3D67y7FlHsewPfvTo2V&#13;&#10;uLUUCCGQTEG5aaeYtnoCyOjaGbrLhZDPj60rVqFXohNa5H46GSAkkKSqMIUXlrBaTfVDY0GIXS1T&#13;&#10;ZRQjJTl1bXM2E2sOtJixj0x4vWQkTw4g0n6WgRCSfyJyY5ExbJM1vhQCe9GhKEpu3d72jcF33323&#13;&#10;V9f16ZxzUEqx7selWDrnW6gOBzi34Ha7cf2Eu+B0u05PTEz8W13jSQhBRkbG5cFgeGxCQsL9999/&#13;&#10;f6Pr/RuCZVlHnbOvMSYrJSXlQQDDkpOTr2tomxkzZrDFixY9kZye3mvcXXfAHwrBsCwouo6l33yL&#13;&#10;Fd/Pt0OmQKwvNwGgMAq3O/61vXv35jdlTEIIGJaJkGHaQiJSQHLuONw+N998M3e73Qe9Pp8t4CQF&#13;&#10;VEWBYZooLSmJLPTsBQTnHIJzSCEho4vRyHGi/A5KiR1dIASKoiIjIwOGYXQ3DKPe9Q4EAjohBM5I&#13;&#10;6gF1jgVK7fQAtQ1+9DNG0aZNOvwAqkwOF6OtVijlZEDQ4rgmOw2XuSWmPTkZnrIKKOqhdacs04SU&#13;&#10;EpffdzfGPnAvyoqKIXjLyrsyxqC7XRBCwmNY2K64MHj0SFBCsL9gF6o2b8a5mcknFa+DS4kMhwrL&#13;&#10;rDop5XMJofAZlTB4MNivT+81LT2eumgxYz969OgESml3RWGxWI0UAoZhmG3btt/W5APWo0rKRt0r&#13;&#10;qampm03L4jGWX6TnvWVZIyPtYZsEKSXS0tKeZoztU5idJZn23PMo2rcPUBh8Ph96DhqEy2+/BR6P&#13;&#10;54GuOTnn1dx/xIgRmSUlJVMcDtf7Bw4c+G9Tz9/QkJrhGCgsLFyu6/rTgUDgxYtGXJRc8z1CCP7w&#13;&#10;hz/caHF+2/V/ux9tO+cgEAwCioL9e/bi/Weetz1Uabcvjg2IUgghK/r37/t8kxd3UoJpGlSXAw6n&#13;&#10;K1K6d/jPquu6IIQUej0ecGGTL10uNyAlPF4vFEWBqioxJT9CaKSLGomR5WJMfBJl69sqfkuWLMHS&#13;&#10;pUsBYIDT6fy+c+fsC2Xte1DYi9kanRYj3RxjK6BI2a4dtbDfZ4xh7rff4pEHH4RHALduKMLHhRWw&#13;&#10;JOBk9KSbEFsDBOySr0d7t0dS3lp8+PyrsW55h9yHc4RDIYy88TqMvf+eWMSnJSClBFMUuBLiQSHx&#13;&#10;c6kHwc7d0e3UXIAAW9duQLuwD6ckOGGcRMZewFbUs7gfPrOyeVQnTyAooagKlUBSvmv//oVHnXo9&#13;&#10;Xmixq1lWVjZISpllM57tyZMLAU3TDpx55rCdTT6grPe/jbrLc3JytjudTm9UISu6k8fj6T1o0KB2&#13;&#10;TR4HgG3btpUmJCS8bXELlFJUlZRh3kcfw+l0gjGGkD+A34y7HH2GDXZtKyh4edSoUSmAvVrfuHHj&#13;&#10;XwghZm5uzz8302SiwO6CeUyQUmLQoEFvCCHMZXnL7qsZ9ejRo8cAn8/33Kgrx2H4haNgBoM2I17V&#13;&#10;8PXU6agoKYkJaFR/JLtEzuFw/HfRokX7mjIWRoiye+t2fPzCK5j5yuv45I0p8JSWwRUff9jPaXEL&#13;&#10;wWCw0DAMQNr3nDvObZO3QiFomg5dd8SY8HWb9ESvQ9Tbtyz7+/3ggw8xatQo5OXlgRJo4XD43D17&#13;&#10;9n8VFxf33969ewyMLB7Cuq7B5bYXF9ziEJbdbTFWExwlMhBAEnsR8dlns/HbMWOwceNGEAD53hDu&#13;&#10;yzuAm9ftw8rKIBRCoB+mY9uvaBiWtDuuTTy1AzbPmIUln8+BHsl3HxJSwgiGYB6i3PdEghACpqoQ&#13;&#10;QmBOYRWyBvSDy+2GEQxh7aKl6Bev2+p5J4+tB5dAmqqijWaiyLcblLYebYPGgIDa5DxuFeTltbaM&#13;&#10;fQsZe0opNm/efI5hGDRqXqNiOvHx8V9OmTKl0XRXoQjSkFFs7PT35ZdfViYlJS20J3dbBCVScpew&#13;&#10;t2Bvl8aOoyaklOjatesrmqYVKIyBEuDbaR9hx5oNiI+LA5USutOB3z/0F6RmtO01f9681xhjSE9P&#13;&#10;H+T3++9KSEj467Jly8qP5tw1EfE+kwhw+tChQ1OO9XgLFiwojouLe6LKW3Vn//79uwDAoEGDMrZs&#13;&#10;3vxu39OHJVz/wATIsAWNMCQlJSJv8Y+Y9+HMiFdfQ6yCEFBGIaXc17Fjx781ZVEzbNiwvoqun2uF&#13;&#10;w1gw6zPMn/EJ5s38BEShqPJ6J/Tt0TfnUPsKLhAOh8t8Ph8Mw4BlWTHDvnHjRqxdswZlpSXYuy/C&#13;&#10;E5SwQ/iy2pOPRBDAud01b+PGjbjrrrsQDAah2J8J0XbHwVDwkq1bCxakpKT8y+nUr7AsC1s2bwZl&#13;&#10;DIwpkFKA2OGCaMmnvZCQMtogCrfddhvCoRBURmvJ+vxYHsD1q/dgQl4RCgIGnMw2+r+a/cYjyAUG&#13;&#10;JrsxvlMyPp38MnZv2gxVPxbK7wlCxLN3uJz4qSKAn/wWeg7oC6Yw7N68FUXLl2FsdjqEPBl4+NWQ&#13;&#10;sKV/U1TAa1ScVPeyXXprojy4HxSkkDHW6i59i3n2hmH0sKVMZSxPrus6ACxqSn17dmabABqw7UxR&#13;&#10;BGPsiAwJQogMhULzNfvc9oGEACEghgh1a/RA6mD58uXlTrf7WQJIRVFhGgbmTP8AklBIQhAOhpHR&#13;&#10;qTNumvQwJCFXuVyupwKBwGQAc8vLy9872vPWBaWgIEj2+XyNboZzKEgpcfHFF/+HMbZvY37+k++8&#13;&#10;845jzapV/0rPyurzx0mPAAqDYRrQdB3lxSWY+s/JkHWUyqrHRZGQkPTcpk2bDjT2/KqqYtnSpf/X&#13;&#10;sUePthM/moZHP34fD019Bw9O/Q/u/9friE9J7ra7qOD0wx1D05RQwO9HtNUtJRROpxNT3nwTixYv&#13;&#10;xtZt23D68NPx0UcfIRQOgTJay8MnxG4xqqgKNm7MwzXXXIOyMlvHn3O7RTMldkiPAuCWFVdRVvqn&#13;&#10;UDB0cVWVB5dccikmTZqIsvISqLoKpjJEdQSjES5CCEpKSnDrrbeiuPgAaEQOte5dHhISXxR7MHbl&#13;&#10;Hjy9rRRb/WFQArgYhXKSkZtaCiEu8PtObXBaoAyfTXkHNLL4a+2glMLpdGFGWRiBnC7o0a8vpATW&#13;&#10;Ll2OnjyIU5NcME9CiUU7AihRFSqNkFRb/3cBACAEYSuAg/5dUFRtfWvQY6iLFomTXP7RR+zLG27o&#13;&#10;Ku2WYHaeMsJ4djqdA4cOHcosy9IopQQAEUJIgIIQyQCAEEKllFRRFLJ69aYsIYRSsz0u5xwSsuPQ&#13;&#10;oUNvRY0QNrHdMjWyv80PY4zt3bt3aEVlJYQQERU/25tzOFwDGPOhaeI6kWFIifLS0n8lJCRcGQqH&#13;&#10;zyKE4Kdv5qLXkEE4d+zl4N4qBH0+9D/zDPzfXyfg/Scn/01z6FUjR44c9NVXXx37RY6BEimB5mqv&#13;&#10;+N5774UyMjImlJeXv3PLzbd87kiIH3n7s08isW0b+PwBu42oZeH9ZybjwK49NtnMrnCw09IREqaq&#13;&#10;aUvffPP116+44oojnpMxhtzc3KH79u19oLKi8rw27TKR2T4LgWAAFueQUuKTF1+Bp7wS8Q79sJ2T&#13;&#10;nE63xx8IwDBMxMfHQ9M1KIqC/YXVvX727t2Lq6++Gv0H9Mfvb/g9zjrrLCQlJUHTNIRCIZSVleGT&#13;&#10;Tz7Bm2++icrKymqlPUTEnCSBJDKSt6idT/J4qjBx4iS89977eOCB+3HFFVciJcUOunDOsbNgJ9at&#13;&#10;X4/HJ03C2rVr7fQWryawkhpN1aO3fKXJMWV3Gabvq8CQZBeuzkpC3wQHUjVmd4+UEpaUv8rrNgAu&#13;&#10;AY0CE0/tgGu+/w6L/jsCZ/3uEoR8x8SLPe6glELR7CjEb665AonpaSg/UIyVn3+F2zKSoFGKwBH6&#13;&#10;BrRWEBCELD/ESVR+RxEh58kAHzpk4JqFC39s6SHVQ4sY+9DUqR0BZNftdCctE/v27f3z/n17IUEa&#13;&#10;RYKpu0208UjA589Zvnz5G9WSp7WPU9NRskv/ZOx1LgGVUvj9/uG33/68/sordx9Vko4Qwk855ZSJ&#13;&#10;W7Zs+ZIQ4hac4+MXXkHnPn3QoUsniLABHgrjguuvhae8Ap++/pa2dMmSsyil25qjbCOSGqGQEoZh&#13;&#10;HHPePooLL7zwxw+mTfNpbufIO599Cn0GnQZflRcqZVDdLnzx1n+w9Ks5IDUFS2L1ZQSU0spePXtO&#13;&#10;uOKKK4zDngjAzTff7Prgg48mbdmy5U7LsnQJIDUzAzpjMIWEQ3dge95G/PDpf+3Fmho3dspjjy26&#13;&#10;ZdKkBounOeeVfr8fpmlAd+iIi4uD0+mEx+OpdY8QAGtWr8Ga1WvgcjmRkJAITdMQDodRXl4O06xO&#13;&#10;ydVm10c+7BFmqIKCAtx22+14/vkXcM89d2PsuHFISEjAo48+hunTpx3i2JGUV3XhImKNOqSEjwvM&#13;&#10;K/VhXqkPnVwaBie5cE6aG93cOtrqCuIUCi4lDHFyhXePNwwh0S3OiRsy4vDyc6+i14B+SMnMgGUc&#13;&#10;8fZsEUgAhBJIIZCa1Q4DRp4DAMhfuQauPQW4ZHAOjJN4ZUcIRdCogiWsmIR1awchFAHTA4sbB3xq&#13;&#10;6IjqqC2BFgnjr1q16mwpZXIsXCYR6VAmILitVS8Fr9YkF4f+qdki1f7D/ktEIgXcsuwyqnr7iUgN&#13;&#10;mERdfpP9skQgEOg2d+7rOcfyWfPz839wu91TFVslDt6KCrz3+JOAxeFyOsFAYIXCGHPbLbjgxuud&#13;&#10;FVVVryclJN3VUK320YBELrLP52uWJ+bSSy+N/+iDD95hutb5jn8+icHnnAPDF4BCGRKTErB23gJ8&#13;&#10;8sobAOzqipqgBFAUBrfb/fTq1auXH+lc48aNc06fPv2DUMh/n2maenThEJ+cBEIjBD9dx+ofFsGI&#13;&#10;kKZKS0v/+Mjrb3z89ddf6w0dMxgMesLhMHw+HxSmwOl02m1upQSjtdnt0b8DgSAOHDiAPXv2oLi4&#13;&#10;GKZpNjq4GNVvqAtK7LLDbdu2Yfz4OzBkyBA8/Y+n8ec/T8DChYtw0UUXHTKcLKP/SI17v86mBQED&#13;&#10;HxdW4tb1+zFu1W5cuWo3ntlegk0++zppv5L6asHPOa7tlI7enmK8/+RkSCFwNKW3JwRSgjIGzaEj&#13;&#10;vX0W3ElJCHg8+H7ahxiT7kaqrsI6CQzkocAIhWH5Yp79yQBKKLzhMoDJojgzrlWGhU743Uwphcfj&#13;&#10;Oc2yLDuEj2oicjRfI4QEj0jXUtgT4+HSaDRKnoq6ObKGIMoh9iHRbSL/6iKykHBUVFR0PJbPGxHa&#13;&#10;+QtT2BqFUuiMYsuatXj3qWdAFRWCEoQNA+GwgbF3jceFv79OLa8sfyHe7X5YaZ5OWyRSu33MT/8Z&#13;&#10;Z5zR6YvPP/+K6Prltz37FO1z5ghUVVaCCwmn240ta9fhrceegLAsMEpqLaIotcltDtXx3/Ly8slH&#13;&#10;ithQSvHdd99NCoWCv+Vc1IvMBA0TIc7h8fuwda0tJWxFjHBFZcXF1157bT0NAwBo06aNPxwOi6LC&#13;&#10;ItsQUwLdES3Pl9VdrFDbObeNdm0hnIYRvRdR696uCyEJhLRr9QmAXQW7MGnSJIwePRpTp76PiRMn&#13;&#10;YvHixTjvvOrKTFr388TIfYePJJQbHHneMN7YVYZxK3fjjo2F2BUw4WC/Evqi4NLuEPfIKe2x+4cF&#13;&#10;mDv1Q+iuQ4jttBIkpKYg6LOFqzYuX4nAmtUY1zHtpDb0gO0lmyKIgOU5icrvCHxmBUyT71q0aFGr&#13;&#10;ksmN4oRfSSklLIt3iXrlh7wtZczxjs3BlEbJT4g1MgEiC4RYnbKMNBM5wjgQmysbjBIJwSGlJKZp&#13;&#10;dj3KjxrDN9984+nSpcu9TFWrJLEFUebN+hTvTn4OQlFgyUjHLSFx/QN/xnX33039weATlJDXrr32&#13;&#10;2oRjPL1CCCkzTfOo64UopejYsePwHxcv/jKzc84Z9772Ak4ZMRyeKg/CnIM4dWzblIfn770fnvIK&#13;&#10;KAqL6N9HjB4hAKFQVXVbbqfcWwghh00pEEKQk5NzQTAYutdWuJe1PGQhJQzOYUiBwn17sWfrtti7&#13;&#10;PBLNCYVCD/bs2bN/3WNnZWUFhBB8f+F+O98PCZfLGdlXHjJiaN8vjZlEqxeZ0a1rLzpIbDshoqV3&#13;&#10;1SgpKcHbb7+Ns885G1OnTsWUKVPw6muvwuFw1FLws4+Lare+xgKj5ulInYVykEvMK/Hh6tV7MPeg&#13;&#10;D45fa/VjCHKJUxNdeLhLGr6a8g5252+G6mgwQNTikFLCGR+HgNcLy7SwePZXGBmvoL1Lg3USh/AB&#13;&#10;u4RNiDBKfHtOivI7AgKDB1Hk3QFVI0WtleB5wo39tdde6wZkz6gEaU2oqlqlaVq5qqnlqmr/KKpa&#13;&#10;rmhaharp5ZruLNcczjLd4SzTdL1M1bRSVVWrovtHG9lISBDKuK7rlbquV2iaVl7np0LT9UpN1ys1&#13;&#10;TavQNK1M07RAtOOYXSpmH9PhcAxpDg87Ly9vodPpfFESgqg21Bdvv4NPXpsCp9sNXdWggoBaHGNv&#13;&#10;vhkTXnwWCanJt8+cMeOb3r17DzzakCK14R8xYsRRrTYZY4iLi7t9z549c/qddUbug2+/gR59T4Xh&#13;&#10;C9iCMi4ndm3dhufunIDS/UWglIBzbkdmgIgdItBVtaRnz56/X75xeXFjznvwYMkEKblCIaBQCpXZ&#13;&#10;LWsBQNVteWNN17Bszlz4KqtAqe0DMEKgMAYhpVpcXHxV3QcvMT3RD4BXVlbaTUSYgoSE2uup6H1g&#13;&#10;3wuR13BkXjAhNUl01fvUjkocfiImBFAYQcjvx5QpU3DWWWehf7/++PDDj2JlgrEjxRaq9h+yxus1&#13;&#10;t2nolCVhC/flF2FBqQ+OX+X4YggKgbEdU3E+CeKdvz8DIxCySaetDFJIJKSlIejzYckXcyBW/IS7&#13;&#10;erZD+BfBx7Dvx/JQ0UmxECWEImwF4TXKoOvODa1NJjeKE75s2rFjx2mU0g6EkJinEim782RnZ58r&#13;&#10;hKiQDanfOQCE7FK56EuEEBkXF9dt/fr1X0gpdcuyYvX6msOxrndu7tWBQIBTSmV0PyklEUKQ6DkI&#13;&#10;ITJSondKXl7eZzWZ/aqiwOPxnH7VVVe5p02bdkx5GCklzjvvvMlfffXVWUKIs6ORjc/emAJVVXDV&#13;&#10;+NvBwyEIzmEFQzj9/NHIyO6INx5+bNjGtRsWOHX9pdEXXPDC7NmzD8s2rw9x1CH8Hj165BTs2PGM&#13;&#10;YZpX/O6WmzD29lugMoZwOAxdUaC6XNi5aRNevvs+lOzbH5GarW3YGGWglJkJiYl3rF27dmljzjt8&#13;&#10;+PC+q1atGiEjPA4CW+BGSOCWu+/E6ZdeAisQABSKvrm5WBAXD3/AF1G9A6QUsAwDIUp/P3bs2Gdm&#13;&#10;zpwZ0yzYe3BvOQDD6/U67Jy/w1bRA0AoBZFRpns1YbPm75ogdd6LGt6o0a95nIZQl2dS8yyUUVAJ&#13;&#10;7Nu3DxdddDEWzJ+PRx55BBMnTqyxfzS8VR2RaPBsNaJgJFriBwmfJfCPbQeRG98RKSo76cO/zQEh&#13;&#10;AZUAD5zSDlctXYnP334XV024A8FWxs4XnCMlMwPhQBDTJ/0DD7RzoZ3LAa/VbDzcFoR9H/qNSnBh&#13;&#10;Re7Z1ntvEkLtEL4MmmcNOXPd3LlzW3pIDeKEGntKKTbn5Q23LIvV7EYmpURqauri7du3r442IWks&#13;&#10;rrnmGrphw4ZadwIhBBQIrlq1amtjV1mPPfZYcUFBgdfr9SZHby5ps9izly5d2gnAxiYNrAHMnDnT&#13;&#10;d/rpp9+watWqOYZh5CrMllud+fJrMAMBXDvhbiiUgpsmgh4vsjrl4K9vvYav3p8e9817Hzw0e/bs&#13;&#10;K9LT01847bTTpn/zzTeexpyTEApFISI5ObnRT8tvfvOb1OU//nTL1i1b7k1vn5V23V/uw+CR58II&#13;&#10;BGAZBihjcMe5sWHZcrzywEOoKD5oG9lYjUO1dgKllMfHJ044ePDgjMacm1KK/Pz888PhsAMROVpC&#13;&#10;CSQXuPaqa/DSCy/iy41r4fH7YIUt3Panm9GO6Rh/55226myk3EgSIBQKtVmyZEkugCXR41998dW+&#13;&#10;J9c9WVxV5UlgzG5vmxopfaOkOjoUPcbh5piaFR1R2J589N3DI7aFXZNoL2ogYd+yAkLaefrKygrc&#13;&#10;cecdeP/9qXj55ZdRXl4ORkhMec8udLAH25C9jpY8Vhv86nNv8xtYXObHlVmJ8J1M7dGOI8JCor1D&#13;&#10;w0O92uLe96bjlMEDccqwwQgHgy09tBikEHAnJsIEQS9i4vKsZARP0lK7uojep2EegDh28c/jDgKC&#13;&#10;oOmFkLy4srJyc0uP51A4oWF8KSUC4XA/HqmNtg0CgaqqMAxjQVMNPQCUlpZqDeVICECbom0/ceLE&#13;&#10;YHJS0gI7v2y/FvG+1fLy8qNS0msIP/74457u3btf6XA4tlJKoVAChRF89tZ/8OL9f4PPHwDTHTAF&#13;&#10;h8/vhyAUF938Rzz4/lsYdvH53bwB/+vffPPNT2kpKffk5uZ2PFJ4n/P6rPiGwBhDnz59OifExT00&#13;&#10;f9685Vq868kxf7ox7YkP3sPAc8+C3+ezu8ExBqbrmPfJZ3h2/D0xQw9pkx6j+XXGGAilIiEu4S9V&#13;&#10;VeWvNkVkwjCMXrI6Rh3RYiC49vproROKYKTJjkNRoRgWbrjhBnTv0cP+vuyhgBIKVVFhWVZGzWM/&#13;&#10;9dRTIYfDsaq8rBSU2l3osjvaHEwhZLQ0Ho201/U2acynrJtHj37GWBqqRk28iKjprVixAoWFhbjs&#13;&#10;8ssARAiPNcR4ai5SGhxnhNcS/YmsLwAAG7whCFl/4fK/jAAXGJ2ZjOsSCN57ajKqysrA1NaTP5ZS&#13;&#10;Qo+Lg8vlwL1d05Ch/zIiMwR2x0dnYgJCwguLG4dnZ7cCUMJsJj4RRdnZ2a0rBFQDJ9TYj/34Y8YY&#13;&#10;6xJlwYMgEnolYIw1XQ8fQCQkD1IzVEkASoicOXNmo49DCJH+QGC5w+GAzai2w8GRc7Q/mrEdCuvX&#13;&#10;r9+Yk5NzJaHKVkEoGKVQGcOSL7/GEzfdgu1bt0A6nLAIgWVyGL4g2mZ3xB/+/hj++s4UnH7pRbkm&#13;&#10;wQubN21aoVL6WeeOHS/Kzs7OkFKS2gsfCUohBZfkrbfeqqfVLKVkOTk52dnZ2ZdRSb7csGHDCsXl&#13;&#10;/PsFv7+uy8QP3sPV996NxMQkiFAYOmVIiE8AlRJTn5mMNx96LBbalDUMpIQdDgchVlJS0r2Vnsrn&#13;&#10;miJKJKWEaZoOSuwcPaV25EdRFKSlpUECcDAFRRXlkFJCYwp0hwNZ7Wq3MZCwQ+FOZ23Bc9M0EQgE&#13;&#10;Vu8vLIRpmuCcY9DgQXZr2WOYLBuT06/+jPVJoTX3rzsKSggMw0B+Xh5OG3BabCshJUSdrZsyLUZJ&#13;&#10;rB6Ln1Td0U4EJABLSNzWPROZBdvwwdPPg0XKZ1sDpJRQNAVOhxNURGNpvwxwk6N9x46gqoQpGl/m&#13;&#10;2lKQEPAZ5TA53zVr1qxWG4o4oUtV5bPPkk3T7BBr6yltD0xKaaW0bbuzqKioycfUIipSMTIYIn9Q&#13;&#10;KseNG9ekGczhcBQEg0FQYou+SQlwYcHpdA4KBAI4msjDoZCfn7+2d+/e43bs2PmRZRq9eERlbvv6&#13;&#10;DZh03Y343fhbcPbYy6A6VZihEHjIACEUnXv0xB1PPY6ywiKsnL+gzaIv54wp3V84xl/l2UcIOaAx&#13;&#10;tqFTp07rKr3e9aFQqCocDmdZwlJTUlIGWcEgJ5oWn5Ge3mPXrl39CSH9CSWdnS53elbPbhj6yFZS&#13;&#10;AAAUbElEQVR+yfk47dxzkJqRAXABr88LKgFV16E7dGxdvwHv/P0ZbFu/wQ55k/pGK9IeuCoxMfGu&#13;&#10;0tLS95tqQCMLP24YJljEd42S/qo8HhAAZ3bphrS4OOSkpsOlaQiGQigpKYnsH6ncgE0A9fv93rrn&#13;&#10;iIuL27BlyxYsWbIEI0eNwuDBQ/CPfzyFJ574O3y+RrdlqIVjNZWH29+KLJbS26Rj2za7IaTJG96j&#13;&#10;KeOIRn07uXQohCDcivOiLQFTSqRrCm7q3hb3fvE1Fg7oizOvGgsz1PKNcAA7RScVBp/V6nquHDUI&#13;&#10;AEokdN1RVML9KVWhEt2tJQKydaYoCCgMHkaRfwdUjezmYdJi3RCPhBNq7Dds2DBYUZS2PNInnBBb&#13;&#10;IjQuPr7krOHDd+StXXvUxyYxt/Lox5eRmrqntLSUS4ABdg5aVRQEfL5Bd955p/OFF15o1qTdxo0b&#13;&#10;1w8aNGhMXl7eNBEKD0Kk7WrA68X0pydj3cLFGHf3eOTk9gIRAsK0QAwLnAJpmRm4+Mb/w7lXjEVp&#13;&#10;0QHkrVzRfvWiH9uX7SscWOHzw+QWuBDCtEwihJB+v/8nRVOJqii0ygwjq2c3ZOZko++I4eiUm4vE&#13;&#10;tm2huZwww+FYbpJQBubUUVFegbnTPsB3H85AyB+AQkkszE1iZZASkjAoqlrQuXPnm/Lz8+cf7XVR&#13;&#10;VfVAMBiMLLjsMLYQAh9//DHOO+88tElMRpvEZHDOwRjDxx9/jPz8/Nh2hACgDJxzGR8fX1RWVpvT&#13;&#10;OHjw4J++//77gn//+9+dRo0eDS4lxo8fj5GjRmH69OlYtNAW6YmmdGLPLqlTa1/zoT7cew2gNqte&#13;&#10;Rl6LHKjGNtH8emZmJkaOHInCwkIMGDCgwf0ho7H4BtJaDRAGCaUo2LUbBwJhcFRrXvyKanApoVC7&#13;&#10;5fGOtRtw+uVjYjyjlgalBIqmwRSBVu/9NgWqqmHjxvxPHNQ4szy4/9QOiT3B0ToXNIQAYdOPgFmF&#13;&#10;tOSUNUVFTeRPn0CcMGNPKcXuPXvOsifjSJ4RBBbncLlc37311ltH5VIZEUnLurb+aB5G1eXaJoTw&#13;&#10;CyESYp3aCEXIMDp//vnnnQHkHc0YD4cVK1ZsHTVq1PnLly9/w+v1XlFT2nfjT8uxfe16jLj0Ioy5&#13;&#10;6Q/I7NABglswDQOWYcIMGyCUom2HDmibk40zLvsdAj4vvJUemOEwLNOkphFGtAhbVVQ4nE7ExcUh&#13;&#10;PikBTqcLkLYYjWWaEMEQqJRgqgbFocHr9WHNN9/hszf+hQMFu2JjtoS0y9IQETSiBJQyaJr2Racu&#13;&#10;XW5bt27d/qO9HkIItGvXZkEoFLqXc06i6ocA8Pbbb6N37964/fbboaoqGGNYtmwZHnzooVpRFwkS&#13;&#10;7bNQPGjQoM27du2qdY7vv/++Kj09fdL8+fPfnTVrFv50000IBgPo368/+vfrD8uu00c0nVOL+EZq&#13;&#10;C9HU7G9fE5HSj3pGOWpQ6xlfUl/gJlrGJ6WEputQGMWtt96KP/7xj/WNvUSMVNrQMepCSgmn04nr&#13;&#10;b7oZW6e+BS4y623zK2yEwyG069Edl993N4Cjm1uaHVKCMgWq04mAr6y1p7WbBCEFnO54I8HhzCsP&#13;&#10;FJ0qW6lXDwCEMPjCFQjzQOjsgWev++KLb1t6SIfECfXsjXC4sz1xV0+QqqIgHA4vr6k1fjSod68L&#13;&#10;gZkzZzbpEbjxxhu9eXl5uznnfWJZMCkAQhxlZWVdcByMPQDMnTu3fMqUKdc9/PDDKzwez+OmaTqj&#13;&#10;TXmMYBDffzwLK+ctwOkXXoDzr74CbdtnQVFVhIwwwoYJHgwiWqyoKhpS2qSDEmq3YyXVxIwo2xtS&#13;&#10;QnAOr8drGyBCoKoKHA4diqKiqrwSKxctxuf/fg8FGxv+yCJquAgBI9Trjo9/fNasWS+ec845x5zr&#13;&#10;GDhw6IK9ewu3Sym7cc5joXyA4N5778XUaVMxoP8AHCgqwoIffoDP5wMjJJZ3jjXbUdT3Zs2aVdXQ&#13;&#10;OebMmfPBqFGjRv55woRrnU4Hrr7qqth7iqIgLi7uWD/GcQFjDM0lpez1+bFsxQqclxYHjZJDpgb+&#13;&#10;l0FgEzeZqsDhdtXPW7UQJOxngukaQp5fTsZewp5TQqGQD9z4SUP51Vy23vI7Rhg8Rim4tHZvMnds&#13;&#10;b+nxHA4nzNifccYZys8//9zNNM2YwpjCGEAINE1rlotUOwxJ0dSc/e233266XK4dlNI+kCLCWo55&#13;&#10;Z9nNMcZD4ZZbbjEpIZM7dOy4sri4+FnLsgbanqEEk4CntAxfvT8NCz6djW79+uA3Yy9D9im5iEtN&#13;&#10;hqI7ISwLMtIPHVxCSg6A26VcJMpytcNOktjStURRYoIhPo8XVQd3Ydk3c/Hz3Hko2r0HQN1rWhuE&#13;&#10;Mei6/v/tnVuMHMd1hv+6dM/0zN64S65I8bYEaZEK5RCwaQSi44cFAQN+SV4MBbbeLMiEAskvhmDH&#13;&#10;QBI7QQzbSGAjlJOASQAZieKYdILYQRTBpGEnICGFEsXQoWySS12WK5JaLvc6M5xbV508dFdPT28P&#13;&#10;uUtR0ho43wM5213VdepUdZ3qqlNVx8e2b//ShQsXzo6Pj98TXTz33HO1kZGRf2g25/9EKwWBzna5&#13;&#10;EoQzr5zBmVfOdOSIvdtUvM6fiKCUCjdu2nhsYXEhN439+/e3jx49+vgTh55oPv7Y45/73rPfw+cP&#13;&#10;fR67H9gN59PXdYBSL++5VUKZr/309ej/TiLZBi75wiGR07uNxcycN0HJqES8vC/eMGp6ZgZf+erX&#13;&#10;QBd/gU9/ZAytNWLE1iKWot0VrbX3rKP17on2xy+WyzDTa/fLd7VE/jYCZK1eNzBw5uY7U6i25tBf&#13;&#10;GIGxa2sXWgEBY0NcWXoNkPbF13/y+tpw5ujB+2bsN2/evNmE4db0uvd4iLG5Y8eO1+/GOQ8AtNbx&#13;&#10;QGv3ML64i13BiAie511utVoIw3j5E1lQaFEsFB/WWh++l056WSwRJicnf/7UU08dPHr06BPz8/NP&#13;&#10;W2tHAAsR76F+q1rFuZMv4tzJFzGwfgQbx7Zh3yc+jj0f+yj61w2h3DeAUrmMgl+AUlHD7owExQag&#13;&#10;3WqiVq2gsljBtbcmceanP8ObvziPG1evJSd9KdkZZo5sqUgc8qKRAO+Xm0Y3feuTn/rkPx05cuSe&#13;&#10;TqgREfbs2fPM2bNnP9tutfZYY2Go9/CpWw2gpEjOh9daf/vixYtnciPEPPLII3Up5WNjY2P/cuLE&#13;&#10;iT/46YkTD24YHR3xtEbshdB12NK7n9TuTAekDX56Djg9/G/JwsSbpCw/uZFSU/QikU/EUw+hBQoy&#13;&#10;GtUxNlqzH92XEIJgqxX8RlHgbz6yHTtKHpq/5lusvtesuS9nApSnoYMS5pprywi+W+KWp3B18sbL&#13;&#10;yhMTr904+aGPb/s0DNZWPj3lY2rxIq5Uzlc+/Jv7/up/X7l7n7P3g/fN2J869dLDSqlhGYbJznnG&#13;&#10;GIxuGL106tSpK+9uSUv3jntxJ2LVrZe1Fg899NDZV199ldrttoiuEZRSqFQr+8fHx8vHjx9/z9dR&#13;&#10;Hj58eEkI8c29e/f+6OrVq39Yq9Z+xxjTh8x6+aWbs1i6OYtLr5yF0hoDI+vQNziI/sFBDN83iqEN&#13;&#10;G+AHAUAEE4aoLC5iYeYmlubnUV1YQHVuAdWl5XvzRKMA3eu2lYy2oZVK/3LDhvXP7N2797kXXnhh&#13;&#10;6ciRI++JDk6ePDm/b9/e3//Vhcs/tEYM33YnOhGdmyCkBEGgv7//1MGDB/9sJUsvrbV44403npdS&#13;&#10;Pr9r164d169f39Qwot8v+doYQ0opIaVUACDQXaeISGitYUxn/Dv+8hPGGIqvLxO8aZrWNI018UH1&#13;&#10;YRiS+43UKsbyQPmhVr31HWPaeqU7cDpXk61Fja89MIp1nkLbrd93YQCMFIawtVSAEmBDfwdk8jmx&#13;&#10;tpBSQhd83GyFMHQP+qJrgdjhF0J6Wqv2yIbhr0wsvHxs6+CD2Da4F23TWBPD+Vr6qLUWcfrav0Np&#13;&#10;fP/cmXMvf9Ay3Yn3xdgLITAze+Njlij6QjXRkKK1Fq1260dSyrv+MhwulRrZah5/BZGUctXjW+Pj&#13;&#10;4/92+vTpBWvtOndNSokwbI+9/fbb9wOYuFtZVwMR4fz58xeEEI/u37//gYmJiS9Wq9VPGWO25hk+&#13;&#10;E4aYn57B/PTMqtKRQORxntKhG/J3aK0XPK/wPxs3b/rbLz/99I8PHTrUnpqauuu8rZRz51772djY&#13;&#10;2GeuXr36d9bardn7IvUlGzl7WvT39584cODA7x47diz3PPteWGtx6dKlNwG8CQBYVez3hltLt/7r&#13;&#10;vo33X5+bm/luGIYbkxGa5J9uZLx6YE9fAV9/cCMODAVoU6dM0xhEjpYWfNzt7fClgC8jHxDt+/A8&#13;&#10;r+tMj2wx3KPZnjsihIAfBAhKJcy1QkAABSnw6zyg76qhH21l2bSWcHN6/oelkv/NE288+6VPbP89&#13;&#10;7BjaBy0ULH0wy9mFkJBCYql5E/89+c+YD6/8x19+57tPHjp06AORZzWs6C3fvXv3/ZVK5b52u73S&#13;&#10;Opz6iPDgecDMzMxhY8xvuxdFSgGlNIaGhr4+EAz8a1M1FREJX/i90iAAaAOCWi0BREP4xWJx58Tl&#13;&#10;iX8EIXkJhQCKxWBiy5Ytj7VarXZ0TVBqz/1Ovl13Jx4h8n1fv/POO9+vVqubk3nieM/1ICg9USqV&#13;&#10;ThFRdjOie9VapvOetBta62a5XJZLS0u7yuXyF6ampg7mTSeIHEHsCrv72XguytjYmA2C4MlWq3W6&#13;&#10;Xq9XjDG+McYDkDd6kid/Hj3dALIXtNaNQqHwWzMzM39fq9VUXmDn3b5+/fqfDw0N/XGr1Vqy1uqs&#13;&#10;jEQkKOfchfS5Cb2u3W6kKBsvGydT93LTzpMvDEOUSqW6XywemJme/uvZ2VmpRHQcay92ln380YdG&#13;&#10;sTXQqKcCdq0gyMqAzkzAskDJ8gG4rTGQcgu4rbWL9u5P+yL0kEV0dux3qwpyydbljOvCso2KRO97&#13;&#10;iRwpeakrTvQjkAL/eW0Oz/rr8dg3/hSepyPfmK589DLxscAuoV66youaK2wqrAD8YhE/+PYzsCeO&#13;&#10;488/uj3qpCOdpCuo1BTR7R6fc0ZDXt5yB9mS1STd5Z03YNtrkM6dZPrVi9N4qSl/sGvL5m/UajUM&#13;&#10;Dw8HV6be+oulxdrDWwf24MP3jaPPH4qntcSyNLrLJh83XdYt++2IQoS2hbcW/g8Xb76Elqhe2bpl&#13;&#10;2+dqtdp03N7kaiYvaeTW5m5836cgCN68fPnyirZGvxN3zCMRiZ07d36rWq1+hohakYAkKO0AKgSJ&#13;&#10;5L0VFK8XJmttbBQJjWazRJbcRxgJqSCFIM/z2lpra8lqEFxj7pRAqUroGl+ZkluEJpTNRlMIwMI1&#13;&#10;0CAoIUUQBIAQNvNMl29BILe7a5JdIQQ1Gg2y1oo4veSm7/ttpVTTWqviZ7iWOVNbXFRK29+sW4FL&#13;&#10;D07mzFLn5R0TiLpSwq/X6+WOWEKITIe+l2Fx+Uk31rHg6QgC8VAwEVG5XDZCiAUbhkUSQsX5igYE&#13;&#10;RDpPgvIMYr4snSkCKRF9Xspoqtq5CCSDDdFzm+12ezAM29IpUEBQZCHiQESiUPBvKaUJgBfrtsuQ&#13;&#10;JvVWdOe5Y5wjGbruCddMC8p0AHrpeJmBTxn/dJicpr5TneI4Ms5HMwzbpVY7hASyR9269AQAFKVA&#13;&#10;WQnRsl16J5FqyKPoggjkfBvT7Z2zDHFPJXpRKLbH0Zb88fsonGEWsdRdQsVFKFK5cz/S9TxRd+K6&#13;&#10;EBtdSoXtNACpdHIadULnXcjacncx3UfpaIVcHUaU2+g9IAGgaQh1CAr6yolrZOwvIXq9abFGKFZW&#13;&#10;r94AYmOV9G+o+1WM/4iTTWx3Z7SmfusWSWNQdsdKu4jUKfJU8Gz6NlXnk9XGsWKcX2enHXLve1rx&#13;&#10;lNzr7jelwvTu02SLNUqsZqywQhvf95pRzRMmDNuy1WqWQgqtp3wqqnJ8mHl+H4aWVQ1gmdyC3Lu9&#13;&#10;PF6nAqcad4GWraNpbkFCke8V2lrrJgANEISQBMQvFZI2VHYSTOt3+VRz3EZF6hRCxAfEPTk5Ofl8&#13;&#10;Xh5Xy507NAAeffTRgdnZ2Q2lUin5nDTGdMVVSiWCl8uKgCIajUYSbmBgwGqtyYXVWtOgN0iz9VlZ&#13;&#10;rVZFGIbCWitcePc8KWVieLNkn+2eG4ahAICFhQXp4mZPfnPXa7Va8uxiEVCqTMPDw8bJ6p6ltaZa&#13;&#10;raaWlpZkXt6NMSKtg7R81lohpSQXLk9neTrNw/d9Ozg42GXcXb6dvCt5TjZ+ngxKKWq321Sr1ZRv&#13;&#10;rWjE97NllA6f1UOeLCvVgbunlKJsnguFddYb9Ki9uChcniuVikjXlXSZ96pD6TRvpwcpZVfdyj4v&#13;&#10;nVa27uSFzZPH6c7dT8sQBIHpG+0j3IqfXwJKKMHzPAKAxVgPdQA3qkbUUYeN05daU4BohUEd9ThP&#13;&#10;feSbqui1S5SL6+IncgCoI4BSioJMHKU1mTieMZEMiNNNh3UyRNcD1KqVKK1iSkdxmmk50OgOY2tW&#13;&#10;IABkS5I1VsiypIHCkAWAale9qydppcu4aqpJGBuGQmpNSvWRMUbYsCKcDMMIcP9QwS5cu0bp+h8a&#13;&#10;Izo5BNK/AUArRaExol4HrK2JcrncbZjqUZz+vo5MYUpuHcsaGiOyD3d/9o+OEoIAs6mCNMaIWlhJ&#13;&#10;yr5Lhyn99qk+cnrIhkmXua2Gwum3uy4ESNezvLiuxuSRLg8T6xKoY0sQwKtUxFK7nYygujbAtXV1&#13;&#10;zKK50JRKadL9iiqV+B3WivzQiIpxMt1uH7QA/X2adFtRJXRlWknpv5+UVmTCTpkMBwG07idv0KP6&#13;&#10;bF3Ozc2pbPtRjOtooxH9n20D3XteLitqNKK/XbVuZMJt27bt+uHDh9e0lz/DMAzDMAzDMAzDMAzD&#13;&#10;MAzDMAzDMAzDMAzDMAzDMAzDMAzDMAzDMAzDMAzDMAzDMAzDMAzDMAzDMAzDMAzDMAzDMAzDMAzD&#13;&#10;MAzDMAzDMAzDMAzDMAzDMAzDMAzDMAzDMAzDMAzDMAzDMAzDMAzDMAyTy/8DVT7cid+ToWcAAAAA&#13;&#10;SUVORK5CYIJQSwMECgAAAAAAAAAhAJmpTlFJ3gAASd4AABQAAABkcnMvbWVkaWEvaW1hZ2UyLnBu&#13;&#10;Z4lQTkcNChoKAAAADUlIRFIAAADtAAAA5ggGAAAAOYoCTAAAAAZiS0dEAP8A/wD/oL2nkwAAAAlw&#13;&#10;SFlzAAAOxAAADsQBlSsOGwAAIABJREFUeJzsvXe0JVd97/nZodJJN9++t/t2VuhutXIAIYFsBEgC&#13;&#10;jI1FGJKfE9gPg994/Bbz5r1xGozHXgvbeIytccIwy2AbMAYEJsgEBSSQUJas1N3q3H375hMr7b3n&#13;&#10;j6pzbjf2jAwNbiTd71rVdfrcc+pU7dq/+qXv77dhDWtYwxrWsIY1rGENa1jDGtawhjWsYQ1rWMMa&#13;&#10;1rCGNaxhDWtYwxrWsIY1rGENa1jDGtawhjWsYQ1rWMMa1rCGNaxhDWtYw5mFONMncKYgyyu3AnDl&#13;&#10;BviAQuCXn3M4HBADmQS84v2JJAQgxZCRkQFGgpXlFy1ICwqQgERiEYAiVCHKNAHIgDCssxS3qQ4N&#13;&#10;s9JaKU4uCCBNwQ8gScEWx4yqVd7wk6+rfuaTHws9zxvO87za63YDz/OC0bGxddVqddw5NzI3d2JC&#13;&#10;ShV6nmd83+8EQZD4vt/1PG9FKdl66MEnF4bqw4uLrUWz45wdvSf3PNncdta21iOPPdIbnxzLlpYW&#13;&#10;8aohQgnSTo/axBDtlRXIi8vbFm1idnmWDMfo6DjHF+cAh9IKpSTD9Rrz83OocmgtEFV8Or2UMPKI&#13;&#10;u24wwqfOQlfei5NuyskQqx97vmJNaL+PQptBIaXAyLBPFqfEnUJoBRDqKnGeAVAlZcvUVvYcf5pK&#13;&#10;ZZj57gpWSKynwBr2Hj+u3v72tw9/9YtfWhdVa8PbN299YXNx6YKDT+/f5kk9Hsg89Dxv2FhTjZPE&#13;&#10;10rRaAwRhSHGWpTqPz0EQpy6BzCpx8LCApVqZBeaiz2tdDM1SXv9zIbu4cMHj49OTjyWmuSO2lD9&#13;&#10;6ZHxkfn1M+tnv37r1xPTTqGqqS4qfHwyHDEp+WAQi01g8ZVHGHh0ul2kgszAyPgQKysrmEwPRnhN&#13;&#10;aL87PG+Fti+UOYUWKFSCYDAk1p76hb7KVN9xoBxkvno8i8SgIIwwWQZCEIyM4+KMtNUhAMbqYxzt&#13;&#10;HgRM8SUBl1xxEW990+vrH/3Ih6597Nt7rx3xuVCkzEzAlAdRFdgINHx48c4dzOhjaK1xzpHnOVJK&#13;&#10;wjBEaYU1lkq1As5hrcNaW24Gax3OOUIvZ3Z2nuktm7n74QNs3rGVvScW+fqDK0xuqfDIwS77LfTA&#13;&#10;5jC/YevW2aeOHH+0PjT6lUuueuGXP/2Fzx0cHh9j+chxJNAIq0glWOw0izEaaUC7sCYYqsNCC3IY&#13;&#10;9Xx6WUovWB0/YSBAopCIcvwzHAZLju2bKoOxwjHQ+M9HrAktPxihbaxbx9L8AggBfoRCYbox/bnq&#13;&#10;6o43vPHG8TvvunPnsWOHr+w1uxfiuGjTTGNXDZisVWlYy4ZqnTBOOHdqPZduP5vFhQWSI8fZXllE&#13;&#10;KYUQAucKtSMKVYq1BmPs6nsCBGLwdyEg7izgeR7R0AhHlppEoxOsWIUcGuNoO6GrKzTx2De3xFPH&#13;&#10;52nmjsMLKyy3uhB4J0Zmph44tOeph8ZHJx7Zfe6Oex+87/5H2t0WXiWimyUgDUQBJAk4kJ7P9ukZ&#13;&#10;Dj+5j3pU4YTtDsZvTWi/OzxvhdajMG+zvhmmLAhXbNhSkvnXVlo5Yqr8u/Eo7V8FzgOjIReECCIU&#13;&#10;NenTsst0yfGHKjS2rR9rdxa3yL1zPzYjeXM14OxeG3ZpePUVl9Dcf4AX7zqPuoJee5lGI8ILYDlu&#13;&#10;sdRZIteWTZs2055dxuEQQiKlhFLjmvJhkyYJCIGUAiklUqpiLwQIQS/rMjw8TJokWGtJ4gSTGy7Y&#13;&#10;fT6PPPwI7VabmQ0zKCHptDuFdg4ClhYXWVxc4gv7coYaE3ytOccJ6NQ317/84Err42ddtvNbn/vc&#13;&#10;F/Zv23SWYyWn0RimubBM/4nnjY6QLS9TyR0KhywH2GFxQAKkgsINUavj3ffpMaw6yc9TrAnt90to&#13;&#10;pQZ8sB5kkqmgTre3jMSwbWrT1Il06fLDK8ffQVWfRyi27AqkuHrbubSWlnnh9nPYMTZJfmyWSe2h&#13;&#10;V5pUseRZB2tTrEswngMfEpEjhKCuKmRZhgC05+GcJUlSnLVordFaD06/7yeefBlOFdrY8zzyNCMM&#13;&#10;Q7qdLp1Wm6HGEL7nI4Wg2+kS+iFJElOJKpjcEEURLbuTR1fmWAocB0TCl/c8zL2zHQhZwONfdBR9&#13;&#10;LO+Zr6fz3SdGRsdcZ6UFKKhWIe5Ryeya0H6PeN4K7cCgFQ6E5ZSZUAqqoB9E6pttfRtNklEIhQdo&#13;&#10;QCGRwpEGjtzLODh7QLz+Da+59htfvOedEzmXX1pjZouF3UMjnD3cYNtMg/bSMiPDI8SdDr7SRJ7P&#13;&#10;0uICoyMjLCzOs35mA2jJicV5cuEYHh8lc5YjR48wXZ+m14txzuL7Ps45kiQBKHxbVdjxzrnv2IoL&#13;&#10;DKxlaWmRkdERjCt8YKEE+w7sY+OmjSRZQm5zkixhcmqSpeUlhBS02i3CKELOTHP0yAmGjceoP4yL&#13;&#10;Qakq+5db/NOjj/BQYtkL7Xm4Z3zr+o/89d/+/d9ec+WPpIUL4tMgAiAjJSMlJ+kP5KkY3BoF1mcQ&#13;&#10;CaT5/ZoIzzqsCe33QWg9BBqF0pCFnJV72fVx3P1xND+6Y/OIOn94lJnEcMXENLvr68iOHibSHchy&#13;&#10;nHP4UiGsw2YZjWqVVqtFvVFjcXmJOE8ZnRxH+JqF5jLS09TrNbzUp9PpYIwlCPxCS8UxUioq1Qrd&#13;&#10;Tod+xFgIgRCy3BfvVZVkaWmRqFLB8z3mF+YYn5wgiAIOHTmEF3qEUUQ36RBVIuYX5lk3vY44jsmN&#13;&#10;oVmNMEYwan2qroJLwRqfOKwyVwk56mluO7Cfu48c4niaM7vQ/JbyK585f9fuzz76wOOPRqYQvjWh&#13;&#10;/e7xvBVaUZO4xJ40KUBJcPZki1gWURshy7xpka5BaXTqqAYVVpJljOvJs7dNXz1/cP6tZ9d4fW2F&#13;&#10;4ZfNROwMI3YMjTEyUkUryPKYZTKMTanaFAAnRBG8EhQpHyGxQuDK6ItDgCsfGk4UASUH2mWndf3d&#13;&#10;oNDKwoliQyCsRDqJcBLh1EmvZfk5uZpxCfYBEGuFRWPR4DyizMfLfYZ0A5MpllLD/l6HB5tzPLBw&#13;&#10;nEc7dvkYfMnX1Y8fTdqfFUrkA1N4eBiWliETTETDJJ0WGsloMM7xZJkYSY4gaDRImkdO6/qfzXje&#13;&#10;Ci0eJ6cVwYJWhdDa0v9TfoATEpvlZRS4IDzoeoN6Kvn0pz/t/fQ7f/qi47P735W0k7dcePao2qgE&#13;&#10;r9p1HlO9hA1pznhmcS4mS2Nyk9D1BVI5GqJI9zxXhVZ0BaFfh1qDZhjwNAmPdZZ5fPk4+5IuT+6N&#13;&#10;mU2aN2865+w/+rXf/e3bfvrNbywuSPsoI1G9lBGqRMqnaTpIKshGjROdJhgDtE7r+p/NeP4KbT+3&#13;&#10;X2pa6UBKyC3FC63AGdCi2LK8kOSK5FU3XFe785YvXHdWxK8sH+TKlwwhb7zwIqa7KWcND9HuzFOp&#13;&#10;BRiX0yKjmyVkmUEIRaQDfD/guCg0rSx/W1mHKl+Lk/gGThTkDiuKzZV/qMXhaV2+coUr4CiOOdgL&#13;&#10;V/wOYIUr3ytJJuVvOyDThdBXMvBzgV96FpmEWAsWXYLzNMr30FpTzQVBaql0iwDYN5s5Dyy0uXt2&#13;&#10;2czBHaO7tv3hpa/88X9+/wf+pIMNwRY3qIIio4cjJQw17axMFZnTuvxnNdaEthRaUYZWHRRCWwnB&#13;&#10;U4CBbhcEjG5cR7fTvjFudn7Ts+ze1YAfu+RyLm6MssVA9+HH2FKrkmZNtC8QCrJQ4pQEqZFS4aMR&#13;&#10;QnGkzFM+V4W2rR2JsOTW4pyjZiQNPEadh1aa42ObOKYrPLl4nC898hi3HVmiF3n3NNZv/R9Jj1va&#13;&#10;Sx1mJqY4enAvI/U6i61ZHBmVsQqt5c6a0D4v0Q94nJI+0IXAAngSsphIw5aRCnape7VJ+TkFb3nh&#13;&#10;KN5P9eDKKy8jrXrsmT3EgotZN72ONE+ZnBxnbv8hAiepCF2SICS5s/RsjskN03EFgFRBqh2pciQK&#13;&#10;MmVBgCufJr51+MbhGwZ7cMzWTi/nURlY16VUCoFzfcJlaZaXYTjXJ2KeTD4RKQhHJsHKfsLG4dli&#13;&#10;8zOD1hLtaYSWdDxHm4wlkZLnOduehg3rt7JnZZGlSpVZz+evvnoPR6B3BD529mU7//Su+x+7Tw9V&#13;&#10;EEKQrXQGfG54Xmd8/lWs7nkDqQr5FKLwY8t3ize0AgFDI3U2Tk9Mzh9deFeW8dc718nLXnz5LnXl&#13;&#10;7h38xFm7WJg9zr5jh9l67lm0soT1G9az0lzh2LGjDFWqxQTLDMYYTKlxMmex1tEwRfTayFM3K/tq&#13;&#10;tlD9yv3rDaDjnx751htccymIQqy+fsaNgsZ0kvbvn03/HH1RPPyss+Qmp0dOhiVVIJVCHWxijWBq&#13;&#10;+1Z6nkfs+2w4dyuiEXjH20uX7J+de2siWPqN9/4fD33lc18wANValXoUEsfp85l6/DzXtINiAQn4&#13;&#10;4AS6UqUShLzu1deH3/j0J97omiu/cVEot169cZoXTE0wnVn8wPLw8UfYce659Jo9PHw6Kx1GRyaJ&#13;&#10;kxylNRmG2OakNkZIixcItAbhcqy1tKUGJwrTuO9TW4E6WZshygCVKM3jYg+UGvd7h7OV1f8MUl79&#13;&#10;9JctyiREn9FwEumk+DbRgEZYnK9FYIXECIEREqMkeW7J0hybO3wnCFVAVQd4nkeyfZgjRw9SbWd4&#13;&#10;ccqIH7Buaop7nniMZHyYv/vWfvZmcMBwx8TOqfcdmut9cfZ4F0GFSlChkxw7vQF4FuP5K7R9S9D1&#13;&#10;/+OD8qg1hmhUa+cvHDlw07R2V11/yflcOFxnottiu4bxbooTPbKhjF63Bxk0KkP4IqDd6jE8Ms7h&#13;&#10;I0dojA2TOkMuMpR2aF+AyMnTHmmakgaV57TQtpMErX18L8DTPp4VkFmIc3KT85TXZGZmmqDZY1ho&#13;&#10;5g8dZnp6mmOdFosVn3T9FAdQ/M3X7uCRYzY1gbqpvZK/Z7i+KW12mjhWTm8AnsV41grtoLROAk4V&#13;&#10;9EFAY4EUAhA1yBKgCnTAN5JqDyqixqKL6WFhPIJOC2/c45fe/bPRx973Z+9at8K7rp1g0wuHRrh8&#13;&#10;Yj31oYAkj+lkbZo1QeD75E29KlrOlVPXIVzpAfbf65P5Tzp3AYQIrHXk1mCcwwqBkAqhFVIqkiRD&#13;&#10;KY2vPbTUSCewxmLSrDC3g1Wvzjl3UjGAOOV9a1cLB7Qu/GulFG3b/5tDK42nFc5akrhHEsc06jVw&#13;&#10;FmcN1pSbNThrcdYxLBsApNqSS0OqS46hKBLdnhVFyshqQJMLjRGaTBQRwMgkIHJinWNVjpUp4Ajz&#13;&#10;wm/3bICkznwmuG9hmduPz3J/M7n1SMh7k2r9K70VIIqgucBIxaPbjRFArCCqRPRaBgip0r9PGZDS&#13;&#10;IXnWm9bPWp+2PzeLiKYsBBdKLqshd0W+dUBiSgsBCowo62MNBgGmhz9eI1uMr3zwiXtvYon/fN1F&#13;&#10;U0Mv2L6ds4dGGPN8sqxHq9Okm3TpaYsUApF7J+nDZ/QA/5XQSgvO2VKPCZACISVCybIIoBDSJE6J&#13;&#10;ez2SJMFZh6c0QRAQmwQhBEqpAde4X/XTF9BVBtSpG0CGIE37x47Jc1PwmLUm8H2cs0UISha/4Xua&#13;&#10;wA8Iw4AoDAuSMGCkwwqHkX1N3ffF+znlIt9shSxy3qWv67lCwHNpcdLiyry1toXlYVOLFCGyUkeN&#13;&#10;juNGx+iFwZbjSecNy82e+/G3/dyDT9x3XxJoSRL3BuMbDQd0W3E5HzQ+/dxy8VDJngNh52etpu0/&#13;&#10;bnwzSI5ggdzj1HhJClpDlhWc3FgqMDmQM3nOZhYf3seOqniz6ri/2AWV6y7bxq6pMUJp0C7Hmow8&#13;&#10;TsnTHIUk8iMqQZVes5icRppiU8XeCjMwN4tUjsAzEm0l2khU2dqip8r4sCsnugSpJEIJRGm6i1II&#13;&#10;ZBknEqxq7cPtRaSUKKVRSg5K9IwxOOeIomigafu845MF10tOlOMmUcpDSQ9nBVlqyTJL4FfKia/K&#13;&#10;fVmXWOZ9IpsDjkxBLh2ZWmWqCBzaOmRpbUCRRjIC8jKSVu0NA5DoHCtznMwAQ2AsngUvAUmADOrI&#13;&#10;6giLns+TC0vc/+ST3HNiiX3wxbOuuvCtt3zjwYXaRJWlxQ5oHy+x+CXxFCDGFc0Jyv975VM8Iz7d&#13;&#10;GXjG8KzVtH0Nqtzqc6dPUR0IrYSgDAgbA77vY6MKLk0IJseZmZmeWNh/5P1bRhvvvXhmIrjyvO3s&#13;&#10;2rqJztwsLk8xaYKzBq0UURgRBRGe9hBOkKflbwpXbNINXve1jQCkK/xUedIGkJZJEgGIvpYV5Wsg&#13;&#10;y1KsK/3JUhjTLCXpxfTiHtWxYYIgQOvVwgAozGAp5aDw/dRa21Uu8ki1iJDnWU7cS0iTFGNBK48g&#13;&#10;CNHKQ0mNLPPLBXe5v4EuzW4ryxxy36IZXPeplkY/39v/nJ8XeWYjLU7YwYNOuyJfXfMj8tzSS3Li&#13;&#10;3JF6PrJapz46ytDGaQ6tnDjr208dvfbiK3Y+8NTeo0cQgHEEziPAx5YadVAvXZ6JGujdZ29B7rNX&#13;&#10;05bl5B6FL2QBo1jlkxdWMjXrkdoMi8BJhalrSGLOmpm80D924m/rHXa+5cJzeen0BmrtJXrzR6gP&#13;&#10;+XS9nFRD4ntoFeIT4ScarwVZlkEZx/nOAXSiT4Swpdl40l46rCimkN/1VjVfmXsSMLD7PaXBOZwt&#13;&#10;7fyTfGOBYGH6LPIsJ81S8izH9X1Tz0NrRbPZHAhwv5ZWyFXzuBovoqVAKonEYU2OzVJsnuFsTqAl&#13;&#10;Aot0pggzOTfYAywExdkIB9JJlKW0Jop0krbFTSgeZJZMFaZwqovvD7cmAMiVLSwUaQCDwKCcI1Qe&#13;&#10;NsvIkxxjBUJ5eGEFPwoRQcRdzSPc8uRebjtCL1H813ho5E9nFzts2ng2+w/tB1Igw51MorEeYTlv&#13;&#10;YtqnM/nOKPQzf+RZijLakNrCOKqEFZpxF5IcfP+NBw6eeN+lY7Xt119xARsqETY3eL5PIiXDQ0Pk&#13;&#10;eRMrHAmONMuwOdjUQxr9fXnUSSkHAjvIPDmHNYV27Ha6BJ5HFEYEgV9o3zQjiWPSNGPv3r3EvZhm&#13;&#10;q8nKygrtdpckXyUKacoyX1kUQoi+Jix51WNAtQKNRpWheo1atUI1CqmGAYEfIJ1FOFNQOU2OswZs&#13;&#10;2THL9W2EHxy63Q6RH1Kv17FOEqfFA8o4C8ZRq9e56qor6Nz/RHTX0yt/Yky++6fe+lPv+ejHPvHs&#13;&#10;lcZ/J561mnbgm3h2NX0DxQPWQl8T998/e+s0J/btR8PPvmBY/9V5cc5rX3oV2zZu4tCex8ibS0w0&#13;&#10;IqRL6Pba+IFfaiWFNRKRKZTVBCJEK8WKf7Q4vPUQ1keWe+EKVV/QDx1OZhiZYlVSREhFipGQiXEE&#13;&#10;mtAKPKPxUjC5IDeC3Ej02Ciz0nHYxOyN2zzZWeLJzjIHe0u0e9BaLKTR8318PyAIAoLAR2sPpSRR&#13;&#10;FJ1UkgfWFia2MQZrLce6TXq9GFYWwRSacX0NdmyYZuvYMJtH6tRtRh3LkLTUlKSuQGtFxTmYXwFc&#13;&#10;GYhisO9HZgtXQCKtRJV76QQ4iXSgXb9gok+RdJgyoGWko5P2CKKAKAqQSmKzlCxOICvaFviNBrkO&#13;&#10;cGKIv7n5Dh7MoB3V/urCN7zu3X/6mY/3yEufNbOQgzaFhdL3CLM18/g/Hs8ktJ6qIZUkyYtI1DVX&#13;&#10;nF/fd/+3f8f1sl981a4t+oZ102wbbTB//DhVZRmr+HSWTjAxWqfXa2OswfM9PB1ircL0LDYBzxQ+&#13;&#10;XqcyC3zvQmvUZCG0RqCNQieOPIM0c+RGcttDD7Ifw17gMJBKqJ07wbrzzmJiegOvvOHnqFQihoeH&#13;&#10;GRkZoV6vEwTBoPhdKT2IsFtryfO8yA+nGcbkzPY6xEnC8onjHHriMR6779vsfeBeZvc8QTpfOOzj&#13;&#10;wJSCTcOwcTxkw8gQw8MNhj2foNXjBym0GQZL0U1EK4mvVGHOl6mqdp7Tzh1eMIEa3cznHniMf3p8&#13;&#10;H4+S337OS6/6mYfuvmtvMUHWhPaHBjIq2gQigZCix2kOGI2WEdqvEsddtm+Z4Rd/5g2Vv/iN3/zU&#13;&#10;FFz3pgs2c+X6SSaXC6HreYJUCXpaFCVxooiY+KX28c1qUAUKEr0VsGwWqdSqKOWTZjkWie8HWCuI&#13;&#10;ewndVpeJ4VHqURXTS8i6PXwkkR+gleZAWicfrpOFmidai3z1yUe44+kljgPJGMiRgEsufSGveMUr&#13;&#10;ueKKF7F93SaGoyEaQY2aVqvS8T3CnBQ4chhMnmNMhjM5zhme3r+Pe775TW6++TPcfvttLC9mCAGj&#13;&#10;Yx6Nep33XHwJU8IRBQHVPEF3WvjdDlGe4kuLryRpmpJJCWGF3PPoGEfXFic+apbwDIgyOCdK3rMR&#13;&#10;glxSRqWLyPQqsaOISCsHVVUtMgOZQ8uQOAh5vJPw2T17+OLx9sNnveSKV3/z4ScPJq0eCIH0FDbu&#13;&#10;gChcBnt6lY1nFM9aoUVDNKTp5TmD6L0QRXYdH9DMzGwi7ixtGK3ylyNLs9e/9ZoXMpNnTKVdNscF&#13;&#10;o+Z7FdrG+hrNTptmq02WGbQfEoYVlNRYKxgdGmFlfpGk06MeRDSiKiI3pJ0eWZ4xr6d44PAB7j54&#13;&#10;iMco0p4bL93EOddcxdjuHVzzmtcwMjpJXYwCmgCJcxZtBJFQA3LJ94rvFFpr8oI8YQwOQyUMMSal&#13;&#10;1Vxhbu4Ee556irvv/hZ33H47jz32KNPHY3YC524bZef6KdZXIxoYoixF2pReu02j0cD5HovdHs0s&#13;&#10;R0RVCCOstQxnC6cltDKVqFzi5eCpCFtvcFQFfGNpiTvnF/jSviNfu+rl1/+XW2/52sPF3HBgUlQA&#13;&#10;JuVZXSX07BXaGlAH5kDnRdDYIklOqrk7f/OmTb0D+z56keLqV+0+h5eds5kTTz/BzHSddqvgrjpX&#13;&#10;FHA7NBYPKxQWVQhveRxEEdUsoqelWRdNYqxB2gTlMqRNMCYBYZFScvDEHFPbd2KiIfbMLrOYSuTw&#13;&#10;OpaWW9y//xh/tzzH+o0bOX/3bl505ZVc+9JrufTCi5FIunGXIPCRQgJFl8Ws7G0c+BEC8O1pqlrZ&#13;&#10;WX096N4hVjfpldU/ZVbQATnE88ssLy/z94/fwZe//Dlu/+SnCVsJF9V9XrbjXM5uVBmOuwz7isDE&#13;&#10;KGwRnbYFecMPQ8IwZDY5DoA2RUpM9RlUbpUWWZAx+pnfU5Hawvx3dNE46n6A7/u0Y8VsS/LRe+7n&#13;&#10;TnjS37Dtzfcc23cvVQ1pvlrV9ey1jp/FQlunuAG9IuQUSp84y0nQ+NUKZOlM3dqPXDEy8tK3XXMl&#13;&#10;6+IVxnrL2NY86yerdNrFpPlehfbQQsrkuklGGxF53Ka7soB1Kb6vUFpTHR3n0HKbWFVw1TEePnCc&#13;&#10;W+5+ikWgGkVse/cvcuONN3L1FVchgG7axWQ5Q9XGd9yU0jcuX9mSw1BBclqQZecHVya0B4WzstiE&#13;&#10;KvZxVgix1gzW+ABWomJsjj72MF/8iz/nszfdRB47zgVedtY6tk9P4uU96mFAtRLSabdYWFggrFRY&#13;&#10;v349RzqHge9daIVXLZq108EkcVHC6Pvkok7L1DhWG+bDd97Dl+aOPLTrpS951R3fuO1wOZxrQnum&#13;&#10;IIY1rpujhaYWVFlprhAqj3o1IG+2N4zB567dMHTRjRddyO5qhSOPPMTU1DBhJWD/oX1UxqpAQdJf&#13;&#10;nSxFHWmf+N5XOlDmRx3IMk/ZTmBkZASBY2lpidxZhsfHkFHEXGboap89rQ53PLWXb+xboh3A5a+8&#13;&#10;gde/4+1c+6PXsUVXwEGnZVlZXmZ0dISwKkBAe7lLlmcoLfF8jyAKkLo4EWMMSZ6hg9Mrgvf7Pt2A&#13;&#10;CbF6oRZLarOyzHa1ssJg6WZd4jgmJKJeryNRg9rfz9/yWT78l3/OV//pi7g2vPayLVy9bRsTK202&#13;&#10;5Y6L6yPoE02efvIRzM7pAfWxH4yiX8U7KJ4o74vrt94pzsUKgfU8dCXA6Yw46UDSIXCSyCisEUye&#13;&#10;tYuvPLGXTz36L9zecf+y+fwdb7z1kScf8YfGEULQXJo9rfE7k3jWCm256A4VXaHXKrpAVP2Qaqin&#13;&#10;us32P1+3Y+a8G3bsYKfv4R0+hNdaYXJqCIdlqbWArJRc5e9RaL3KCNZa4riHNYbGyDBRvcbxxSUe&#13;&#10;OXKUPXML/POxnA7wtne+lTf9l19h+OwddISPRuOOx4yN/xuCJyDtGvyKOpW4XL52zpGaHKG9f/3d&#13;&#10;72b4TvbpTqYulUJbKCSHwWCwFLHXwlwH8PDJXU67XKcnCkMkjl68QrKywB//7vv4+v/zUbqL8Oop&#13;&#10;nx/bdQETzQ7jrYz6ujH2uMXTEtp2lhLUKsgQsryHzHoEThJkApMLVqwimVzP/Z0eH/vWPTzUs4+/&#13;&#10;6BXX/U+f+/LXHiwuND2t8TuTeNYKbQMPD58FryjGFiM1nGltGp9PPnax5qpfuf5qZtI2qr2AxNGo&#13;&#10;VWm3O2S5YGJ8HdliYR7GniFVhtgzFKZwyVgyhemmrQKnwWkcilwWPnNVL9PpduiGdey6jSwEdR48&#13;&#10;scx9R+bY18m4b98Bfv4dv8Q73vkuduzYgTYGX8lVjeYXApj0YrAWT3koVfqRuSmr9BnQNU1JiqAs&#13;&#10;3nfi9MKfKv8OoRenvna5KwgZUpz0t1V+cZLvI/AiitB9CC7EJRqxuj4KDz30KB/6k/fztx/6MBXg&#13;&#10;dVdvZ9fZWxCzs9xwwiurfByJtsRewdu2ZWsKbV3JsirN9LK1uSl9bNtqE0UR2vML60PluMCR6pgs&#13;&#10;y8g6XTZu3IhQI9z3yCxfObjIl5dmv203vPDHVzrtoyeWHzmt8TuTOE3H6MxBIZHl6avREa655prh&#13;&#10;qF7/YwdX3XDDNfi+TxzHDA01GB0ZIU0zlJKMjIzQbJ1+z9w8z0mToszLGMNTTz7JLV++iwce3oM1&#13;&#10;ljtuu533vve9XHjhDnyfgkUkBViDaTYHJP4wigirVVTgFwItgUCVn+dUwbWc1GXjBwgHQpW+pTFk&#13;&#10;aUoax6RJIRAmNwReyGrb/wLCgyyFXqdYpfOCi87jA3/+Z9x56xf4iVdczpfu2MsnPvkVrDn9iwjC&#13;&#10;cLCKwskca+c1q+8cAAAgAElEQVSK6qkoCpmbm6PZXGHLli1cfPHFjDF2WZqmf3jwwMPPWmUFZ1TT&#13;&#10;9ouwXcE3peCeWkpSuebUszOgckkFDwe0S1J+bVyzddt4vfvgwU+eG/OKt++c4fKJafxuDFhOVCH2&#13;&#10;Ct4rwjLeLezCnopIFfS88hzKYvRGDFEOIjX0ej1qU6MoT3D46CH8QLFpeIROu8MT+TjMzLAvXuZT&#13;&#10;997Nt+YTzn3xbn7+l3+V1/7Em2jIAJ1TlHH2WX8SslLBafGdoZXnFk6u6wU4cuQIX/7yl/nwhz/M&#13;&#10;bbfdxmVTIb/w8pdwFhr71FOcLS2InJVOk/r4KEvaJ08lmAAtFWEOKstRWDzfcawyD4A2mjBX1JJC&#13;&#10;A+fKkiqLa/g0Wy3qLUetNoZVNR4/Ns9n9u11t8TcdNPDt/7Pr3jBNZnXhcCHTgphzUcoj26zS60s&#13;&#10;9eyn/4v+PHbQW6v7HzOM/ybOYJXPqnlWtA7rx0dXA5qnMJ0sCOfQfSaUALTCuJi5+ZWbZiq87mXn&#13;&#10;beSF01sYRiKSopCg4xflYLasvqlkhbDk0sNIyFX/HEollxf3xxOKdVPrODo3y+zcLFu2bqZWrbA8&#13;&#10;e4JKFMHYJu7bs4fP33U/84nhzb/0Fn7vgx/k8suuppdkVHRQ9IiyrP6AKKuQ4LTzrD/s6PWKDh39&#13;&#10;mt9Go8Hu3bu54ooruP7667n985/koW88gbdyjKt3n8f60KPb6+AFPjkWUakj8FDSL2qIpcYTAuEs&#13;&#10;zuV0giI5L11R9uiXiWdbMqp6LsPTmho+zgqs8HBeyIKXihN57/Lf+4dPLts4vUulRQXY1IZxFhdb&#13;&#10;ZMaABb+cZ6urKhbzs99b60xyM86g0CokDl0KrKOgsbl+t3kNOPCTYinJIlCkSZUikwJEynDVMtpy&#13;&#10;v3p+xv/y5t3nqOu3nkWUxjR7y8SBpes7clkk431bCKTE4YSg5RcBjVomiDJBlAsCA1ZlpDpDh4Z2&#13;&#10;Z5GxWo2ZyRlOxI4n2oYjY9M8PbWFP//2PfzDnkPMXH0+H/zHT/Can3k7XrXB4nKT0doYQX+xqL7Q&#13;&#10;lg8gJUGdHPh5jsL3fTzPw1o7qGZSSjExMcHGjRu59OKL+Oq3vsqt+5dZbgQcEoq8Nsx4bZyVuXlG&#13;&#10;pSVMu2SiiVEdct+S+QJpPVInyXSKcEVZl8VHWY0RCickEkEvialHNarSI0mLIvlGvYJX0wQeHHpy&#13;&#10;+fLN0yNfacn4WM9Ay8RgHFGuaKgqicvJKbtjSlPY3eUabf1be6ZwBoVWD7TbIBdZFoMPopmuENh+&#13;&#10;UZpA4bQCIQirHnkve9dEwAd+9JKd6kW7duJ3O7RPnCBQ8tSV3geHdKjS94l1UXjrWfEdfYaL9IWy&#13;&#10;FmEdnlB0OjFdBCMbN3FwcZE/+dytzK90+Z0P/Da/9sE/Znz9NMdW5gnDKvVwiG4WU5HeqS5f/5pO&#13;&#10;vr7nME4WVCj8zn6xgpSSLWdt5mfe+Qt48Qof+/sv0dp7jO2TNWppyrqRBr3WCsYY2jYjyTKMlUjl&#13;&#10;41uNs47U6xW/Q7ECwqAZQmlRJWR4nk9gIc8MFo0KQ/J6hBsZZiVJovv2L14xtW3y1oXFzjy5ozY+&#13;&#10;jmvH5K5I4jpY7chRot8N83kptBGy1LJFW5MMW6ggJYqATK4gU1RQaDQCjVMetu5B6DETdi+YXnEf&#13;&#10;ecVwGL1h4za2LTZJjh5AVxy1dcPMux6x5/CsIDSFn+rZ4ibkskheaOcI82KvnUE5g5UpAstye5nG&#13;&#10;xAizac4JWefoyBR/ftfDfOiRQ9SvvJzf/8I/sOPaa1HhKLHwsAQI4RFKn5ryELZ8EkgLyhS0LV30&#13;&#10;QnIiQ3B6KZsfdmRZtlp+WG7OOaSURQBJefSM4tLrf4LtL7mSv7nja/zTg09T2zpNMDZERg9ZtXg6&#13;&#10;xeYdyHN8ofBciLWmXNVHYvBwoiDHCBTSFdF+T3qQO5zJEVIAGTbt4ImMdaHioqEJ9u05PDVnO9NL&#13;&#10;CR9HQC48KrFDIUn7c1IXBSkiL5mQnHkG5BkTWu+UbuGQ406JlParyf2BjhQIrTEVDzy9xS21/27n&#13;&#10;OFt/dPfFbK0Pkc8v4HmC2liDXpaSOAMIfCMGfYegbKwtis6GINBWDH6hqFopOx7kGUNDQwRRg2ML&#13;&#10;bb70rfu4d3GZl7/6Rv7iEx9l0+bNKN+jk3QRWlHRVTxZeNztZovQ90+6vpI/K4rqH+A5L7Qnm8XG&#13;&#10;GNK0aFLeb4eTZClCSdpZj11n7+I/veWN7Lv/Lr761XsZ6c0xXfUYrvrUK0HZNkeiZIh2YdFDWqXl&#13;&#10;FCla4SgrB10tAaQnsSZDWlOU9llHlqWkEgh9RkZnqFRDbp+fPWc55YSo6XtdOyW0Ch+fmLzIVqvi&#13;&#10;vokzLakn4YwJbYUi85ZhybBF8MlRaFij0TYEJAmKFEmORUtH1VrqJv37y7vZVW87az0vHBujvrzA&#13;&#10;kEgYrQV0XI/F3jLSUwgnqOQS3/THXtDzCp92KBGEOcR+hlEpuU7JVY6yEuECTDTO4tBGvjjb5Pe/&#13;&#10;+ShHN0zzW3/9UX75t/4HLoxY7nTRKqThVfByhUjyoosgkjAMigmlLEY5cuUKErxwgye1fo4LbdG/&#13;&#10;Sg26Z3ieN/BztdbkwsPzPMg9Vpaa1CcmedHrXsthucL7v/pNjlVykqhGpTJCPQ6odwVVFKGwaBOj&#13;&#10;MAXRRZQthxxAEZQCiTPgax/neaTWYjAoTxLi0N0eC/v3cP66KSCR7W73RZu3bvvc8on2XGyhhyXv&#13;&#10;e64l7XHAC+tnNc5g8P+MCW0wiM6VJLiBj1cMeuCHCATW9UenIJ5LIX5ZCvtLP37RtLjm3B3YZofl&#13;&#10;g4cZrVeRwnG8vUQ43CBzrjiOkYWF0+9kUbY7CUofKNV24AdBEY0ExUqc8/jR4/zDPY/jNXx+8/f/&#13;&#10;kFe9/o0kaZGSUr5HoBQKkEKghUKr4ppMniKUGqzD4wZ3ePVOP9eF9uTWrX0YY4rihywjs2CNIAol&#13;&#10;1WrIiZVlRusNrnjBhUxNenz8r25lzC4xEwYM5+Clpuw4WeRmc0xZx1uaZ04ikOgyiJFlKdVqhPQU&#13;&#10;cdwFZ6lVKygpaLfbDI+OY4VPvnE9N997IDrRW75sw4btn1pYXO6t3jM7iD0MYh4ndQA5UziD5nFh&#13;&#10;kPbk6sJO0kEDSYgklDVaeQKRBJmBSHnpjrO35ceOf+QXZrbU/tPQCGFzCT9PqDQ0Xd2jLVKkr5C5&#13;&#10;IcoUlUzilamAXDpSXTQSQ4CXS5T2CBuSueYCKvDwJxoc6zrSDTv4ZlPxB/c8hDrnCn7vUzfzghuu&#13;&#10;oyNAqS4i6VCXEZ4p3FVlS3pjmY+VWhWF7ggMEocqPXOPwHp4znvOB6L6/uzJOLnlaygVflnULp2h&#13;&#10;GnnkQO4PccHlL2Ny52Z+/y8+y9FjCVt2XEq1NoJvHMuzT1Ot+MRZglRFgzllLVHoU69GGGdZaTYJ&#13;&#10;oypZZulYi9MapxWJNajU4WsP5Vva2RJb9TBT7Q5757ozc4sL88t1eaezKcr3kLlhTGmkLdrARcMR&#13;&#10;shphkvSMLib0Q8uI6mVdhmpDA9rfC6+6cvyJJx7/9FW7L5g8++yzT/v41lhqtRoLCwtMT02jtOLY&#13;&#10;sWNMTU3zwAMP8Ok77uBNN7yeP73pT7nssgswQJJmKCGpRJVnPP4aTg+vvOEGvvaVLzLX6/HZm/+J&#13;&#10;Xq/H7PHjbN++nVarTRgWy4sopcqeWh0WF5eI4x6+Hzzj8dM0o1atobVm69atXHfxTs7ZtOHXiLML&#13;&#10;8DQmTWjUG8QmZ6RWB6DTLPpPn2mcMaFNEaSIU9IfZXIAcGTkCOUg7lIdDpi7565fmck5/9VDHhd1&#13;&#10;lxjv5QW7SVjavmMlEDT9gqbh55JKKgmzogAgl4JYFzk3Ueq/ZKLK/qyJ1VUOHZijYyvIzRfyl08d&#13;&#10;4H2PHmLdT76ON//hB7ngRy/F5BCkMOF7GLqk9FZrUIXrr1UJ2uKULbQ5RbvOwBU5YD8F3aOg0pxJ&#13;&#10;Os0PC5wFl2N1glU5EksFx2SumMwUW6Jpdu2+jj/6x6/zwORG/vMtt7P8oqt4IhrjaSSLnk/XFb2k&#13;&#10;q1Lj2Zw0WaFLF1mX5MqQK1u6nwoji1UOMqnIlMSbGmbf8YPke57iuu3bee36dcQHjzR2bAx+13UX&#13;&#10;lK+g2WriEbDc7mKASr0OnRThndnOwz+0mtYXHssry3i1KpOTkxcud/mlF19yLo1G4/v0C4JmswkC&#13;&#10;gqB4aj/2+GPcd+9BXvqSS7jppps455xJAObnDV7pgmYmpWd636dzWMP/F1rL4Hlw7Suv4QMf+AA1&#13;&#10;Dz71j5+i2WpSr9fJTU4SJ+R5XixaXa1SiSr4ftHc7pkwPz/Hxo2bSNKUB75+K5Uo4ud/7CX0esl1&#13;&#10;nhh6Z54Vy4ukRZiUMAzptlpEQ1VccmZDyWfskVGwjQXK2UE7FyMg0ZAIhzdUI4u7XLfzvJn4oUc/&#13;&#10;/NqJ+tmv2TbD2bqF6C2TaY9Ea2JdroNDn9JW0KmM0ORSkehC01I2xPZsEXVcTjuo4RFaIqR+wQv4&#13;&#10;9J6jfPBb+7n67W/mt/7qb6iPTWBEwaQaqxSlCSLPSaWHVlV8W5bOSYFTAiPFKYs+95d8FFacpJVZ&#13;&#10;TWs9d5vX/vsgiwIKIzwcHspqRK4GLLLW8gpDEyGzvR47LruAiV3n8n9++ON8+8QK5175Mpwvkbkj&#13;&#10;iCVOCJQGpRWdyJHJHGdzJMVaudpZnCxyu8gMJxzB0BDWChpC0RgNIW2RLs5hVlbE8TYXXvbiCz/1&#13;&#10;+N7DyxkhjakZWsstpJPYXkw10KT5mXNqz6Cel+W/Jy0kNaBICbI4ZWb9DMeeeuo3QuwbXvuiy9lY&#13;&#10;j2ge2U/F81Fl18NMFU3AXVlSp7+z55AU5VrIRZS4vwJ67inC+jCN4TG+ctc9/ON9+/iRH7mC//0P&#13;&#10;/oCxdZtYjnvEWc6Q5yEEdFbaICwqCMlMRlD+ft+8d98RWJIUa9mcsnjryXi+C205KP18+aAVVDlW&#13;&#10;laGQPIdcQGYTLj5/N5tHG3zx058nOXGMXTOjDAHV1BEnHZKsV3Tf9AVZlqOtLLpBljemYDbZwXxb&#13;&#10;6XXoxTHDVhdaNDdEk+sQG9bz8KEj9T3zs1P7Ds5+5v1/9EHbazYZGR1hbGSYdmsFm9szuqj1mRNa&#13;&#10;WdARK872acbFwnc1igL3yOP8LWdfpI4c/IN3bDq38rKREcZkj257P0NjEbOySscr2nH6JeupII0r&#13;&#10;cqnoaUWiJEYJrCw0unYWzxXx3FD55Abu7mb80Z1PMPziq3j/xz/D+IYtLLVi1lc0ddFF0MKYJom0&#13;&#10;hNVhlBVkHY+gXw8+ENriRUGV7GeQ+uFkQa4LK6Jb7p85VPLcRk8IciEJM4HKGay22Q0h9iBWhkyn&#13;&#10;1L0cjxRFwO4rXozedB6/8/GbGRYxk17E+nCUNM9J0i7aE3SqEJsELYp7HhpbVJCJDClyBBlOGOq1&#13;&#10;cSId0RYdWqZHsrjAiLBsHV4HQvL1/Uu7f/uP3n8n49N7qYTE803iVhMfw+apdSy0O894jT8o/ND6&#13;&#10;tOe/8MrGvzz66Idn/NGx6elpGo0GTz31FJPrJmm3Tr+JfLPZxFrL337h25x3zjo+/vG/Z/26SRaW&#13;&#10;2wzXIwCE9sjzHOV71CtFBNEYqNZO++fX8O9AWi7N52ufxcVFAH7yxp/kbT/909z5yAGOHz+GHwTU&#13;&#10;qlW09oolUITE/TtyqIuLi2R5hqNYrKxSqbDSbNKLe2zavImpCQ9dq//3f7z5Zo9mk5HhESQCT8Lh&#13;&#10;42e2Vc0ZyxYW64YK2kFWsFoysAac8tD1GpuM+ZmpVvND79k8zYtevJ3jJ/aS9GLGh8fpLPcI7BgA&#13;&#10;mc7JpcHIHNtfzAnwpUYYCNFkaYoQEiUlrbiLCzT/9/aX8fnPfx4hBB/+8Id5+ctfztLSEo1GY5BG&#13;&#10;+P+D6BVDZ8Mi15xRPHn9ggGL7YGnowGVejDShpOKBhzGGaQs6py6vQ6edQRRpah4H/S4gUwIUgYr&#13;&#10;TDLifE4HQpTBNBfhnDi1sKG/FwZE0ZbFDrbCmtFokm6XipDgewzomkqWLfDKUrkkxyYpUVj0LrXk&#13;&#10;yDDAPQO55DtzvP2mAf378qZf+K984iMf4QPXXsrLRxStPbczs3Ejh5bncU4QqdHV74qiHStOUIuL&#13;&#10;bpboYtXAKCmewM2wMJ/raTEQh/Uw/+3r9+d76yMvX2q1vi76DRcaKZ0uZ7Qx3BnVtMVq40AosQam&#13;&#10;p6cAGB4ankiS+L/t2rSO8YlxFhYWgCLQ0O12CMJnNi57vRitFEtLSwghi2Uu45hGo0ElirjtttvI&#13;&#10;soz3ve99vPSlL6XZbDI0NIRSasDmOR1EUYTW0G7D4tJq9WVzsYmNM8hzbJqSpdmAMdXP/ybN0++s&#13;&#10;8YPG4aOHqVQq4Pt0l5fJOm3ai4ulRhRll6mCLeb7PigFfgDOsXxi7rR//5d/+ZfZsnMnt976debm&#13;&#10;TjA+Ps7ciRMYYxgZGTnt41eiiCu3rtdLraX/9ab/66Za1S+Eu9OF0dFn+PIPGGfMp+1zjsmB2IGW&#13;&#10;tLodKsNVmsdnX3+JMT/3tssuYvuQz8LCMVzk47QPKxmNyjAdl2GUwYmC3hgaCAxQlvhZXxC7DLnS&#13;&#10;Y7g2ijEa4TfoTk7woScf55a987z73e/mV3/1VwfsHa01zWaTMHzmToeZL0g9SIUDDJqicDpEopDE&#13;&#10;vYQ4yfAaPrqiaOYZVisqtQDjKYyWWK0JpIdwslBqKGwQ0JYGfJ9MClTZo0kCXtn4zAP06UayBPTD&#13;&#10;2P3SxFO2U96T5VX5SDQKyUi1QR47EpHh1UNsIFDVoMhTxzEVApSRKFGYrIWCNgjPEtZC+C417Xdi&#13;&#10;y+QoZ41M88cf/xuadNiw81zmjp/gvImNJCtdFA7h3GA9XM8WaxlrB0JYcp1ghaCShkgniHUR1s+0&#13;&#10;IVWw0myze/NOHnxq71kf/cLNx5ZscvcFL7iMuUOHSTpnlBB1ZjWt76+aeNNbtwLwgiuuWD805P/3&#13;&#10;rdtmGB8fx/P8QQ8grRVKSrL8mfsGDA0N0W61izanQhDHMdVqlX1793Lbw01uvPFG3vOe9wDQarXw&#13;&#10;fZ80TWk0GuT56ds+URRRqxVtWpfbHe67734efPhheklSFMEDmV3N92VJQtorTNaqXz3t3/+PgA4E&#13;&#10;gR9wdPYo/7LnMQ4cOwBArVoHrVZnl4C016Xb/j4uaOfg1a97Je96+1t44OkW3/zWN9m6dSvGWFZW&#13;&#10;Tt9SWb9+Pa12m51btuDg5zJrxH133826dWc+oHHmhLYKqUqJCIgIOHbwMCiPB775lXevX07PefP6&#13;&#10;cYaWD9CL56hVa1gbgKtQicaJu4aeH9PzYwQG31iizBFl/eU8LM5kKGmp1mo0WwmmMs6dizG/9a2n&#13;&#10;Cc7byK//+q8zNDREmqZ4nsfi4uLALO71npk80aVHQo+azajlgkoaEKQBPTx6SHqkPL24h9C2ePqW&#13;&#10;m3nH1S/gf3vNqzh67zdRLuGEiTmR9kjKlQK8MEIJjyS3ZWKi30S9XI19UEDocP9mDum7g8XD4p2a&#13;&#10;jjq53lv0Q+MeuGITVlC22iKWcHBhDpkl3PfJT3LD2ZfxBz/7szRkDvRIsg4r7S4uKw7jRxW0FbTy&#13;&#10;Nvn3oyK1nUJiefdNf0Z6xXb+5Mmcp2obODCb0miMoV2O7zI8a/CspZpCmFsECVZ2cWW5Zy4luVR4&#13;&#10;RoPz6OliiZje7FF2RpbtzRNsgd2bd0xe//9Sd95hkh3luf9VnTqh8+SZnd3VRml3hQJCYSUkQIBs&#13;&#10;JAQiCRAYG7CxMcYBX7DBgLExiCgLJGGMkY0vxggJMDmHaxu4BiSUQDluTpM7nVx1/6jTPSOBtWPN&#13;&#10;LuJ+z3OenZ7Z7j6hqr76wvu+OJr2bP6YK7E/dpPW7ioRCEbqIwCcef75q+cXzMsuOO8UJiYmaLfb&#13;&#10;RGFIqVQqMJWGwPeXFXPOzc5Sq9VJ0oROp4MQgltuuYWWhve+771s3bqVbrdrWemzjEajQRAEtNtt&#13;&#10;arXaii9vamGKVUOr+OB73s2LXvQSjt28mYMHD3LB+efzra9/jYoTMBBUrUp9WrQ9+oosS4nSX31O&#13;&#10;XilgfGyUP3/ta/mDP3wD2zYOcsMNN/DrZ5/Njnvvxfd9qtUyrWaXsGl3Rl61QkmVjswJ+B6dA/sJ&#13;&#10;nID3v//9rJv0+OQnv0K1WqVcXvl3OFJSqZTZfsYZHL9qUO3fP/VasEyPj7U9douGxS4jMh+JIpQG&#13;&#10;V5rXjh849PwXbRji+HQOGbXJPRBSoLqKQHsY1ydRilS1MEJTj21hXhfk4pmjcQA3zBh0y8zngunK&#13;&#10;IN+cm+MHYcpTXvUHvPoPX0+r3aJatVudsFgYwLIGLieRIUSGAlTbs2pR2tZjp5UkJqYeCP7vl/+V&#13;&#10;a373zazW8P4LzufCY47h1ltv55prruOU7aexaeM6hCOZ7i4gSwFaCmRqaDgeXm7rzxKbfk4FxJg+&#13;&#10;lNFfYUyr+9FqEd4uocMx0ljSO2mbG3rE7Ub0EYx0whk+eMXb+dZ7P8QFDrz7ouczcXCGH922k913&#13;&#10;38JxT38SjcYoXsVlthVT9V1A0k06eCpAHOb8DxfTSifDKyluODjFySdtJ3JrXPvVbzJ5zBhVJXBJ&#13;&#10;8PKC+ysThfQmxF4EQuNpy2nd8l0i5eBlDkpLckcjTU7DEezZdR/Hrl1FND3HD/Z3xn/tqWd/ZnYm&#13;&#10;nWtGCeYxTB8/pjGtP2iTEa24zbMuek75wTvu+M3nPO00BgcHmZubo1Qu4XoeUWyZ97TWpEm6LJRN&#13;&#10;rV4nji0b4OjoKDfedA9jY6N88AOXkabaZj6BOI5pNBrEcUyz2WTDhg1MT0+v+Nqu/McreclL/5AN&#13;&#10;a6q8/Xd/i3vvuZdOp8sfv/xi6gJe/vKX893vfhewQs29FVzn+a9w9XzR3vOe9/Dud7+Pk4+Z5BWv&#13;&#10;eCV79+5l86bN/MaFZ/H5b13PG97wBu64807A9nb3SklaH6G+3SSFwGd8YpwceO7znsf5557DF773&#13;&#10;U7J05VyJWZaxdu1apmemOemkkxgepPHjH//o/Xfddddj/nQeO08rIO9qVh2znrn5WZibeUllYf73&#13;&#10;fn/NWtanbQLVRZuUSORI6TEaBZRyyYESdPOUJJ6lpAV1Y7OZ825O7BikUniej9cyVGSD+xtVPnbb&#13;&#10;z/h0HHH1V7/ORH01EoF07ShaFGF27OCC/oR+JHOFi8xdhBLgwkIa45UVKlngy5++mste8RYumXR5&#13;&#10;6TEbGFiYYYKEMZHgiS7nHL+W/T+5l+9/5gusXjfGsaedTEsYFohxjKHseIsFWUcQZYnNlpucpNlk&#13;&#10;KKiw8kcn+s51kXDOkEoKr27xUCEJEokixxWaLOnwht99Fd++6iP83vphLtpyLLWDexjqNJl0BcO5&#13;&#10;YdvoIN//xn/x0xuvZ/tZ5zKxeoR2N0ZIRTmoILRESEkUReR53n8GYHG4PaqanzvjJXxTC27CTNJk&#13;&#10;tddgYX+HtWtGqa/fwgc//jHafpdTTnwc7QcPsNYdJG52mFi7mgMLM5gKpCajnri4uWJfDSJXMBgJ&#13;&#10;JAYvBz83TIezaMeQhR1GhcB3Pe7aNb/5r6+86ktIccALXNJicfA8D8dxbHNHcf5H0x6zVaMoe7Fn&#13;&#10;x07e9pdva+zat+sNT9i2jXXr1h+2sQHAc10cZRs0jNFo/dDDGEMUhrTbbW67e45LfuNZbNu6Ddfj&#13;&#10;iLWU9B4aGioVO+Gv+/Sn+f3ffz0nb6mxfv36fnycpAlxHBOGIWE35BUXXcJc3OX1r389P775x3Tp&#13;&#10;MtuapeJXCNtdWxBsF9y+jkNZlSk5AaVSiW509FFGAphuTeNhM/ypTul0O1x22WVcd921nP349WzY&#13;&#10;sKEfVuR5RpZmOMqhMdDgxM3HcOutP+W9730ve3fto1rzcT1Y6NVxtaZUKhEEAcaYPhEc8JBJ/N9Z&#13;&#10;kiU0ggGWzo8zzzyTP/zDF3P7XV1uv/12Nm3cRBhFVCpl5ufn8X2fZJleeM3q1QSlAN/zkVJSqVQo&#13;&#10;KdwwCZ/mui7d7iK+MkkSK6Cdpss695XaY4fyScAvKfIs5YF7b/n18Vb4upeunWT1rgOorENWtlk9&#13;&#10;YRwEkmpiqU5nyhYcMKAdyrntXMp0RlNl5MIgpQJZJi0PMJP6fOi2W5nfNMYffehDjIxsop5ZgsSV&#13;&#10;ljkNgvmuZq7sEDuQi5hr/+mDfPR3/phTI3j9xi2cWilTU5o4bjIv2iR+jhIJfhIyPpvz3MnN3H7/&#13;&#10;PXz+8//CieeezqkbtjG1cJBqYwhV9qGkSB0QUiIwBDj4uWsV77yVXYAwYkksW5DaCcgQtnROTM2v&#13;&#10;Mju7l7GSxO0s8J4/+B0+8+GreeqqEm8ZWsUWAcbpEps2XRWTqIzh1LAmdTi1Mcaxfplvfucb3H37&#13;&#10;TZzypDOp1erIXON4Qb8TDKx3zbIMY8yyB/2MkwMe1amcgVKA4wGuZPXJ2/jQ1/6JuQdbnPPE7Zj9&#13;&#10;TYKBKlNz01TqZWaTNo7rUUkCQDBfyhFkBJmxcpm5RYrN6IhDM9OoOEFJzYhXw2DYhz5mw3GbP7F7&#13;&#10;/4HY8zwajUafHrYHEexRxR4te0z35/V6HUdBFMfPH5bSaq5s375sR2hvVkZexEmOY8nEpCMJfJ9D&#13;&#10;hw5x/6zmLW95C0/YeIpt5og4IktVtwsDDZes0Kv9ty/9G7//mj+j0fB46bOeRr3RQEhJHMdkWYpy&#13;&#10;FL7v4/tWVHl+fo7hoWFe8YoXMjcPr3rV73DT7Tcx2hi1X2AM+RLNmzRNF1kTvJW1MC7HFA4xMSND&#13;&#10;I4Dk0r96G//wL1/m5JM2ct55T8cYQ6vVsphkwPcsa2KSJJYtEcPQ0BAX//p5fPs7/8E73vE3ICWe&#13;&#10;7xG32yRJ8pAdVRAECCHodrvLqpMH2AYYKSUE0A0N7TBn0+pN/MmfvI7pJtx4441UyhWboc/z/pZ7&#13;&#10;OQvD2OioPcbG0FqjXJfh4WFarc62HTt2nATWw87NzZEkNtufZRnz8/OLO7CjZI8hykfR7cSsGXKP&#13;&#10;86fDq95+9qnuEwKXO378Q9auWcO8trXKoGBSjNycyM3IpUFpaHQcSCUtlZA6Ob4UBI6DVAGxU+MW&#13;&#10;BH97w9UEmkkAACAASURBVK2UTt3KO664moCAtLOAp1NU4K94i5zm1lONSMn3Pvu/+eDv/hZPcuH3&#13;&#10;Tns8p3kuwdwcKomI0pRUgAl8XM+3kWSumai4HDr4IEPKcNamY7j5B/dx69e+yG/+5m+gyiWmkw6t&#13;&#10;OMYIh8Bx8KVChAUDoaOOQEi7SB0rMAjRk5wUNvsOqDihIgz//Bd/xlcvv5oXbxngGZMjnCASRGuK&#13;&#10;OOkQiRzP85DKJc01KklxRAbxAsNZl/WDJQZNyA+/+2NMPsfjn34OUdShVB0gTVPa7TZKqX48aIyx&#13;&#10;LI2HMS0c4jiiVvJAQh61aXbnyKoBx59wOp/+wnX85JadnH7GSeRhm0BohNHEjsTzSuhMkkpJoEPK&#13;&#10;WY6ROZljkDpAC8ncXAuRgRc4NFstSqUSo7VhdiwcYH+7fYfXGPnh0i1yr1+9F3MfTXsMJ60kaDTw&#13;&#10;TfjcUqhf8Owtmwi6IRvGV9HutAiVsaD1h9XFEse2m5ViwBhiN8NxBMq13VKZcYhyh/+8405uno35&#13;&#10;yKf/heHJtRip8DyPslu0KK7wviolaDVTvv6Vz/O//vjVuGHCKy+6gFKnSyWO8XKNMTmZNOBKtKsw&#13;&#10;RpMmCWmSMOCWkcLlYLeNGhlhdHKIH975IF/7/n8wsn4DmzcfT8mv0O50bAOh4yAdVSSN5BHYI4mH&#13;&#10;3oKipKOL30oEaRJx6Zv+nCv+9h84Z9sEF5x9Fu2pgzhxyERQQjmK1FMYKdG5Idc5ZS1xHUWtVsdx&#13;&#10;XO45eIDG+vXM65CPf/E/SHXEmU9+Kq5v+ZmEsPFtTwGvx0RxOGvpFCksrSpZhnQEpYE6c0mHgWCA&#13;&#10;+X07uOn713PaUIVGnjJcCeh2O4iqbwnmkgLwIXs1cau/6+Z2FxPrjHIlwHMFURyRSw9RGeTOJOTG&#13;&#10;Pc1Vz7744mvb7XbUbrcpl8sYY8jzXw6jxWM3af0qt9x1T/CP73zv+1950qr1Fw8OkXZayMBjNowQ&#13;&#10;ToAwHqVM45AxU0mJXI2fGyqJpJZXULgsVHPwYTgDlWm6sWF/Jnn33buZfPLJ/K+//FtmOx1Gmwbf&#13;&#10;8dFel8h0UGJlSurhQsbtN97En1/0DM5pJ1z25PMw993GptEyc61pRN0jdAyV1CMwPpXUxQ8FiRGk&#13;&#10;StBuxBzIpzmpPkZppssWf4jjqyN870c386Obb+SEp5zJqtE11JRP2g5ty6eGpi9JHFjpBnkR77tI&#13;&#10;qyEQiEILhyjhXX/2Rq676u85f90I506OMzF7iKdUfeJdu7h7Y8BMw2Ms8qh0oNwy1FKHhZrlko69&#13;&#10;kLv23MmTtmwmOHSIs44/gUoF3vWpb1BqGCbXbmFgYAClFGEY9r1tL5lzOG/lx4qaUqAiYkJcX+II&#13;&#10;jSOrkMPYqjXccO/N7LjtFo47ZoK1yqHT6qBqNfLMEAtJ6gjGww7lTLMQaHJp0JQBSZ0AH59QtzG+&#13;&#10;S5ZrUA5R4PKz+w+OH4jj3ffee+8NWmsbEhQT1nVdyuVyf8t8NOyxi2ml4Iwztv/66nH/nCRJmJ6e&#13;&#10;xvM8C49rNA77dtd1cZXCVZb8WhSp9jiO6Xa7dGJ4zWteQzeLGK4Ngta2tgdHhFHvtttv54ILzmdd&#13;&#10;aYQXPOt5aG3YfOyxdLodsizv+zEhQErbICGEwFWKcqlMq9ViYmKCqekpkjghSVKGhoY476nncNtt&#13;&#10;9/CWN7+FB3c9iHSgXLG9yFEY0U2jFZ/7cuyd77yUj3zkIxy/ZRNnnXUW4+PjDAwOsHv3biZXT3Jo&#13;&#10;aoput4vuZe6NtsAAKLa9LTZv3sQDDzyAUi5xHLNu3Xqe/cwTedObLuNLX/pSvx4exzFRZK8rCIJl&#13;&#10;eSxVrFpREuG7PghBa24eVwqEFJz4uBN55oUXcs90XtTBbfunlLKfA3kkcz2PNElptVv4vo+QVilh&#13;&#10;YmKC0WHJzp07n9r7v0tjZK017SPZY/0L7IhsvpfCRQ0FobOBwYEac3MtBgZH6DYjstwgsdng2jbF&#13;&#10;7O7pj74i5Xf/4NwTWR1kRGHE7rSD55UZDMuWRqjwCK3AJifqkf2mKRGS5TGelzG5ahU7b3qQ4497&#13;&#10;Mt+r1nndpz7NGS97GVdffTV1X0KaEnkeic6p59bDGnUYvKwQ/TR+pVIhSRKUUqRpyhe+8AUuveQS&#13;&#10;ttfgBec9gXEhCGanCRzJ7PQUtWqVzAtIpeorlwtjCnqGDAEMd4vtoJOQC9vRlUpJJMtMBQ3e+tX/&#13;&#10;YusZJ/OXn7mO1cdsYe/cHOODgwxEgIKw2EGWUqCd9bPJcXcBf6RhpUDpN571e4qNsMCqhIh20qbu&#13;&#10;DeEimZnuMD5UAQ1Xvv6P+N9XfoiLJmtctHkzY16OiLtICfO+JooiAlkqno8NX1LH1nhjJcE46DBj&#13;&#10;tDRANRI0W02MI/HqFWbjNj9t7udNP2vzgWsv5dkvuIRcDaBp0EpSSqnLaMmBvqPqSaoUsCNTcHOp&#13;&#10;ouylbadVp0Bh9PZPCwim27OctGo1Tx4d59L1WxDOQVRlD0kUUYvWPOLz7ykk5FlGlud9utaZmRn2&#13;&#10;7dvHe2PuGz3/hY//8he/06FUIsgd8vlpSoRkQLePYioaui0EDVn4i5Xklo+ap3Uc7CoVBMzPzZHk&#13;&#10;aR9OZtCsXXuMIwfYPjlZRWtNq9kiSRNKpYBG/fCetlqt2tpZuUQUhtTrdcIw5Jabb6aEy7Oe9SzK&#13;&#10;BcSut7L+TzxsHMd4nkelUumn76WUXH/99VxyySWsHoMnPnELpXKZQ4cOIYSgWq0yMjLM+MT4//R2&#13;&#10;/Zy98Kmn85/X38oLXnAxew7uY2JwkINzc7ZUlUKiDe0oKYjQFoeAX6mQRMvzxkopJJIkMYyMVEhj&#13;&#10;+NPXvJbLr/wQTz5+E8dvO56BoqQRxRFpliJ6+NhlfLbWmizP7Za7SDRVqlUmV01y/q+t4Tdf9hZe&#13;&#10;/erfA0CjSdOUWsWh0z0SgAiQ0uGFL3ohu3btotVq2l70JCHwDx8aZWlqdYeK171Mt+/7NBoN9s+x&#13;&#10;6ac//em5SAlhSDS/YK/bcagsg3d5JXZkYlphvetDyM20pbatVCrEcQIIjO+RS9BGE9A6fVKHr79g&#13;&#10;aNLdWK3gJG2EgcR1LHYz7gFNLD62x2FbygrmxYoiz2Oq0iNqRzjDE9wZ5nz8Jz9j7Wnb+fO3/g2V&#13;&#10;kk+n1cQvlTFSkucJgRMsdgA9gimlmJ2d7TcPzM7O8qUvfYnXve51BEHAOycaPH5iDNlsIvMYt+SS&#13;&#10;ao02kkMH5yjJCl7m4mUObl6IQ6GxvA4QOmUipUgcSSYFQlisrGMMtSRnRDpsrJW47+a7+d7nP8sL&#13;&#10;nvscxiYmuf6+e2hMDNPQgoqUoASJk5I6CU5JgmuQrqTHM2EwaIyFA2pLROFkgrm5JvXqIHtnDqDd&#13;&#10;jLoSfOydf8G3PnAFz54c4rnHbuS4eoCrUtpRm1aeopVLWXs4qUSKGMhp+5LEccikh8GnHnmUUoWf&#13;&#10;gcgzFvyUJNBkbk5OTCPJmcglk9VNuO2QqVvvw+3CySc8nrH6IA5FBtuzozN3IVOCzBGW78sR4IAU&#13;&#10;VmANHBASIXqD2U6uBI3Qms2r1/Dxqz9GoyY4cd0k2cIBGl6NPH7kZFeaZQ/JaAN9hQTf9/nRzJy4&#13;&#10;9eDMXjmx5tum3QLHZaRSR5iYdhKTPWRqmb4CXE/IayXL0lHztPW6jwDa7TYT49bz6DgGbXCrVXbu&#13;&#10;nH1RtVoqDQ0N4qjidhd0InF0eI9o0Tttsizrr567du+iDbz4xS9mcKhGGpuil9deZhAU6I9l7E3y&#13;&#10;PGdoaIg9e/YghKBer/O+972P++67j2c/+9ls2LCBmdlZ9u3bR6NeRwhBGIYMDAwckTqd67psPvZY&#13;&#10;fuM5z+Cn9+/i4osv5sDUQR533HEkhcAxRT3T8wPSNCWKFzulzEN+MlYU2fR+huHhIRY6HSaGJ6gH&#13;&#10;dX7/Na/mb/7mMp7+tLN4/CmPJ9eabqdDq9XuZ3Qdx0HnmmQZOxZtDGmaobXGcy1/UxhFtIsa7dTU&#13;&#10;FC984Qs5NN/l7e+4lKkpy2axd+/sESlD5zrH931OP/10Tnv8idx9925mpmfwfG9Zz6c3YR3H6bOZ&#13;&#10;ZFmGIyXVapWt2zaxbdux57zxjW8UtY0bIdfMNmdpxxGlZZSsVmKPetL2VSnFkhd9aTHoNGP79zwn&#13;&#10;SRNwNNV14zBZ581XXio2CM5+Zn0VG4MqKooxcYpIc3zpUnL9vsi0lhotC/EtzGJ4Y2LyJEYmAt/U&#13;&#10;uU0bvjp3kHCgzAXPexF0QMUCv9wAIXELDlyk3YodzpyCqmbNmjW0Wi2SJOHNb34z9XqdG264gQPp&#13;&#10;LJNjo6yuD+B1MvxQoNspC3lOZc0amp6k6Vv6VseAlxuC1KJNtBAkjmM9lPDI8UiFR46DYzI80+YY&#13;&#10;2WHVA7dxXtbiw0/bzsINN/PGZ5xH1JqmLgzNzixznXnaWZtEZKhqidDNaROTkAOZ7Rc2Gjc3kBu7&#13;&#10;FXIEKDAJ1EyJsk64+q1/wnc/8i+8cL3iKZWIddP3MrGwi2DuAKI1h8wylOsiXJ9cOuTSIVYJkZcU&#13;&#10;S4KDk/uUEoWfWsRMWTlIJyOXIamI0CpH+Ao3CFBeneqaDXz6W9+iAzzvJS+mPjIEAgYGGr18IWA7&#13;&#10;tyyTtT283ODkBoO9j7mU5BLcTOBmdvBpDF6WU8EmJ1/4qt/mh8DX9+9kwBkjWjj8sO/1EzvFxAWb&#13;&#10;YMty28m1xvc4cNu9m77x2euGW/fcA3nG8MAIAugsWRQsGto8FKu8Qjuq2eOBRh2J7DPpGWNgZprd&#13;&#10;u3av7aRscb2ClUIbglIJ6ThkhZbp4cxzXUqlEkJa9oRdO3cxOwvPevazGVizChSIEni+izaaTrdD&#13;&#10;EtvP7bXPPZIlScLg4CBaa2q1GpVKhQsvvJBrrrmGu+++my9/5XYwhtGRUTqdDkEpwHM9du/ejeuu&#13;&#10;nNTYxvclwjBkZGSEi846he/ffBvPfe5zSfKY+sAAg8PDpElCXoDKS7KEg4MutsXGLPGwDzvy3FAq&#13;&#10;S97xl3/J2y/9O55xzrFceOGFNJtNBgYa1Ot1gsD23Qopih5vgyPlsmJCz/MKdI+wfcVCUqtWqVZt&#13;&#10;ffbee+/lxtvu4sXPfzbv/+g/MDAyytxci0rFIc9XPrqFlGgMrWaL5z7vuaxZ7XL3PVMYzLI8rVLK&#13;&#10;YrgLIWynqE5kaUqWZQwPDxM4jM7OztosstFMz8+s+LyXY486pu071aXEQj0zxQfn9oIznYEypGET&#13;&#10;ddw6bvz2116yJcwuvnioxjgCj5ha2SdPMyIjMBm4QtnFSVgeKFPEfEHmIBCkboznumS5D2KYfzy0&#13;&#10;mx2+w5s/8GHGV6/Fye15aAfy3OA7ViUgI8VxDx/UKqU4ePBgv+E/iiLK5TJDQ0NMTExwze1f57b5&#13;&#10;gxhTZtwbYlRUKTkuHZGh6y5zskvkpjhkuCbDNQZpIFQSYRyUyXB1jpeJQlPVQQtFrASpMlTKioW5&#13;&#10;Q6wbHcQc2M+Y73KMJ9jxkztY2Hs/w6edQrVWJ/B8up02gRcU6FgHgYvKJU6uCqyvA8IhcgXTStB2&#13;&#10;YCAJ+fR73sOn3/FOXrR2gEs2rqO67wGOHS3TnNpPqRqgdYabSAIjcDXkJqPjpURBSuSkZBIqiUM1&#13;&#10;EZQzgWs0iUrJVUQmu0hlk6ZuItDuAB1/iLtD+FKzxZUP3MH2l72A5/zpaxhbv5lIQIeMiuvjS2GV&#13;&#10;1wuJUmksrlgunctSoxEFu4fASe3zzpUdJ8oI8jjB8RTVwSGuv+NGvv7Te3je+AakgcPJ8Yhisen1&#13;&#10;QwspybMMg92FyeEGd971oLh17/4ZtPyqki6VoIyQGUmeo4upZXPbmkK8Ealt9WQl7CNHzdN6yiXJ&#13;&#10;EpIsYWR4xDLxAQ/ccq+kUnnpE9aPsXHjRjzPI45j0jS18Y/n0Rg4fPa4025bvqjiffPzLcbGRtl+&#13;&#10;+nZardBmVSOIogylHIRSON7yWC/Aetrx8XHa7TbGGMrlMnNzc4yMjPCa17yGy97/du67L2XHjh2M&#13;&#10;jo5y8OABFppNqpUKhw4dWsmtA2B+fp6JiXH27t1Lp9Oh0Whw2mmn8aQnbOHKf7qWd7/7Xcw0ZxAs&#13;&#10;cm3l5KQs8SJmyb8PQ0595CMf4Q1//TYaJZdTTz2VVrtd3Md5fM9jfmGebqdDnmcWsCAFWuckabos&#13;&#10;T9Vqtch13heRBuh0OzzwwP3810/u4oUvfD6X/+3lPPHUJzLbnkHi0CjVSFPIopV7WkdK4iShHFiY&#13;&#10;5RlnnEGS2PMK/MNnd3vq9b1rdRzHosqEsJ14ccyJJx3H6rWTFzzlKU+uB4FPO2wTJjH+UY5pV+Rp&#13;&#10;oRgXS0GZ2rpdB0kQlEiylG4Yosoemoyrr/nYuuTQgbf/4eCoPxA1qSlwnJw0S3A9jwyHbrOLkkVy&#13;&#10;SmZ9RWgBqFxhhGBgsMJ0t4OqruW7D+7ln/Ys8NbLP8C6rSeSCqg5ClxQgT1ToYtg27UxrTwMzKcX&#13;&#10;xywtb/RYGoUQjJxwDtPjHh+55tv8bM9OTjr7HDIBWdhh7UCNdHo/E8rDiUN0FuIFJTphSNzRjI6M&#13;&#10;EebTGJlQLjytyj1c7ZA4CmGsnmonT6k4Cj9wkFGHoL3AprLiGVvX89FrvoqbpzzxjFNxy2UOthfo&#13;&#10;RCmDfp20ldOcblMulUkcSeoJ5rMQ3/UoIfjUP/09V//Rn/Dbkw1evP0UNpuMVUmXuiPwEKS5RqsA&#13;&#10;4/rgKFIBmUjBydBehCMyGsEgFRNQli6eJzEyITFttNNF+eC7irDbpR1LOmqY5vhGPnf3Xq66bxcb&#13;&#10;n/Z0Pn7d5yiXqmgUZa9iPSmCQAjbjNJ74A5kDiQSMiHQEnShSljoOdjn1cMYKFtlcAQ4UqAdlxzB&#13;&#10;tlNP5j9v/hb7fnw3p285EZUu2NCiqMH6vt9vqezheXtdWj0x7J6qvTGGRqnEbGue79y5u5JG6XVT&#13;&#10;8/OHJicmabbnSLSmN7W8IheTFZNFGut7zQp4so6ap8101l+lhBCkYQS5pr0wfxxK1YIgsJ1MS9oy&#13;&#10;eqn15cSc3aL1zRjD9PQ0W7cNs2HDBpRSy6ojrtRmozn+5Pf+hE9cfRUPNlOuvfYLrJ6cJMty9u/f&#13;&#10;z8DAYOFhBJ1Oh2ZzgcHBIcbGRo+IJz7/rDO44sorec9738PufXuoVKsM14dpdSJKJcXoqgGazS6u&#13;&#10;a7uyHMeh2W3y53/xZ7zlzW/hzK3r2bRpE6UgIAxDms0mnU7H8jAvgwfJaEMURzSbzX6G2XM9vAJ/&#13;&#10;mmUZGzZsIMszPM/njjvu4Cd33slrX/UHfOpTn1rx9R/OkjTF8zw0Oe24g4fH1q3bONi12FdHSpxi&#13;&#10;Ulr+sUXl+uU0/Ldbbbphl4GK4x46dOhYgH0H9vVLhEfTHrWnXUyG9Yq0zhIFLYlGkOocP/DJdYrJ&#13;&#10;DIECPRefP1TynvnakUEqvka6ORkZmTBoR+AYD4HAMTZC007SzySDXam0EHTimFKlxr1Og0/89F5O&#13;&#10;veTlvOiS3yQIAlwp8Gx4tyTctueWSl0gWVZWoq5kFZTxWXv6GcjjVvGef/sKN+24g4vOfyZizyyj&#13;&#10;swmVWDNUqlLyS3SNwVE+gSiRdmO6tbhAlUiUFvi5WPKvzZU7xulnR62mfIZrEupZh5NLw0xGmo9/&#13;&#10;9Vu0ov2cft6TUMqj4ZSIOhmukgRVl/u687i+S9XJ+Ps3vYFvv/8qnudVePX6UTYN+JRlQjecJ0xD&#13;&#10;pFQE2kWmEoVL6ggWAkPoaWI3I3U0tVRTTaCWNHA6hnkZEbk5WUWTBwKV5sRRgvDr3DcVk249mS/u&#13;&#10;PchHbryDs175Kt5w+YcoDddwOwqRKhQOComUpuAqtlxbvY1bXvzoGnBzcBJjtX+UrecKIxfL7hKk&#13;&#10;sIilNEtsrzDQ7LSpBTWyVsg/X/d5Nq9bx2YnfugENabfarocU2gmKz5fuWcav1b7r3aS/TjHjjmN&#13;&#10;6TctlMiRLDZ4SXysp330ZcGj5mmXesteGDk6MooxbB8cHKRaqeC6alFlQCx2nTjy8BPKGI3reszM&#13;&#10;TDMHnH322QzWG7YD5yhcz899P7b8200yXvnSV/L3H3kX0/Pwr5/4V0bHxmg0bDN8p93GYKg3GkRx&#13;&#10;zPTMNJ638phHKcX27ds57dhh/u7Dn+Wd73inzbobKFVV/ySHqwMIBG+/9K+57PJ/YNvGjZy5fTvK&#13;&#10;VeRZTpKkONKx+q7lcn93cDhL0xTXc6nVapRKJaSw2dUkSW0fsRB4ns+PfvRD/s+Pb+OVv/kSrrrq&#13;&#10;KiplZWU1jrK5nkeiUwQSVYQ6Z5yxnTKwc+dOwHYv9XZrWdHvvNxJa9E9JQJAa/O4VSNWHSONYyvp&#13;&#10;chTt0bubYqJZ/iCJi0BhM7sagSwFmDwjy+1AGnQlx0+uGUmnZi594vjagfOHFcaEdJyY3DFox3pn&#13;&#10;N/NwhAStERjraYXpx84GhZYORrj4fo2PHTzATYdavOFN72DNqjHSboSvIHJSUpnhGfWQ+lgirVq8&#13;&#10;u8Kp7RrLVt/UKTNzCzzxyeczcNI6PvgvX+SB5izrTz2dUqXB/n1T7Ds4x/DACJ7rMd1ukSpBQBk3&#13;&#10;8wDLAJg7KVomCJEii9XZFPVcLVxyKdFCoDQoo/HNHKXWLk46di1yeh//9+s34uo2p56xHVkKmGkv&#13;&#10;oHyXKjF/9/rX8M13fYiL19U4f3yIE1SKCqcg7dLVCcaA9HwLrjeG2KRolWNkSupk1ssbiWMUQeqD&#13;&#10;rpBkEr9Uww0UqU7I4hQtJLlfo1MeZ35kPdfdt5uP3bWf8/7gVbzuiivwK1VcB4zuEki3r9ObOaIo&#13;&#10;Ui2RCAWWrOcUQg52QhgQro2BhbbKidqxGz5pDMJoMimYas9S8htIV1GbTxgYnOBL3/kW3z+0ixcP&#13;&#10;lPqJpR5rhlIKKcSyAAtjZZea0TiPO5Eb7tlp3vX+D37sc1/5oinVK2RJgp0ZEBQdcBk9D+ljUcyP&#13;&#10;HgV01DztUlYC6RRoRSG3lwJ/3djoKAJBlufkWWbFsRy7l9VG/1ym8xeZchVRGLFz5z5OOeUEVk+u&#13;&#10;7n3zLw3XmHdSaoHP+OgYUR7xvOc/n7+74lLuO9jhi1/8AjOzs6xes5qBRoMwDDHGUKvVl8UmeTjT&#13;&#10;uU2YNJtNnvf8izhufYW/fteH+MAHPsi+PXsYaAzgSId3/tVf8d4PfIzHbZ3g3HPPpVwuI6XADywg&#13;&#10;P0tt7iGJE6I4Jk2z5XkbY59VkiR0Ol3iOLJ9yb6H53nccMMNfP+OXbz0+RdwxRVXUK/UmV6wqJ5f&#13;&#10;Rs5hqSmh+kPqKeeey4EDTdrt9kNZGwsAO8uctD0AfxRFNJNwyx133LERIGy1jso1LLVH72mLQq1j&#13;&#10;ROFlrdqLxrL4GZNDySqlua7CSXIamX6+Gybn/dqm49kgpomSNm0nxQlcpOeic1CxxQEJYxkVtEx7&#13;&#10;CWkQYgnzvqTdynj7nil+4+W/w0XnX4jIbP3NIaGtNBmasvH68YWRkEp74ivdoM7qWZyqotzJCVAE&#13;&#10;qaIVwuiTz2ZmbZkPf/+7HMxT1o6uYfPEGkwzJO1GdMdKpB5MzFSoJAGJyondnNDvEnmp9W4qsWLY&#13;&#10;SBLHQwuJwUEYRTlVCCCZnOJgNMtWx2N0OuLkobWEs1N8+Nv/Tm28zOlnn86Hr76S/3zH+7hkZIgX&#13;&#10;DI5Qnt/D5nUB9+66DX+4Tkca/ETgonCMA9qw4Kekfk7ihmiZMRjnlLOcIPXxU5+u06CrfEJfEQdQ&#13;&#10;XejidDJqskxdVbgrl3xvtsM/3rGHM152CX/2oX/ErzaAnEbgcmjqDgYrHolTJnUhlT0hQYNrQGT0&#13;&#10;0PgAJApCaRUNYgWppzEeKLvt6se0lqcL2/WGIZIGzw8QuHTShDolSOEB0eHfPnctLykJm/9w3T69&#13;&#10;jeu6to02jg9LSTOiDFXX5Sex5P6Zrv+fP7rxB9oRt+cmQ5XL6NR62KCgFUh7QxjLTWV49PDQo6pH&#13;&#10;XiqVCKO27RCKMg7NzR5fx6FUKpGHOXmWkzsailS6Rj9EzvCRLM8yOp0uxsATnvAEcCANwa16mCzh&#13;&#10;iPWM/TdW8Sp0sy6BN2hT+RIadVsSet3vvI7mnT/jR1d8iu/u/He2/vp5lIISaRoBhqmpKSZ5ZGjY&#13;&#10;4azZbDM5OcChOw6hgIFNa3j605/OjgM7eNvb3sXtD9zP5z/3eZ5dH2Tr1i0MYVCez549uxkZGSEM&#13;&#10;I7QWlBwP1y2BkMR5ipQ5QprD3j5LCWM9ku/7lGsVckewf/8+fnLXHOeeezp/8da3Mj48jAaiKMQN&#13;&#10;XFaPrmamNUO9Oryi6z+cpaQ4xdLc6XRA+dBNmJycBGyzTG9bXBQDEUI8JJP8SNbtdEiShG2nn87Q&#13;&#10;jnl27Nq/zbgeThCQhSFHs9lwBYFdsRIVOEEndgDbP2v/mpKjGRxbAwJ+/L1vi6efuvk7L1Y87UWn&#13;&#10;nkD1MCJahyv7TJVH+NLeXbz/9p3cfudP2LjxVHQO5RBL3jYIkTKkxYpWM9JqtRQ1wGA5ysOPYLrw&#13;&#10;3o6GRQYISJVDVvzmjW95Kx+//H08dfUwrznvbIan9+DefTNr1qzhULdBmqW4CKplH2ly5uenEcow&#13;&#10;NjnKweYUWZE9BYHKFW7uEKR2IOaOQUvbrud4rs2UpgkL7RadToev3DLNpgBOOn6c1RMTOAjSMLbQ&#13;&#10;TschC0vY9TIEmZKoiMSB0LXVAE9UGPCq1DPLLBGaNpmfM1vuEscJp4UNDu5fYH5sgPSYDUw3hvjk&#13;&#10;j27guz+7n6dd9AI++ZnP2udolrBkCKvIbpOOK2MOOZxlmQUr+L7/EAWJhYUF1q1bx6kNwx+ddTon&#13;&#10;7byXWq3Mgo5IHZiJfIIgYKRtx6dBooWtjuQSUrdJKqHdDhlcNcZCHPKNm+/mHdN8Aun8FlqA64K2&#13;&#10;4A0V2/mwqF/U2+P9CmaPHeWgpMPcoUPMHTzEm974Rq/ZZm3YhYEjoB+a5zlzc3OMj0GtVrMMERbX&#13;&#10;dZT3D8uzKMt576Xv5EUvejF79x7gBz/4AdPTM2zevJkdO3bQaDT6sd3CwgIzMzNUKlXq9Tq7du9e&#13;&#10;1nfY3lhNrvMC+2lb7lzP5deOr/GEU9YyOjYKBrrdkDAMSZKELDt8zCaFpNPpMDs3azl+DX3Ei+u5&#13;&#10;Z9ZfaQAAIABJREFU7N69m01nnknY7XLwwAF27HiQH9x0P0960pn8/d9/eEX37khYrwtrKS1rlmW4&#13;&#10;rsvGjRtpt62nVI4qGipyhJT2fctY0BuNAZI4IQxDmw13qE6uO8b+8SizMR6x4f3wy0yyhMDzLa4w&#13;&#10;SQm77VVVn1Wb1taZn51hpYKBC1nGnkNNTnn6KQwPjy4ijjIsgZLoxRC9zcSRLQT1ekkdkYPJ6Xla&#13;&#10;ZQDhUCnghpd94CreqTWf/9dr0E8I6EyOMbTxeOp7dyN0ghofANdnZq5F5EmG3SqO8CjFJUCSOlZP&#13;&#10;J3MMiaNJncT2zuZFQ3tu0CLrw+5cpRBBiVXjEzaxojVpZDt/pCNRrrIDM2uCY2j52ur04AKCga6t&#13;&#10;t3u+ot1tc0AkBBWfUtlBmISR6Yw8zzm0ai1f3rmDgcefwn/dcivX3vhTLnjpM3jb5VdRHR3pK90o&#13;&#10;enuyor1pRV23y7deMk1r3Wd3TNMU3/c588wz+dbPbqYVRigvIM1jcp2jpI/nqiIRZc/SCFvXX5LQ&#13;&#10;LrLZhiSMqZbKBB5UHTW5bctWNT/fzvI8J27PHrVrO6ooHyEklXIZhOCee+55fJZRnVi1CtddefYw&#13;&#10;DENmQjjzrLPwnSWfd3QXuWVbN8pYaIUMDA5w2Uc/ystfehHfvmknt99xB0FQstAvpWh3On31cq0N&#13;&#10;rVZzWb3XvdjfGG1zA/li2SIIArrdLu12m07H8ggrx8FzPYSQpMvgFdZa40iHcrlMtVbFdV2SJCEK&#13;&#10;Q7I0ZXBwAM91uf766/nOjbu58GkncdVVVzE5Pkmre/QzqMuxXltibwL3SOOe+MQnEma21qpcRZZn&#13;&#10;aG36rYvLiZx6SgWDQ4M4DrSb2dChQ4fc7uwc8RHQx30kW8Gk7XVEsMTNmv7hSEGp7NOZn2N0fJSd&#13;&#10;Ox5cN9JwkHGXwcbKpSQPJAkt4LRTz0Lg2GQQLAH69tZ2m9Ve2hd1JHyug+3gMSIDmfYPIVKU0TiZ&#13;&#10;YaRWotlKwK/wpx/+F9af9yQ+evc8H9w3zfQxI3gnbKAlMnbufJBAZ4wGPnHcJcpyUumRCR8nD/Cz&#13;&#10;AC+zWePIjel6MbkxBQpK2Ig61xitLcbHUTb7rq0auhC2yyjHkom3wg5df4Gu3ySXtg7uaEUp8fAz&#13;&#10;hZ87EEe4HnhlCU5GlCQkucRVQ1RKk9w6vI7vVRtc/rNDbD7vVP7yXz9JpzHArm6TvOyRYNX9TG+I&#13;&#10;iN65umB+OfHLw/MivQTniSeeiBEwG0ZooUh18X+NzesKdIEuy9FCF962GNvCxuhKSGSmkdpQLwOG&#13;&#10;kuco9+HbiCM13h5yXUf48/qmdc7C/DwAnu8BbPZ9n+Hh4SPCVtfpdqkI2LplC2DhdwYeS1LYh1i1&#13;&#10;ardkQeAxM9XCrVa59tpref7znsNNNz3IN77xfbIs49jjjmVwcIBut0uapn0u4MOZ1tqW3AqGBejF&#13;&#10;uHZweZ5fALkXP08Kabmfl1EnzrIMKSyyp9m0yS1XWQyz4zjccMMNfPbz/84rL3kG133mM0xMrKK5&#13;&#10;0GSoPIS74oLakbGlVKx5vihDMjk5yeCgRxiG5LmtWLjK7ecGlmOlUok8z5mZmWFouMLAgDe8Zs2a&#13;&#10;NdWhQUrLYBNdia2cuaKwRYdrfwoCj9xkuJ5k784HqJfcememy6aJYfIjICA1kziI1cOsGl9Htxth&#13;&#10;8pw8wdLxFXxVokAbORS90QXi9EisVE5iCa9FXuBV+9waBoTGFJpBC3MdBoZqRNrBDE/yt9d8gcc9&#13;&#10;/7lckcMHH3iAu02J1WtPZCj0UNNdhpSP7xm6XkLHS8lkjhY5ymhKmcEx9siNxgiBVA6OcpBCgDaQ&#13;&#10;55hMk0YxOsuRQti/YS9cKge35NP2BG1P4GeSeiRoRFDKchKVELshidtCujGVKMJrdnEok1ZX8TOn&#13;&#10;xD/MR/zbjllOfO6F/K8Pf5x0YC0zxmd4aD1hnuLgFLGs6VEj9QeIZa46+o2maZr2UTlAX51Pa00Q&#13;&#10;BAyOrWYeQ5RDLiWu72FSTZ7GSAq5e2FZU4xYPIrbiCcdyo5H1OxQD8oknaT04H33H9OemSOcXzii&#13;&#10;TBUPt6PmacMoKljqExyliMO0dOxxqwu9l5UHnmmWUi+6izrdbqHrU6DvHzu9374laUIUw+hoBceB&#13;&#10;NNW0uzEG+NSnruWZF5zNjTfu4ctf/grtdpvA91FK4fuerSsexkzR4C6lU7BLLKJV8jwnisL+QO1l&#13;&#10;UqMopt1us7CMmEsWKBj7fhvb+oU+0vU33s2ZZ53JlVdcydDgEHPNOYwxzIfzlqniVyCxsBRhBotZ&#13;&#10;5J6mT6NRJ89tPgAossiFp13GTqfZbOJ6LkEpYHh4mDSBPXv2jAGIo9zx9aiDC1mslr0ytHnIK2uO&#13;&#10;MjhGMD19UKwfGRicGKzTPXiAQHHYVUgpRbfbtVhHzyOKIgy2kK+15sdTc6zefgY6VwzWh8kzgeyF&#13;&#10;rn4hzF6cqT1BsfTVyq3XOqqU5YsVGXqxkYcgcG19svhFzZP2xHIwwucfPvMDTjzlRD59y22MhZpt&#13;&#10;5TpjecZInFF1bd+2UhAHhji1XEye6zGIsmR2gWX2iFN7IgJwe0ALbagW4O8sTvqpB1UAFQzQ8AYI&#13;&#10;oxCR56AUwnfIdYI2XYv+zBJaCxH1kUmEO8CeoM4N+2b5ylST2tln8YkvfRvtQJxBozaKENAoLaEM&#13;&#10;M6YnxkfvBI+i8/k565XTepO2R+nqOA7VapXBsVXcc+9t5JPHoHOHMI6RRlAtl6yIubArv5bFtk0X&#13;&#10;Z17ExWXHI8tySp7LQjdi9ViDPVNzAUZgkuQXh2m9Lo4V2lHztAJwHEWaZ1z+t5croxnO0hTPdfH+&#13;&#10;B7ywvevsdawA/braL+QqOkI35mjbg7t38bObf8bFz7mAz333xzSbTRqNOlJI4jghyzJ75BlGLwo7&#13;&#10;aa2PCNtjFEWFrmpKFMVEcdRXhyuVSsRRxJatW9i3bx95njM9Pc3nvvcTjj32WL729a8vxxn9Spuj&#13;&#10;VF+VvtcJtRRpdjjrl356CU7bt7zyBoRl2KOetKKHxvi55dP+wjo2i1b5wGXvUZ6kUpLgZwlCH77v&#13;&#10;sqdARjFQYTEbmKYpe92AYHAUoRWOUYVuARbPKBdPS2qBky+OsB6b44rtIWlBAUYh+pyBjq199r/M&#13;&#10;2BU6N5AZRGrYNnwMQQZ//E+fhGecxW//8C4+YeCegVVkVKnHHtUIVJqQiYRYGWIlcBMPJ1LWq4v+&#13;&#10;BqJ/Sj1Vht4hoP98zJL3+HOCRicg8QPagWDWy5jxEru9zmBw1Xr+/Zb70Kecxv9xHf7iP29l8Emn&#13;&#10;8rq/+2dMrQGiYEg04OXgaXu4GpwcRN77st4D/QW37TE0xw+YR5FIFyOkXRgRYHKkeWj2WIvcIs0K&#13;&#10;njIBKG377hUCt0C6KcSIgEV5JHN0rveo1mnT1D6pbpgIIfB6KgDRMnhz+5MW+sruPZaBnocYHh4u&#13;&#10;IHuL5RyW7GR+pU3Crh3zjA4P8olPfILTT1/PZ75+E51Oh1JQwvd9XNdbZFbINdrYgbUcZo/DmTGm&#13;&#10;UFAoE5RKuAU3cZZlVqNHa2q1KjfddDOf/fINXPD0U7j22ms58fjjabZDhLS3vXf8/2Z+EJCmdgu8&#13;&#10;tJ6rtV7WRq3naaUQSMdm8IUQR1daoLAVeNqHryBLN7JFHlnbNsxN61e7cUrQKAfoqItnDp9W/+8m&#13;&#10;LVjJjhkjqUysBm2lLWSxUckEpGKxniaWrHpQeKBHe9FLrRTaw4ttjdZoZG49TU8mSAvIHTCOtk3K&#13;&#10;1gWByEnaLY5ZN8BCFDExuolPffNGtj7nmbz9OzfzH8EQdwysYn9tgMwr4WofPxKUuwZH+ARubdHT&#13;&#10;9u5+4dT7gKjeYRafkynOSQvQvkAHEkWOyVKkBs+rENdHmKtNcmdpjO+XR3jnT6ZQ52zjz/71kzQm&#13;&#10;15PGERVPgkowKgWZPXTr8vARv7QhTSzm2B9r80plFnJIhcIIic4L0TSdIYzNcdOv15r+0TNH28y4&#13;&#10;QuIKezhCPPJyeoQWt6PmaXuEd3kOJ55wQgWomSIR0CNIeyRbKtC7dHvc87QkCcPDFikiigGxyBzy&#13;&#10;2A+Kw5lXtomiehCwY+8+RgeGuPrqq9m65Vi+/vXvcODggX49WxW6tLnWGLPYV7sScxwHbQxhGBVK&#13;&#10;DZZTqcfdtW/vPr74tRu46Bmncs01n2JyYpKDMwcJ/ADf8xFC/jyf0sO2wr/KFgRBv0X44Z52+Sb6&#13;&#10;ZSUpZV818Gjbo3764hcuG4vLeu/ajQbfc5UCom6bsu+h816D8H9vSz1tr2VvaUyLVASDQ/2Wsx7f&#13;&#10;gQZyNKZgDjha1pW2Vc9DoXCt6IxxwRSDWVqvn2NASKTQSCn6Xjj0bNmlNAUnDU/CISh5k1z+lR/w&#13;&#10;kpddwIcXdvMUp8ZTSjU2EuBHFkSfBJAWygVQzI8lk+Th8bpYknYwRQttLmCqkqBUzshsihsbfOlS&#13;&#10;7rjc4mh+0mzzufsfZMuLn8kbPvhhhibWYHTG6uEKMwcfYGR8nKz4UikcexjLpb/4xQ+7YcJ2G1GQ&#13;&#10;xplf0gD/70z5PmFOgeAR/fFmipJPr0PaFDkJUbzubxx6Q10UvQBCIsXR1oC3dtTuXLqkVtputeXo&#13;&#10;sCfiOO6Xcg5rS7zlUgEklihuB0HwkATH4htWePK/BMvIOdg8hCr6jI0GBExOjvHNb36LB+6fYmpq&#13;&#10;ijRJUMqx3tbYJoEjwcyhtUY6kqAUUK1WKZVKpGnGvn37uO22O1FK8e53v5s1E2s4NDeFknZ9Hxoa&#13;&#10;Ik+TfiLy4YPUmP8vbr/dafRe9LLHPJpdmih2HMWLX4KtoE7bc6W9XxjQisDYdSBSKZY430ONTEg5&#13;&#10;k7A1GkNHUwypcWYPx/sqFrcejpTowtv2OGhxfMI0xnEAo8nTOWStRIqD9BzcXlhSnF/iAuR4JilO&#13;&#10;e2V4zn4jYK8W209XA8J6WVhcFb1efF0sZtp3ULVyIaRVHMqGx3P7DiJTKAlFSbq2wT/PUJ4iLblW&#13;&#10;MuS/OS/9C4ZNX+d3yc5vwQdRPH2lwc9sPO5nVnso0Tmm5BECkSo0bcMu6cw0jVWrisuQRUKmd3GS&#13;&#10;pfxOfeulOwTF/1t6Z46OOY6zBFSxSKzQGz9p5pHh4TQN1SGfrivJs5i0alXcPVOyHXWZh9AKpe0u&#13;&#10;IlchRhjmaVGpVPC1wd9toNklUwlZWUIngczeV6/YfSRuMd51L1f1K4inFX6x/ZWCNE0lIIQU/WaJ&#13;&#10;/9mHLW6TeywXAGm/s8rwy9mYHDk72D5ITRQAxU6GGAQzB7f99DYuvPBCNq8fYnR0FLeAiuXaaqVK&#13;&#10;Ka3XXaEJKdG5Jgytkl0YhrhKMTk5yQmP20aWZ7z61a/mwPwBRmujzLfnKJfKNCYmVvzdvwqWpqld&#13;&#10;YqToI3yAZY8jKf4fde8dr2lVnf1/9953fdrp0ytl6AiDIMUCWBIRUF8TlcRXTKIxajRqLNGoia9G&#13;&#10;Y1TsiV2UgAWCgIUmvYsgbagD08vp5zz1rnv//tj388wBy5wwM+JvzWfPmdPuudvea6+1rnVdAp3n&#13;&#10;PaSVzjVpmmnip0/YNl972pP2t5Zn5369qLs4SpHmuZYog1IgBdk8yLDFnC2LlBZ/1f3cdV0wOWmz&#13;&#10;Uazi2vK9GIpMsnwSEufJvbV7qXKmq8UoYwHPLnTjNGPwtB2+Bl/rIovdTfEaDnIOoj8dYFJJ6sMO&#13;&#10;M2HGzRuv5+9fdgJrx7bz5oGFvNDzGTIJLdFmwo+ZCnNcDN5eKDQvaXgsqvs0PJfJQDAapExWU5ZX&#13;&#10;JacOVPjIsc+mfdmN/NebzsJMPYHrZGydHgNVodHIcAlw8XCMh9LWGwktupDdJ2ezTdfZCgwO5o+A&#13;&#10;pSBtN+hXDlIacm3JBQ1WN0j18H4Gg0HPud+mqCtKqchzbf2l59LJM+KEhJRdIDx+yzzZC7iwfcfG&#13;&#10;GKcWIK4NnU4nkyhj0TwZnc7uGwaeOmmZk+GzEDVBo1n0beY2Pvv/lSlBu9nBxe5a1z+2nle/+s8x&#13;&#10;GF546qksXryYcrmM6bIqFNlaYzR6L/Dq2q4XQRgElMsVXMduu7vcSaVSiVf/n+fx/Ytu4pWvfCXl&#13;&#10;oMyCgQVMTU5Q3cddLH8IazStbIpUiizLEdJm7MTcBovfY6LwtFrbBGNi4aQFx8y+fRef9tHzYjx1&#13;&#10;OemGkt34SccR23fuiKdI0tm4TTZHQez3WXfSdrPGYg61pe/7qDwmnRq3y7rJMMolR6JQRVfP3IPN&#13;&#10;8bRG2rGnloV2GB9wraff1ba7K9bVFBAtCUKBY0dzLKdUCslTzd13Xc9fvPQYniWmeMMRSzhyehNr&#13;&#10;WqMMNabQSYvMSclKEHsG0g4m3X1Dwe4saBn8lkajyD2Xjgt13UI2J6g1t7Ni7Ale0pnm35+9EHPj&#13;&#10;Oj79urPwkgbe8BA7mk2EVshcIXShLGF+x4tunvxvq3T3zIcy8cwUSx1QTk6aJwhpUWyOlrhzsuBa&#13;&#10;Wo1k0/tTpC4KVY0UQV1BI88IS852TPG94ucyLCvoLuvNkKdt+65OG+4Ch+zYvr2pod7pdGzGch76&#13;&#10;pr9tezzX0wohaBQcs0ZrW8PtNQf+8ecvK8P2xdi2bRunn346SZJw/PHHs3jJEqt9lKTEcUxeqI8r&#13;&#10;xzYIaJ3vlTq0kKLHWdxlo9Ba4zgOpVKJMAyZnp7mJS95CX/xihP4xvk/49Wvfg3T09NUq3tKFvTM&#13;&#10;m1UIsJ7WKgN2Pe384lpdaPWCIU0SkhwGBgaS7vf2pe25p91FjwTsWkdkVxhYQJrndMBkniJXgmQe&#13;&#10;K82TJm2BlZsb0w5kGTRmQWTEIidXCmMci1CZm0ItnMAuZNBT6olP1+aGJsKQyYy0O1ReOPRdOL9c&#13;&#10;CRIlaEs7ZkzEpm0beN+LnssLp1p8aPFyXtFpsWp6K7V+yUw5ZTrUJI6HkgFhrgiTnFzFyGAvbI/7&#13;&#10;DO0gwo0jKpGhmjnUMg/jSIQLs1ue4Mil/UxfdTkvasT88+HLWX/p1Xz+fX9HRae23ishk5Aoyzsc&#13;&#10;K8tTnDlgVA6yGGJXpaCra/1Mm27WWW5ipJNa/WQpLZGiVni6yxBoyGVOLncF6VpYBXo0ONInFZJR&#13;&#10;kdICBgeH6miQqb1eLSHD9Gra1noz52nbPvO0UZwU+whFuVLWZSWTIAgw2syrTvuktW5u9hiKFQ7S&#13;&#10;QjHeFJjcnv0RvBS7sw0bNnDiiSfy+OObOemkY1m8aHGPLXDnzh09AjZV4Fq7+QFZZOD31IIgwPM8&#13;&#10;XM/FDyxtqFRW77fd6bByxQq2bNmCwIYlRx75LJ578Ap+9KML+cd3vnMv3IFn1uayhMzlkeoCJnZn&#13;&#10;vwH2AV2pVLZ7vsP/ClT1NOxpT9qeR4UnKXR3eewkUPZ8vGqF5StX5ssOPrD58NaNtLOEoG/326u0&#13;&#10;eIG11kSRlZzo1t6kUhxVK7Nj0+Ok7Rn8apnJRh2pXGQK0WzU84TdrpauorhV99sLa1U3CS0zjIwx&#13;&#10;JGQkxd/QEYLJJCdSECmYbES9UmWet3jdKYfyfH+Mdx27itNDyfFJi8FGnebsNOFAlXEN0zIg1yGi&#13;&#10;4yIjgcoNDSdmmqZVIy92H13AhTEGWdynbgN8GIaEYdiDPnbJyyaTnbTVLFKlaJ1i2hkyksi8hNRl&#13;&#10;GpGmEg5S80JKWZOl7Rn+76GredtwjWu+9J98+B1voD07iiNSdo7uIMW2GO9s1WkBkTAkMsd0hzBP&#13;&#10;um1/CGs0Gj2IoeM4Vui6EIvON2/mwJEyUzM7GBjuJzWaNMtxMoE/J+mSS00ucwwag+55Wkc41Kdb&#13;&#10;BLU+NkUNckXr4COP2Jh3Mkpq16Kao8nRvQtXaNQfa0y7eNFCoigmmZ3l1htuTu9d98jsqlUrCcKA&#13;&#10;cqm8x8ev1WrMzs4iEHZ7QyHTK61i2jNtic4pB4qiB53+WoAAduzYyUknncTI8EjBVTSIzq0mjuu6&#13;&#10;uJ43737Z37ah6O3YC2GpTqdDu90mSZKed9id5AVAEsfkRXa0q19rjGHlqlU87/BlfO3r3+Wb3/wm&#13;&#10;SZqweOFimnGHFENfuUaUR/O9TfvMhBA9mY8eR5aUBEHA1q1babc7+AVbiGVSET0B6fmY53n4gc/E&#13;&#10;xASbNo0RVILpc8/97lTgu1aPah/a05+0BdnSb4sQNTC2c5RaYKkMlqxebjKY3DAzjl+tsGHr5j04&#13;&#10;ZWsHVkrMbN9KrDu0kw64LnFmIAdX7soed7taYG7Hz15Y65WxgxxBXigMaSRWg0dIRYIVomtNdfDy&#13;&#10;nM76h/jgWa+gcce9vMloXhn4HBbkGKYZlQ0aJTC+h0kcqpFHX+QSpBbXmypJ2xXEyo65yainAve7&#13;&#10;VKq9vED3xTU2adJqtQgyQ5AZ2q6m7Ro6DiRSUUo8SkmIiUOQVZq1ClMlh2Y6Qzme4Pme5N0jfbxq&#13;&#10;VcC3PvAhLv/Sv+Nm0yx0QKQRKRmhCsiwuOt8VwodmIPO+gNYEAQ9nZ7uzgPgnnvugThimZJ4gSFK&#13;&#10;2pbpRClEonFygTK2PpsLG9d2Y1pbaxaM7hhj6cJljCxdxoSCyNBac+Th+aLBEUwR0yKY855Yk2TI&#13;&#10;PeRD2qcFJa9o9ZnZto3BgVIzjiKM0XtFLbuvv4/x8QaTk5MYYwiDcJ9n7f43luYGCUSpYWAgZNOj&#13;&#10;j/Ka176G62+4g5e/eC2LFi2iUqnYJJsxtlDfzeC6uwcfdMth3bqiLCZu9+vdYwkhcIvuHc/3kUWI&#13;&#10;sTtzXRfXdQkC326vXYcsz0mzFAOcdtppHHrIIt76jx/nR9/4BkIp4iQpRNj+OJ7D3DJhnue9XMAd&#13;&#10;d9xBBpRKpYLP2e5spJQFymn3x16zZg1btm5l48aNLFs2AJ1oxz2//HW8dcd2HLFvKUGfPjTlKdja&#13;&#10;p5oEZmdnwBUsXbOGnesemX6w1WZjv2DR4DBZvGeUKQO+xAEefHQdJ6xcZbkDFDaw6qJSnKc41T0H&#13;&#10;o/RMF5pAUjuQW1VeF3CkSyYknoLZZsRIOYDpSb73gX9g5q77eevBZc4YClmwU5NMd6h7BuM65I5P&#13;&#10;O46pGUF/EGAiq3EaqyJDW7QHObldCI3WvYRJt4uzB3qfk1jpfr0Lt3MdB0olsoYLGJwuFthkCJGT&#13;&#10;S8taqfwyHSlpZZpMOEhHo3SCbs+QJDErH09418ErGFq/k3Pe+n4W4vGCN72VrTt2UuqrEpZKWCxy&#13;&#10;Vrwq3QyI2CsbnfnaU4ndjDH8+te/ZiHQ52iEytC2FwsjLcuJyiGXln0ll08uI3bPfXx0gr7KAJto&#13;&#10;8Pgj0+CqsVKgTAlQxvxm8F60oO2NS9+nnnag1g+ey7ZHHyUI2FTrcxgaHt4rXSphGOACt912Wy+L&#13;&#10;50j2tG69V61cDpiamOLtb3oTF156Na96wRE8+9nPJklSdCGpmMQxQljtI4Mhf8qE+12m53jauaPL&#13;&#10;fVytVqlWq/i+T57nNJtN6vU6nSial6eVUhLHMY1mo+AHti+2UgrP84miiKmpKc4++xUsqcAb3/ou&#13;&#10;Ljn/AkZGRqiW9pyMfm+Z4zg9BkalFFu2bOGxxx5jYdW3nlhrXNexcEW9a2Lvzvr7BzAYe18tXGDM&#13;&#10;GxoGrAffl/b0J22PieC3H6QalJmpz0CaEgwPs2TFss2ZNGwf3cl0QWK+J9YX+Cz04JbbbrHi1N1v&#13;&#10;JOwSJjO7nOveXty7jTkYZXtpUztEqnAzcBLwE/jA372Z6y7+MafvP8DxZcmL8gZDo48zhqFZqhKo&#13;&#10;PkpRwHA7ZLmu0o9D3mmSuB3afouO3yJ12whSlIYw8QgTb7cx7dTkJFEU2Uk2R3e10ymEuESNRPTR&#13;&#10;1w7oixS1NCXMEppBxGwYMy46NGROLXHozwJKiUSmmomaornQY79Wm+fnHdT99/PRs17NIRLe9Ya/&#13;&#10;Ysvd62iOT3Y5k+y7YSh6D+2Kulc4uuZhXZ3ZNE17qLoNGzYwPj7OAQsXIvKYLEtwfXt/cm3wlFs0&#13;&#10;IhUeusdYYUc3pt3wxAaGh0ZYtt9+NDPwh4ceSqYmGKwM0GgXZPy/Beq+N7Ln+8zTtqMCahcERJMT&#13;&#10;rF6930ObRvPO+PgEBx544B4fPwh8qrUKjz32GFmWEmUF79QfiaeVDrz3ve/j8suv4OBVi3j+859P&#13;&#10;EAbcfvvdhGGJNE0J/ICwFPa2r2EptF6sM//s61N3YF379T2b2LhxI51OBz8IqNVqlMtlAt+flxJ7&#13;&#10;V9m9XClTqVZsTJtlZJnNtDYaTXsNQcCmjZt405v+miX9Ixz9nKNZt27dvM9/X1o3CZVlWW9hGx8f&#13;&#10;J01TBgcGe4oCruP0OKOVkvPytLVajS1btrBx40YUMDw8sh7YK+oZu7OnHdM6Bclzp3sUr0B6FC4o&#13;&#10;1i6e8iDNwRhazcaGHHY8yEH7HRotwngbgEKZ3Ui8XOJogV8k1mKZkiqIi8yblwv8XBAmApCsGt/A&#13;&#10;nw/lXPFIh53rpjnigIXWy/ZnIGGsaF8bLrpNkB2QkBR7Ay+330+UxYbqIsPpFpdjgZMKXQTG0hTA&#13;&#10;niIUj0rTNPIGS8Uy7NqnoAM72jMsXlriL150HE9ccy9vGYQ3HnkU8b0PEsURyw95HvV6m1WJhARm&#13;&#10;SnUiL6bu2EUuQMCAIjceaI9U2hhWGINjDF5u9V3rQjMyNIic3kyWpERDi3nYGeH8UbjllluoVvpJ&#13;&#10;t6e8Y7DDq5cNMvXru5FSseLo53PfffezYNBS9UyHPuBhIg+ihEqqCUqSjqoTqTZjXhFLmzKBqbFs&#13;&#10;qgJTsHPVUhquYPFUm4Gkjn7oV3zxkGF+sKXF2ae8gK9edjEvftErQTmMbmuxcEWIUZpHokcZCUYI&#13;&#10;GaCUFi+QvdXgQlzskvynpDyS4utebn++JfM5OWnoa1k9JzzIbZqB2Tij7KZUkoS84qLJueu2uxih&#13;&#10;zDF9HcIYpCnjdIrj4pHQsgoVxkNqKFlJXzr2B5BGIjWsWLaUndvrXDqwlNvZ+MTfn3rGnV++5zES&#13;&#10;EvrKZVqd1i7Qgth1omnPTz5977LPPO2i4YUkeQKuSzA4yFl/cVa6uD/YkWUpW+epv/r7TGtjUTwS&#13;&#10;HnvsMcteI4Gowz6HpBQWqBAi6+HbkxpCWLy4n9effTa33X4vRx9Y4cST1vZqhv19/WR5tlcE+UwP&#13;&#10;AAAgAElEQVR4i6uVCuPjYyxauBCjDRMTEzz88MPcddddvOUtb+GSSy5heGSEdQ9sYtOmTaw5cA0L&#13;&#10;Fy7k7rvv5tBDDyXL0l2ADCktMsoPetIZu7NOu0O70yaKItLEZpQr1SqrV63iWfsv5KyzzuKuX91L&#13;&#10;2oaFS8s0Zy16bSQYYSrddzKQc21osA+SBCoV4iQhThN++cs7UM6eZ3e3bduGMYZGo8HaY45+/Mvn&#13;&#10;nDNb7u9noFpldh4KEXtiT/vsVY+TaU6mzJYtQUPUbtNXrtGOmmRRm5//7GqzeKj/RbPbdx5xxKr9&#13;&#10;WCIaOFoikDhGIMwuIKKes/EXCJSxQ2pBFxWqwoBYCO7aNEO5b4gXnXkamYBGPIsTehjpWAZi0eX/&#13;&#10;LRjjhSiOadcrLU1RWTVIBD4F/4IRCFOogM+BuAkACT4hJVNm2ndpK5A1wdjMNr77nndz67fO4zQB&#13;&#10;f3vSsew3WGbTto3UZUoaSJJWSuC7zAQt2kEbIzSOMYSpSylx8TMfLwuQpuDjlQaJRpEiSRAyQZDh&#13;&#10;xBFVpXgAl4f7lnN1XfD9Bzdz7Mln8MX/+iaL9lvNC059KV//6Y+54v5tDKw5kATBcjR6dgY3TQl0&#13;&#10;brmLpbF6QK4kl4IYSYaDMA5KO7i5i2Ns7TJXEamTYXJNYAQtFdEmQSlDLXRYpgIOUhWam7dywQXf&#13;&#10;5uhX/Qm1ZUtJQsV4nrKYCkNykBkBbQVlByjotXJnl3Nyu5j2YigsoSWp/Tx1TOGgpeUdzu1zwbUf&#13;&#10;pbC/05qN8Moloixl+46tfPqf3s+pg0OctMDrlU/nvndaWi+dK/ux1yFWlFsdbf8b7fg0M5dvb9/M&#13;&#10;fQ8/cR7IG9IoIos7uALiud1exTuDAKF3deo+Xdun2eN6q47bV7PSGcCGrRNb6uQcfPBBe3xs3/eo&#13;&#10;1WoM9vdx8803Ezc1jo8VTt4LzA7/G7O9HvDZz3yGz3z1WzzviAM59ZSTKJVCtm7ZSrPZIAgCdJ4T&#13;&#10;dTrziil3Z5VKmdnZWbQxjI2OctXt6zj55JO56NILcUqK6bFpDj7yIL785S8BcP5ltwFQLpeJohjP&#13;&#10;s3VYISx2Nksz+1JJOS9PGwQBfsHMqJQiyzKiKEIKQa2vxhlnvAzP83j5K17Ow088Rg5UlEfU+sOi&#13;&#10;pYQQ6E5CKSxxzz330EpzjjrqqD0+bqVaYfuOHWzcMsmSJUu29I+MUO7v3wtnvHvbg0lrs2kS7PKY&#13;&#10;2uHkXSF268HS2VlLEeMLFq5efO8TwI3rnyBIQ4LUoxw7+JlVkDXCkDh2CAOuFoSpJEwlbl54dmG9&#13;&#10;Y5IkBEbwwlofYv1jPLbtQWIH0mpAGygXA2yds9tH2/OWRUJQYRni/WKIrGhd0QVLHwXDo4C0C/9S&#13;&#10;oIsV31qTL37877nqU5/nTStK/NWiKs9qTKDX3U88NUbfcAVvqITpDwhLimZ7mk4wQ8dvIkkJUkUp&#13;&#10;LuEnVUReISMklgotDK5OcU0HP4/xtO0XySRMuD7blh7M9fEQH7r1caonn86nLv4FeJCSEwyXGJue&#13;&#10;4LAzXsn7fn4jO1eu4d9veIzrE4/K6v2RroPru/hCI6MmWWeKPG2TyJxUKnJCRF6hHFcpxyWCVKFM&#13;&#10;Sjto0g5n6EsS+pME40tMKImcmCiuU5sZY9XMVtZObuYf1x7AUTM7ee1JhzC57WHK2Mk+sS0mRBOi&#13;&#10;MdJgZLG7MtZR9pC7Ra2dXcl5jA/G26UP7BtBkBfPxTFo1QHRQWQJeSfHH6oyHtkd3R03XMta4Dlh&#13;&#10;sutdEpBKiJ1iFJ1KqZzTHWYsl7Vb8Fq7GqajhI3lgBRMq9XaMDM2jiqqFclTKSue5FT/iJkrBILl&#13;&#10;i5bZT7RBJ4bDDjvszj7PaY6Oju7x8VutFnEUs3r1alzH4c477wTAVW7B+bFvrSAnJIpiPvEfn+Dj&#13;&#10;H/8Kq1d4vOQlLyaKLJewVJLh4WE832Nyaoo0SXo6OXtqeZazYcMGfnzNDaw9fC2XXHIJ1RKsW/cQ&#13;&#10;rqsIQ58FC4ZptOFlL30e//6pT7GtnXDlDfczPj5Ou9XuwR0B0tRqB823VzeOoh7LhVQWkC8oOq4K&#13;&#10;b7102VKOefaRRFHOa179ahotm9UZXrTvifi11r3sse87RB3NzTffwsKhCp29ILVaKpWI45hyyWke&#13;&#10;ddRRGwHqRSnT2cfgkT2Iaa11k2OyWI384nsSmGrOYEoBaM3i5Uu58857ppqZPskpV9f8aV9fESNI&#13;&#10;3Nx2U2TKkCpDLg1+JnD1rqxyLouYV1ikilSKNEpZ1reQDQ+v4wG3zp/++SswwqORJvQbH6khk5Zv&#13;&#10;wDHFmRYxrTCyiFeK+FULRDegMUX1WUjyHozZPgmnOEzHgQ3jW3jgv7/Dz973EZ6fwodPPBJ34yM4&#13;&#10;MkWWXfyBKsYL6DRj8naMSDOMzHBCidQaRwtKqQ/GJRMemRLMBpA4OdqJ0TKhlGfFubvkwidSAWNB&#13;&#10;P//jlPnKr9az5jkv46IrrmZwUDEx2mH/1SFxNouSKYKYwA1ozGgOPPgQ+hcfxFev+QmPSIPwFX5Y&#13;&#10;QpUrkGXILCZQwi5GWYYqnqKfSaRRvZ1T7Nr0bV+kkTq3wglSkSuHTCkS32B8wWDoEkyNc2BmODbo&#13;&#10;I9u8nUt+8H2e9YozqQ70EdLCI8UUXTNaWKSUU4gx9G65MmQKUoQlrhT2EUlyXEAlyu54FPaXRRNB&#13;&#10;hswNLj6xJxEO3PqLG/ifcz7DXw8FrKw6OKKIKosusK7XzeWcnIrY9W53dZG6Xm5iYBHn3XU3W8L+&#13;&#10;Oz/9mc998fsXfF8vHB5BJw0S3VWxEqhiN9ptLJN6V/rn6do+87QaTX+lDxN1IMvYsWkL/YN9ANc9&#13;&#10;vnn9Hh+/Vq1hgMD3SYGbb7qJyclJgL2idbM7S03OVVdexbve/R7CkuD1rzuNNE2Jk8QyIkhJHMVM&#13;&#10;Tk7iOA4rV64kDENarRa16p4jhn74k5s47bTTuPyaSxkYUOzY0WLhwpCc3LahtRrk5LTbEIaSMISz&#13;&#10;//YsvvOdb3Pf+gkmJibotNsIadXhXde1yunM74UKS1b/pyvvIOaSjwvB6OgocRzjui4HHHAAa9as&#13;&#10;4Z77H+Rlp72MRnvfZlftOUhwHcbH7Sy56aabaGpYtHAhtVptjw//yCMPgxC0Wq3/OeP00zPP8xif&#13;&#10;GMP19n0+Za+xMVr1sF1K66VSlcnmLMoLQEPf4Agzk01yr/xYY2gJt0/NICqDdNqaMKyi0wxfKaSv&#13;&#10;ME6xyGqBkyucvOu7RY+pp9lsUHI8nGiMv372EYjRjAu/81+W7d1AHkW2uwVtf0tDkqRkic18/uYF&#13;&#10;FXFsN2jNNEhR7CTsipk26ySz05Dl3Pzdz/K1N76RkwX8v+c9h/03rGdBp8WyRQtIyZmRihnhEzoD&#13;&#10;yNhjdvsMTqKR/S4725NgQlRWIxY+sZJ0vJS2l2JkB6PaVJycASlI45Q0Usz6Q2wbWs5VTc0bLv8l&#13;&#10;i08/jTd//hzSAEwOy0fK6OlJotkImQhq5UEUPjU/pVxsi1IfVv3pn/Cxy3/Gt3YkfHtsmrsJqC9Y&#13;&#10;ThufZhQRSvBMBynaSNEhUym5TG1uXfv4SQ0/DZnNW7RlB6kNXlsgIpfchMyokB0SvOE+PFcy3Gyw&#13;&#10;attGXixS3v+cAzkh3cwpaypEU5vQJGyOR2mQ0QBmKLK30ZyXy2icXFPKDaUcSgmECXg8WROom+3t&#13;&#10;5SwURI1ZloxITAx3XPZjjgcOq7no0R22dv8ULztXG6nZaBK4HqLo3zZK0spidMnDVAKmh4e4o6Pb&#13;&#10;hz7r2TegXPIkQaJptLs8FfY/kPaN3KuNxPvMJbXaVv3NFJnI2clJUIqjjz76wfHJ8Wa9bmUxPM+z&#13;&#10;cdEc8rb5XJsUskASWV6jkSrcdPNNZGR0eyOZo4DW5VzuepTdmuuAMbSjNs1Ok6mZKSqVCl6tj698&#13;&#10;4hO89a3vZ3gYXvaykyiXKzSbTaLIcgjvjTpsHEWMjo6yYuUKyuUyWmvWr1/P1Xc8yMtfdBKf+o//&#13;&#10;YM2KVYDVmgXwqlXKtZpVIs9zu3ClKUQRWWLBAUsGhznmmGP43Dmf5P7HZrn2uhvYunUrruvQPzDA&#13;&#10;6OhOhgrgxZ6YMXoOx5fl9apWKgwNDbNo0WJOOfkUdkzuZMAfICVFAdMzswCovRHyClG05sFdd93H&#13;&#10;PQ/ew/HHryWOYyqV3ZMwqF4TBj2OHClVr+e20WjgweN5nt+HUshiev4hWrmfdkzbne05AoPCLXxs&#13;&#10;F6HZEQY3dEk6MWvWHER9uoXULl/+7vn1H/zgwtOrbrTs0NXL6dMukY6RKsOXghnTsSJdiURphTQO&#13;&#10;IOg4AiMMTpfLT7gIYZAyRtKkJTNuuX0DLzjtDFYuXIL0HXJhyIhBaITwQCpsc06xxBYxrv18zsUV&#13;&#10;CJ1WnBCEIZqM9tQUtVKFX111Je9985t4YQZ/d+hinr1yMVOjG0ncjNJQP50sg9zDz32C1MHREmkk&#13;&#10;WhkSR1v+KCHITR+ZUOQKtNQgMiQpvs7wcoMnfBxZZmsjZ3JoKbe2Ej53xwMkxxzOF354Ec/a7wAC&#13;&#10;DK3ODkoVgZCW54i8BNoDAqQsgZcTmQYpDTzH4OPS53usOurZdPornH/ZtYxOT3Hg0WtptyO0UqRZ&#13;&#10;hhYaidVntfhbgREKYRwwHpEXkSiBFi6ZdBDawc0ljpZ4mcRIQUdqWl5OpwTKN/SJnNVJxKEpXH/v&#13;&#10;Tu775S2c/mdnkmuYnG6xdGgIVQeTgvQAZUhVbmvpskspVNTMRVZgmAtxMmVrGSo32K2awqARUYfP&#13;&#10;f+wjtO+7h3edeAJ+fQeu4xDPxW7PGU63HmsgcD2yNMMoQawMiSsg9NmZtfjG+o1siMQ1LeNdFNWb&#13;&#10;hEZiiAlKgk5qjyps7xkCQV4E6vIpwhx7Mvf2uvmhR7vdQSrBo488gjGGzOS84swzs9LAwAXj4w1a&#13;&#10;rVbP03a9X14IIO3O0jQlDEKyLMNxHJYsXkIrh/P++7yiv1SipCpU45+yHZ4nYqq72kopWbZ8OZde&#13;&#10;cAEvPv10jl51EH9z5nNYtWoV27dtp9VsUavWUMpu4UvlPe/yGBkZIYpihBBMTk7y0xvu4PD9V3DB&#13;&#10;BRewYukK2lGb2fosnuf2pMbSOOY3+6sFgR/ieR4aTaZzoiii5Jd429vexmc+/iG2z+ZcddWVjIyM&#13;&#10;YIyhPQ9e6t2ZdVAWz6tz63Vd16VaqzE8NMxfv/wkrrz+Xs4880zSJGXJyAImZ1v0wuQ9NJ0kCCXZ&#13;&#10;vmMH5513HiesPgCtbSP8fDjKnIL9steSN6e1b3Z2lp07U8JS6caZYnfQveYs2/fdEE/b0/YAH8J6&#13;&#10;WFnkF61qneUHAhgeHCRpdRgpj1BxqjSjjGNOesHoY5vvP3vpslq4f2mQrN2k7BrQKQ1ifM/Di0Sh&#13;&#10;xOZghKDj2jqup21/ZpzmVPtrtNKdJH6KHzvEU9Pcctt6XvlXr8Pp6yMTAsckSAFa+GgEUuekaYpS&#13;&#10;9u3o9kd2HXB3JBLaSYrvOqRZxI++9k0+88EPUcsMb/2TM3luc4rOlh20ozb9I8NERrNzchoPRdX1&#13;&#10;EXGMMppMZWRORqosbYaXK9zcQRqFMgZJiiTDNRkSgxYOGSU2xZL26kNYF9T40BU3sPL5J3LOpT+l&#13;&#10;b8kKhOPSlynCHrWOpBnHaBxc3wMJnRgcD+shAUcoZC5QsSbULu3U4IqAtae8kLG4xXlX38qUFCzc&#13;&#10;7yC0UbhGIo1GYdkUc2XIpCEXwn6U2HOVglwaJDmSDE9nOEajXYsKqjuCthJoJH4qGGnDYAyhV+OI&#13;&#10;1Su5+JpfsnnTE5z2slfhZAo/UajQOstUQpuMtNtdIyxiSwoQOiugcYLc6SlLoWIXtEtHp7i+4Yff&#13;&#10;/gr3XH0jHz70EMJohk7axnj+LqTTnAyx0x0aPGHz51muyTxFRxriwKEtc+7euYlf5EwGg8v/odkx&#13;&#10;TdKMqnLIdYR2rLxrgbvredrMyW1XXNGO9kfpabt3cWpqiuGBIaab08y0Z1h26CHc+atfbQbW7di+&#13;&#10;gziJCw8FWZr2CMvmY2lq5RyyLMPzPA4/4ggm0ymuueYX5ORkZIWAl12bDKbHe7Q7m51tEQYBSZYQ&#13;&#10;eiE333wTmyfGOfXUU5mdnaXVahLHce/mdzodHMehWq0yMTHxv71bv2FRFDE6upNLLvkZiwcqfPGL&#13;&#10;X2T1ipVMTk7ah6YUXRmSPM9QUhH6IQaIokIlxUCSJbTjDrnOd+0wChqWbl/zP3/on/m7vzubG+59&#13;&#10;nNtvv51yec85vARWJ0cIgdGGNLOY6yzP0EYzPTXFIYccwkAAF154Cffffz99fS4yYK90ajmOQ6Yz&#13;&#10;vve977FiALLU3qNOFFGdR0xrWRptnccqXGBLfZ2I7duh1WLd+Pj4Tlq2qyfNLGvHH0JSas89rRQg&#13;&#10;JMJ0Pa2xPAAu4AvKTkirXsfDpU8NsH1sEuP4OKXZYxLTPu7EwaX0SUNgYpK4TVq21KFOBMIiYzFC&#13;&#10;ELlghMYvElXK8WkmHUxfh3bSoi8cZjDq44HtKQ9P7+B5f346qTTUMLhSkeCQYXCNLhj6bKzcDW0N&#13;&#10;9IjytQAReCgJ659Yz4LBQV56wknceulPuOvO2zl5+YEsCTKcoETaznATQS13GXRLVAOfqdlxqAgi&#13;&#10;LyVxUnKVoQx4uaSUeASZIswywjzFNQnK2Dg9F5JIhuws9bG+VOPfrriZqcMO4POX/pRFhz+LmTjm&#13;&#10;oNogfmRoJpBqF0+4yMjBdQKEMMzoabSb4LoGLTLcWONEEkdVIQ1oGw/XhxAXMT5LMhCSeQGrjj2e&#13;&#10;CZFy8c9vYMXCRYw4Ib7OcE2KwJDJnMzJSBxDrgxu7hY7IRuPaxmTq8SqITgpUllNJU87eLmPm3tI&#13;&#10;45Eqj9TxIQi48u5fcvd0g49+6dOcesb/YWyyRV/o2UlbsI4IMhRQMgKVKlQsEBkgbLdTqkyR5bAL&#13;&#10;mIrtKZnQ4aprf8J3v/Qtzj7+UI6aajMc+jQCB+06iCx5UizbxRW72v5bIiHXtmwferRETscTTLYb&#13;&#10;XPdgk/VVLjEdc0UX/+eYGMjoaPB80BlInEIXSJCpQmfwj9rThg4khmazg4uDRNHMm3Y/0mjge96l&#13;&#10;s7NkcZKgpMIYyAryrfksVr7vUa/X7YqaZ1QqFXKds3btWq694Vrq9TpRFPWy11Bsg6TEmQdvsCNg&#13;&#10;285RDjrgIDQat6+PCy+8iOMPX8v/XHsJmzZtQghBGISEQYDn+cxMz1Cv11kwsuDp37fCLv3JdSwa&#13;&#10;qfGFL3ye4446BoD+MITEsltUKoJdDlGgowgdx7bHVe5KvxrDrut1rYPumrdwkMmZBpmBpQsX8c53&#13;&#10;vZO/ec2r+NH1d+zx+RtAFHkFRym7g1IKpSwb5APrHuC2R7bxkQ+/mze84WwwhgXDld8Skz89E8DP&#13;&#10;fv5zqlVYunQpAwMDJGnKyMgIM9PT87qCuRxc9kuWGK8O8dL9l/0IKSEI7Sxl10RM9rFw3tP2tL06&#13;&#10;rTFgdMHumu/qXoh0j0g9QROTkBCBaQANPvnRr2+56rp7/kxu2brgqKMOohM02bh5GycsPpRsNEbq&#13;&#10;gEwppsoRbb/DYNwm0AlToUPkCoI4oewoQlOllJXpjM2wYrCPkplkcsso67bexxv/4g20cxelAjrr&#13;&#10;R6kRoEsuE1PTlMJwV1wDXSGA3nCEYKBSIYtj8jSnk+WUVq1g/5Ofx9duvJFrH9xGbfnBDC+uUDLT&#13;&#10;NMfWEXoJ/SuX8fjEFElpIaks42uPUDt4RiMFdHxJK4BRb5rKfguZfXSUvBOybOUxTDPMT6aafPne&#13;&#10;dUzst4Tv/uwannfsc1HNhBoOQQrNkiDzJG63u0oBnkB4DsJxKTsVFE5vSNcFV/XKz8puMGi7grqJ&#13;&#10;WVAu4QrYNj3F0MgSlr7gRB73Yv713IvxasMct3QtSUMzvX2C/sBndoliIp2hL63h5xI/t3G6k4dI&#13;&#10;XSY3FdBl8qyNY9oETGKScVKToysjjHYGuGpLwj9u38RHzj2X17/9vUQxiCyj5HngQSYypBRF046D&#13;&#10;a/u1ej23uNDqNPECn87EGGHgYSZmcd0SdWUQoeCaKy/jQ2/7J/7hwCFeGvjkOzcQuhljnqGdtCFM&#13;&#10;yVVKOQ5RWlIPEmLHKnun0mG8oakML0IkOxgMXJhqsFD086EdFR6Lo8tGN45/liyDpAlZi5TcgmeL&#13;&#10;iWEx6zZEy8h6wgJ7jjzeK/oYT89uvfku3WjPHnN4nh69cjCg3dzBcUcezcyWnXTaEcoNyCVEbgZC&#13;&#10;U06tx+y49pRrwiXLUkTBNKBzCMMaTc9ja9bkykcf5uAj13LQQUcyU28yODgIrqKdJdSq1d16c6sq&#13;&#10;ZzG1XdJ013UZGRlh5cqV7LjjXnY8+AADKqKaNVm9eJCBgQF+te4RFq1cTadQlXa1xjG2fAKQSYWW&#13;&#10;EJkOmzZt4thVh6FkwOhUg/FOzE/vvYtJR/L5753L8cc9F2Gg02jhBQG4glzuwtHviWVCkOY5obKY&#13;&#10;YRH4tkOnXGPJihGc0VF+ee0tLG91WNhfYaAWsmBhP/dOPIHnedSSMo6hd10GaRNFRZztexqjY5Sw&#13;&#10;eGsn6GOqCfc/sInrtj3IWf/yL5x55pn09/c/Ce+cpum8FBR8z4E8w/NdiGJkpR/aEZNRTKnk8+F/&#13;&#10;fj87NzzCGYesYrXjMICNs8eVwA98jLHb4yC1XjJys+J5FSQJnt3GeKLF5OQUrh9Sb0Z85r7HSLT+&#13;&#10;t1Tn9+/hI3ja9oxN2jzVPPewY5r3ja8/a9XyRWqZ8hgQik1PPMrqA1YynXcwIifIwc8UiZIkSqG0&#13;&#10;jT0Cz6OTxGQO1pPkGsd1KbkBVRnyy0dG2bltAy88+9VEqcYtBWQS3OkU13V2e+VP5V1KkqQnULVm&#13;&#10;zRoWnXIUX7jtUq7+9SaWHXIYSg0yumOaVcML0PUWPimOSUmVJFWCREGuUoSqE+gOfbMhhw4fzsYo&#13;&#10;ZsdQP/cHgv+651bkwQfy3nM+y4te+nIMijjLkY7CdS0zg5uDm+g9RqU7QiDSvAhd7HFlbulWlgwu&#13;&#10;4MTTXsjl993E13/1AMF+VfqWLWZs2yhrzWIG65o4rJM7HbzMQRgXLSWpMnT8iMztEEobz86OGkpq&#13;&#10;f0b7V/K5X97JV0tTvPjdb+cdb34ny5bZhhKtNUEQ9Gh3uk0Mv/f5IOg027hhlSwzpGHA9uYUC4f7&#13;&#10;uO3Wq/nGP36Y1y4Z4IxFqxDtBjJ0mUki6jpioL8f0dQo7RC5OYmTU8oMnoZMOBghKTmCvFlnMPBp&#13;&#10;Ts0iDj6Ia1PD1RtGJ5avWvXByenp+h49gD2wfQ/S/T123Z3XXafgll/96h4OOeQQtm/fziGHHMrc&#13;&#10;2tfvMq21VUc3xureKIc4itC5ZmhoiOP2X8AV193J1VddxUCln0xDu53gVXev2Ac29jXGsu212238&#13;&#10;gsO529my9oi1fO1rX2fxgMslV9/OztFRAj8oZDp2H5j5gc/UpO38mZyc5Pyf3kSeGc455xzOeMUr&#13;&#10;idIOUWKBJmHg2T1VlNgM8F7KUHZ3EF2rz9YZnxonI6NW7uMnP/kZzzpskEuvf4ixsbFezbs6D+x0&#13;&#10;s2mlS4aGh6nP1rnxhhuYmOjw53/2Kj7xL//GyMgIYBfDriml5q3EnqcpYYEhdoKQ6fo0tZo9r49/&#13;&#10;/OMEwBFHHInrOrRaLVqtFu12u2Bd3D0bqHIcjIG8qEyMjY9xy833A1w6MT6x59Qre2DP2KQd9suU&#13;&#10;SyXTHh46/7YRj8tuvJeBxfsx3ZrBq7qkbpvUbdt+2sQhlgGJCPByy+fTyVJSKdEOGFeSe5ooncWZ&#13;&#10;HWPlbIO37H84xwA//sLniGkyKzOaFW8XL/JurEf0XWzVHMchCOyET5KEUQz7HXMK77viesb2O4x/&#13;&#10;+dUm7lt4EJurw3Rch0AnVLOIWqwppRovB6UlrumgRIdOPEyqR9i8eAWfvOceHjjA4x3/cz7Lnv8C&#13;&#10;OlpSlVWqBLhF10m9XSdzTQ9St6cm8wxXGLQHCTnKEQwPDbDArVKKHTbV60xR4pM3XIP/2mP4wI33&#13;&#10;cLcIcCr7MzPusaDTYkGnRceBeqBp+JrY0QxFbYY6CU4m6TDE+gWH84Wm4usth2d/4l/50DnfYBzZ&#13;&#10;a5vzPK8HWuhqEiXzyOQYbbux0kxRzwTjJiHzFBdf+jU2XH4zb109wgvSnNKOKfoSl0kDUdmnFjgk&#13;&#10;rWn8tIyflom8iMiL8HSOl0usUr3Aa09TkhHtWNO3cH8ubiVcGZPXFg39oN7Z9+Rtv8+esUlbj+tU&#13;&#10;vSrVWu3KbduSMauzEpKmKdu3bd/t71vGeKfHadRdoZMkJYljHMfheWsP4YYbb+MnP/sJDg4+kM7E&#13;&#10;8zq/OLY/5/s+Uko6nU4P4eN5HhkZm6c38/zjTuT8888nDELOvfhSoihmYGBgt8d3HAfP87joop/h&#13;&#10;uvCjH/6Ql734NMYnLVsgQmAKj5AkGUEQ4BTenmzPeaPnFhSjKOqVcL2yXZgGawM8tv0xVg2t4vsX&#13;&#10;XMDBBy3g4lvu49FHHqU8jzrn8NAwnU6Hyy67jMefeIJ3vOMf+NAHPoSHz4yZ+Q0K2CRJbDY+DOcV&#13;&#10;0zq+BfkaA/XZWYb7hklIePvb/54VC+GAAw6g027Tbrcpl8sopajV+vDc+WklxQULR5ZnlEoltm/b&#13;&#10;RqXEhqVLl93WXbyfKXvGYtpqpY+ZzixjeVTXFe/QfLZ19Ei5jGxN07+gSi4SEBqpA3LhFlxFytbn&#13;&#10;EORK4vsBjhDoNCEXOcaFsjZIoRHtNscMLOeRJx5n/Yb1rHnBsSwdXAKZg1va/ZVLKUmSBMdxeiJU&#13;&#10;QA82OZQ7rCqNMNVMWbT/Epae8By+efVPuH98K0sOPZhMZ1Rjh/5YU04NXm4x2qkMGAvLPC5W8dGb&#13;&#10;r+GXOuOfvvctTnzhK9nWabGitgynpVFtEJ0M4blAjvFccpGT6w65ylFqz5DpQmQgDC1hSJShkUZo&#13;&#10;IfFTBXFOqHyW9i9i0+Qoi0pLee5pp3HxpT/m4g1PcOgJz6XcGSeWIeDiaCinmiDTZMKno0IeqQzw&#13;&#10;31t3clGWcsLfvpF3f/oTKCQDoy0WewswsttMIHv5gy6UdT5bZIEgSTUtX6Adh6oD52f9BfgAACAA&#13;&#10;SURBVP3XJ3jg+zfx1rWLOSE3yLiFknaHNJlFVMpV4vo4JcdB5wMYFDjTOEaTCYUWCqkdHA01EyPR&#13;&#10;TEqfW6TPOQ9s0ouPPOxj9z3x0E1JFO+pxOwe2TPnaZt1XOVB1GHx4kU/2jhrmewPPfTQnpf7feY4&#13;&#10;jtWmKVZprQ2+7xe6qy5CSoLA5/DDD+bam+/l+uuvp5PnlPqgPrn7mFMpxezsbA9t1d/fTxiGVCoV&#13;&#10;y9JQvGDlsksngZe88GS+e+65xFHMj370i90e/9f3/Jq6jvjYRz/Ia1/1GgDCMCTJEtxyCKELVVuW&#13;&#10;6iZmDIZOp9PTSNoTSzsdomYTiSCQVqtW55ZBTZQ8MIapmWmWDi1lNqmz/8oDuOKKKzju6GfxvR+d&#13;&#10;t9vjP/TQQ9y2bhN/9Vdv4EufOwcXGJ9p4wz0Q6tVaOgkvWfdJRW3rB+777dtdzooR2IMVAOXqekp&#13;&#10;vvzlr7B2TcDg4BB5nhOGAdVKpdDcbRMnCTMz08zHU3ZVBx3HYWJiHK3ZePLJJ3+DVgbBH5aD7Kn2&#13;&#10;jHlaKj5pFoF2OO7o43fet/7R02InWXTg8CKypEWoFK7jkQQ+TaOpzaZUlEtUgXYSW/hinOJGGZ4R&#13;&#10;dBxNmue0REYkEsJ6B9OKOGLBUmY3PMGvb72dY088geHVq6nnbaqhT6NhCde6K3u3abu7dSuXy7/R&#13;&#10;UN8TH44FRPb5ha5mSrfY74CDWfmc4/jqzy9j69gsiw48CCdpk5RLtAOfKRy2VRfxjTuf4IeNWT75&#13;&#10;w+/zir95I5PTTQZLfVTx8XJl+ZW7jckFSZGQlpvZBB4JBm8Piz65ZzC+28MSecLBdxxU18sJgZsI&#13;&#10;Sq5HiYAozSktXMaCY9fyzTtv4dy7HuOI5x6HN9minAn2W7iM+uQst5bLXO2HfOzeR3nl+9/BO97z&#13;&#10;HgbCGqVGzGAQFqgLD+OaQjR71ys4t8QmhGB6eppSqfQk2ZMu9NLzHZpxC9dVaDLO/af30rziVl6/&#13;&#10;fAFHhD551iQmpo4gkoY+J8RJDdWSS57kNI1HJgz9eYuyVsxUPBJHUYoFMsvBc2hruLlc4z9//SA7&#13;&#10;Y+/8dRu3XZYmdUDb3MgzZM+Yp9UFT09Qq3HtlVc1n3PM0R9et3kmf/zx9SxdupQ8z4njhDhOEIJe&#13;&#10;nJNl2byyp/39/b3Y9rSXvZQN43U+/OEPE6Waas3GZLVajUajwczMDKLov+zqvszL5vxYUsRJp5x8&#13;&#10;Ct/5znd4cGuDK6+8Ft/3aTTq1Ot1PM/jyiuv5cEdM3z2s5/lRS9+Eb7r09fXt+s4SbpXEk17w9xS&#13;&#10;AMJ2O3U94nFrj+VLX/4yS5aEXPD9q6jWqvT19fPQQw+yatUq2p0OF/38Dj7ymX/h9We/nkWDi+3B&#13;&#10;jPkdRGe/27oME90svlU42NURliQJAsm3z/0On/7iN1i1aohDDj2E9jyYMezi4PQkQfNck+VZIcxt&#13;&#10;E2V9tRobN2wkTZmpVWqfa8/O/K/Of1/ZM+hpXTA5fbmPzmIe3rpl/fs+8//OCJS7ZPHQEsJUEue5&#13;&#10;7bV1YRiF1jEzMkdKi/Zxc8shJRFoIUmlIHINiSNoTUwyvGgQ0WqzMvVIZie46+H1tOQMp55yCmm6&#13;&#10;qybYBcinaTrv4v6MY2irjJLqIEipaYtrzmWF5QccxoIDV/HZH17KE/WdrPjTF1FfupT/vOIXXF7X&#13;&#10;fOrc/+ZP3vgGHL9EYARuBMpIVGqIlUYHitSBzDG40nYHCaMLfipTgJv2zNO2RGZpTYvar5MbVA66&#13;&#10;0L+NpVWwVwKUEJZdWAuMkqxcvppDnnsKH/jet3loy1b61x5Ca/kSvnLjtXxt3SiveefbeNs/f5wl&#13;&#10;Q8vxSSHvYPII5UPqueT+7l+8pz6HbkKwGypMTm5neKDM+l/dwr+/6XUc0Mh5+9rDWdxsEEiYcnNi&#13;&#10;R5IpSS4E1cRiinMhSKRD7hukbxjIFSKXTCmbuS5pUJ7LlOuzsX8xn37kIXbE7uXl0uBXW7MNKGW7&#13;&#10;2EefIXvm6rRxij8yRDOykmOu6+gVK5Z+c3RsUo+NjREEPr7nWc6iggW/m7315xHTpant8EmzlO3b&#13;&#10;t/OSl7yEo5cv4pxzvsj111yL67o0Go3e9jfPbcteGIbzUvXzhLQ0JAVrhPBcsjxjcnaG2XaTv/zL&#13;&#10;1/G9b32e9RNw4UUXctGFF/L4ZMZ5X/0Gf/aXf4mHopVGNGZbdjuea1CCwHef2eL5HMtNTiey+8DA&#13;&#10;tx6p0e6Q5DnPefZzuP2O6+h04OKLr+L2227j11sT3vO2N/Cxj32MUHikGFpp205Az7OtR8yvzNzl&#13;&#10;hs6yJysydEtD1VqNJIn4wAc+yLbtCf/3FacQBiFj42M482Am0dr2+O4iprDuUymJ63p4rsujjz5C&#13;&#10;o6HrwKdaRTfPH8PDeeY8rWPZBoJ2gsKQYPjoRz/54Pcvv/K1Y5148Fn7HcygcCknddwsIqpomjKC&#13;&#10;3KEvrKHjDGEsdE4LB2EUSgsyKZDGMLhqMY+PbWYoCCnXQkKtGSmFNHdu54qrfsZLX/c3DA3ZhMX0&#13;&#10;9DReIbwM9LLGv88SkaOEJksz8lTjeiGOCjBSEHoeU41Zjjj+eZQXDfKZH1zBI03NJ77yJV7xljcz&#13;&#10;OTtDLQwJhKLkeghHWaInZRUFcpOiRFdZQIMoABXC9rNSdGruiaUiR2AVFXpvLpYhwhSydq6Q5GlM&#13;&#10;lqR4ykMKQQmFLxUT0ztZtepAlr3wWL5wzRX8YtMMf/PR9/DBf/0UIhVUkIRZjvFDhFMmUT6JcCzH&#13;&#10;ozYFg8jvtm6I0s3aCyF6wBYhBL6n+dh73srdF1zBW561iP+vvTcPs+2q67w/a609nbHmunXnKTcj&#13;&#10;IRORhISAYFQQFQe0G2jlVaQJGuWhTcvQNq2iz+srCO/bKNoCLWoEFcUwSTMGJEISApmHO89VdWs8&#13;&#10;857WWu8fa59TlQFUrvFyuef7PLv2GXads8/e+7d/8/d3feTTmD/C6MwEi+0OWRBhhEeoIdKOSdJI&#13;&#10;QccP0cJH2wUEMSl1UqGoJDlVLTChpF2x3F+a5A/vvI/ZaMN7U9SfJEkbL1LILMMknFET+YwKLWnO&#13;&#10;uF8hzVPGNm3kw3/919nOzZsivbRw4yXVGjORR0kmJGmM8Asqm9wjCiLyLEdYMbjxOUoUQ+q5i9z3&#13;&#10;FFYbZCtjcnyGuZUmcRAyccku/uare9l/6hQ/8AM/QBiGNJvNgV/ZarUolUr/rF/b0B186VP1faQU&#13;&#10;bjyiBfwAT3iUw4hma4Vrr30Om6fGecmLf5Cffe1NrLZajI26PK4UYkA/opMYKQXWk2hrBp0lTzxB&#13;&#10;utit0xXaVDhrwgltn25HgHR0pjkGiST0A0LfR2gLurhSpaBUKbH/+H6ufMYVbN25lUsuvYBfft0v&#13;&#10;4huFX62DsUjfQ0s1KJI3aIS2WK3x1LdWWf3j32eKbLWcRVatVpFS8rGPfIg33/I2nr3R54evuw4z&#13;&#10;N0cpCpDS+aO6qFHvt9qpogczLb5Xi7bbKR0iEfjSdfRkVtPSGQ8stPnioeVeVhu9Kc+zeZNlBKWA&#13;&#10;NE3+bar+TwNnTmiLoTw6zdi1cxuzx+aYrE3wa2//3Xv/5OP/8NzRVm/7RbURdhIjuk1OTlmSyFJp&#13;&#10;eMg+dR6STEm0lES54yfyjcVIy4lslfLUKM1Oi1T3CIVHJcmZCgPCwPAHn7uD6elprrjiioHA9knZ&#13;&#10;1keUvxmqK6sEaQpBnVQFtKTHqjEY0UDYBNvpMFIdY2UOrr3huVz+PdeyuJAyMenTa68QUkJa4Xh9&#13;&#10;8wThC5AWpTU+EpWbgu/IXR1GChIhSHCz1cPTPHVCGDwEWrgmBJRFShcsUtoSdFM8bZBWFFMHBWnS&#13;&#10;I7ea1OYkXouJ+giLswnXXXUdz7/uRuK4gjfik0tN4qUgLV7uYzvgZ1CREs8zGJuh5LeOG/QbNvow&#13;&#10;xgwI2T7+8Y/zxjfcxOZyj9ftfgY7dJepyDJS8nmgs4w3NoHIFKXMYyTN8AykniX2LbGsoIVHxVtE&#13;&#10;2JQVNUkSBOzuWEpZzkLe4gG5yv8+cIrjSfB7WVr5YKYliA45PWoJBPaMBo/PoNBKmNq6AdvssLjc&#13;&#10;ACRZmvH3H/tItnnH9mV7/MRPXT1al9vKliTtsDrq4XmKYEWRZaYwX51WAHdHBYuRmkwZStM1Tp06&#13;&#10;xZbxabJOQtY1lKM6J9sNpi67jHs6ms9//vPU63We9axnkSQJSZIwPj4+4K76VhCeAK1JdACB63UR&#13;&#10;UlESLn0SCEemXq1VsAVpRLXqEycuiiylM8WtzlCBj1QSIYXzbYVciyD3m/Sl6Hd3AZy20BrxeL+9&#13;&#10;n2EaaF3lQ9dxVhMEIAQqCPCCAM/30SQIBKO1Cbo9i+8Lokhh0PR0j1C6eIQnfHQKYVj8Fmmw1iDF&#13;&#10;t7YU+qWNWZYNJh/4vs/+/fu5+eab2fvwQV77My/lolxiVheoeLjZRuMjZKnGtwrfQGSKGbUStBTk&#13;&#10;wsVDqmELYwxdRlFKsjE1aJ0ymzQ5kHb55D5WJ7ds/aXF5c4SxuCPlzBxl3DQbnrm8O9AjvHU8Aou&#13;&#10;Hbu+z8wGVKf38IzzLyo9+vmP334B8fe8/RU/QenEI2yMNIuLC0zNzHB8fh495lIJtcRSyi2+cePV&#13;&#10;MmUcy0IxEk2ZgiHfeGAdC4Ym5NGJEm+57UtsnSnx3o99nC3Peg4rJkfJMhkZJUR/Oi1JFqNUGU8G&#13;&#10;g6luwXdIWuZshUjFOkrPFKKc2GasmoyKqmGspC58RA9oaagp6HT4ld+4hXf/wXt45DnPApFihcFI&#13;&#10;TerlZEqTF/5GoN0MqGoiUUa6iRK4mEfPF3QrLhe8JUmIkwRvfJq7Zlc4vGkbv/XRTyHP2/PW+cOH&#13;&#10;f5M8o6TAL2KFHb/kLlxz5sT2jGnafgA4iCCoeGTaglGkzZSFlZV8a1CZ2yzly1f3P8RLrr2KlZOH&#13;&#10;2bJlCwuLi9RGR+hYJ+mh7vstztEw0mKEdbzj4Mw7+ifNja20eKzWS0xsH+fue49yz6P3c/X3voDR&#13;&#10;sQ0s9Vap+BUy28UXbjBYbjLyHKQKQDit+XTPa/luh1inL3TSQ4bC0Z5KD4HEFwHL86tUwwgCCe2Y&#13;&#10;d7/rHfz2O3+PF//QDXx/nIHQuDExFi3N4NyD82F9Iwi0KK4BZ7IYIciVQNZKdLs9qmlKfWSE4wtL&#13;&#10;RFObeN+nP8uiCh+4/PnP/7lOkmRpt4U0GmMKtkWhQCrHJ3OGcMaENs8LnjEDoQzRuYfJ3AHXSYe5&#13;&#10;xvyBN731zXsS8ktFrUpioQzo5VW2Ts0wpzsFV7DGCo1WmkxZEt+SS4EpAiqqmIFrCz6ozHMBq02Z&#13;&#10;4YIebH/mFm797D3cc+xrvPynX4FCYjNDNQ0JVIgUHkqVkMony3PCzBIULIBDfPsQ0mnaWGfEWhMG&#13;&#10;FaT1iWxAkHukCvxqRFfEqFBz6zvexh/+1m/yn0c28or6JJSWsDIFmQ2uA2WLmbVWIK0beycQrp/Z&#13;&#10;EySeoBVBrixBo4FeXaGDxIxuYK/0uc/Ch/ce1Xpy5HV7Dx96YGX2JDJ1/Mr9s51Li6OgOHOW1hnP&#13;&#10;OuU5NJs98ryfixMQRkRhWW/ZtOW/zSXMHjxwYJBo73a7LCwsnPb3LiwuMjE+QSkq8aLnXcCX/vEu&#13;&#10;Xn3Tqyn7JSioXEy25vdJIQh8H6k88M74YTvrkcQJaZKCtZTKBU+0hTQ2JImm1emhgMiLeP+fvZ93&#13;&#10;vvOdbK9E3HDDDY4q6DRRqVSYnJpidGyMdqeNNZbbPv1lJsbC/3lqfvkjveU1Hql6uUI1Kp05X/IJ&#13;&#10;OGOatlQqkee24GB3OVZpQQiNVBpNxvFuZ0WOj/XunVt50fm7zxO1+hgj3R5jUyM0bQs3rzzHKF34&#13;&#10;M5ZEQV4wREqj8Ex/BLebaxv7Gq0yppVFxyuke/fz/Vv2sD3XfPqTX6Ghl7jmhS8kCUvEnqTUBtkF&#13;&#10;WVTUZGFWsO8PBfd04HkZigzPL6MQkEFj1WKNJCpLhPQIVMYf/P5b+OO3vpnnVCSvuvwirmumTCRL&#13;&#10;zFZWybwMzzo6H88IPLPmBlnhIu5G2mIao+v3TTxLLg3llWVEGtMa38LXM8EnZ1f43MLio6NXXvbq&#13;&#10;hdZKBwnKk1SMh9aQaUNqNUZZZ67/O5CSfzOcsStPa43veY6tD4WHh6Johk5TxmZmwBj27dv7noly&#13;&#10;9Lef/NxXiHs9du3ezaFDh077+ycnJzl+/DgXXnQR7U6bXbt28YJnX8jb3vaHvPGNb6SXxC4+FuLI&#13;&#10;xJLUmQVDPC3QBsplQbXuCqfCQPD+P38/t9zyu3gKnv/852Nx5Y3Ly8un/X1Tk5OUi4aQdrvFPz38&#13;&#10;KDt3bn3HQw89NE+eQ5KhexlxnhLnMaleF3j6FzBfPJ04cxxRWmKMBBmihasIkmh8leFhaLe7YH3e&#13;&#10;95e3cUp79+ZZ8mN+NayLusf4ZBUv7hFqizK28GVs0RHjAg/KeMXsW4m0AisMWmniIMNIzULcYmrz&#13;&#10;DDPNlPE8ZarT5WIZMVWDD972BfwxmKpPMz0zjfBBa4H0VTGm3A417WlCZElBMh1ADzILqgK5giPz&#13;&#10;x7nzk3/F23/2tXx/DV69Zyu7ei221kMeWdpPPuEhfDf3Nco8PO2hTIC0Ci0lRki0NFjpioQlOVLk&#13;&#10;KKtRGJTVrJDSCQSfPtXjM4eX2JuVPz153oVvnj1yPJdRhI0TSuUAbSWpMXjVqis3NtrxMp+TxRUo&#13;&#10;lPBByIKhwQD9LgvIy2XIodNokef5sp+3uguziy+5Zvs4ZuUUFV8Wwy8dHNG4axwAl+aRVuAZUbzv&#13;&#10;Isup51ICJsvxpYJTTdIkxXoBqjJCumWGpCp5+599lHK5yhWXX0ulHEBmEb7AerYY+fCd4uGcnRB5&#13;&#10;Cr4PeORdTWolfgTzi21u++iHee3PvpYLpnx+8oXPZc/kGOnqCiZPGB0dwfclaVGxH2iFtBJhi1lQ&#13;&#10;BT2PG2pmkdauu04EtsjrW2uYmpriH+47wFfmlo9e8uwbfuChA3ubMRrbbYO1KAlp4qwr5bmJi3me&#13;&#10;Oqk5g8r2jAqti+i6ulorckwx3RsLo16ZNNVYSoyMTLFjz+7HutnK5V9fObFny6V72GXqmDhnpDJK&#13;&#10;IBQr86fwjWBydAyRGlTufBzPFnOGhEFLQ+blCCxjaR2RSRp1aFcglwlWN5hpdXieGGFrr8OnPvMF&#13;&#10;7j55L5e+4LmI0VEWVYexNEAaCYonUaasX851fKtjI4Qg9UI6OqeXpITVgKgikDbnz9/1P3jXG97E&#13;&#10;z188xo1TFa5OY8Z0QkVapM6YLwmy0CfqSiqpT5CHSBMAPkZ4pEpilEYog/I0ZQWRhABBKD18BCaV&#13;&#10;zG2Z4NbDx/jHQyu6E03e/Oixxp3tVodyKhAmR1qNyS3GBzyBNjm5zhCZRZxZ6/jMCm0/b+rgtG2/&#13;&#10;ziLJMqqlMWItSXodkm4jDel9xmT6p/OFuZHnTM1gel1ajVWUhImJcYQQtHs9wqiEzi3CyqLmFMxA&#13;&#10;aN0R7/PdunENBs8Ud2TrgQ0ZveBClsn5y69+jbsefIBn3XAtM/UZyklOa2GBcLQ2YDLsswhaa+l0&#13;&#10;OsRx/C/qRPpuhpSSZrNJmqaPY4rodDqO08vz0FYjjSAKfJaWl/jl//wa3vdHf8RzL97IMzbPsLEU&#13;&#10;Mi0E1mrSNCFNUxrSdfmUtcQzFKNJ1oJPubJYqfECiUUTt9oESlGv1lldbtBqd9i8dQdHdJc/+odD&#13;&#10;rGT8/XLa/W8d7VMr1UjyNiU/IDOue8soGIxDBVeDfYZxBoVWAgZk7nifpAEJ1vTJ8AUVVUIag7YJ&#13;&#10;3bRDGtBd0vrEfs2PblJ1VatNksoAawTT9RGsscTNNrVSCZ2ZdUUVFJ0yzgT3DERJHWk8mqGLNid+&#13;&#10;TqqglmmkiCmnPa7dsoUNpNz95fu567Mf4Znn7Wbr+TsJR2rk2gwa5vs1slmWEQQBpX+DlMTZjjx3&#13;&#10;hGh9PuNGo4G1lnK5jOd57Dt1nKBcohR63HXn/+FNr/opFm7/Ij938WZeMlrjSl8wLhIyesR5TGIM&#13;&#10;RvhM9HzqiUdoPKT1ECYAXGNCJiW5l4PQBIEl6/UIUXh+QDuRtGxIXhphTtZ4w+fupl3hGzuvuOpn&#13;&#10;TpxstqwVVPwQlcdO02KcGulrkYJBxNODK/eM4QwLbX+1lr0WhdAKBInWpNai8CjXI9rdFsby8MaN&#13;&#10;wZR9+NSz94zX2LppA16eobsNBBbPU0XfrWso6AutK3cz6GICUpC5xvdu4CYYCJEjLVSyovUtrLDc&#13;&#10;TantOY/p3Zu5/f4H+NNbP0To+zz7uhvIcv2kqfJKqUGXyRNpas419M1gay1pmlKtVge59qWlJcam&#13;&#10;NuBLn09+6jZ+5abXcOSho7zo2RfzrN27qGYZZQxZFpNkcVF3HBKFZcoqQimvsHJE4cu6QhojQCs3&#13;&#10;mtOSkcUJU2PjWGuZnV9mYsNGwlKFT97+Ze43aBF5P/7goyce0dYyNbKZlfYyPs7i0uRorNO0MLg+&#13;&#10;+wO0zk2hlaZgW7TuJlYoQiPddHlRKpHkCZDghzlSadI0B+kzMn3e3QcXFi9aQFwQTUxRGx8l7XbA&#13;&#10;pEShR6fXxXqeC0gIOZhBK7F4xuAbAYRYYSmnknLm7thGeKxEglYoEdIQmBj/0FGukVVetPsCZh8+&#13;&#10;xKc/ezsLq0e48roXUi6KAjqdDmmaDpoM/iX9uN/tkFIOXIUoijDGDEgHarUaYZzw1//9TbzzV17P&#13;&#10;7tUOr7/+Uq4t+UweO8aEb7FZF51lND0JQYkwqlBWESOxRaY5XU8XZYsSraybnicNiAwhNCLuUi1X&#13;&#10;MMKnlXh0x7ewUNvAp44t8ZcH5jiUhr8uyhs+1NUp2uS04gaWnIqsENsci0KiyHW+1opnCvfJTRI+&#13;&#10;Y8f2zAltX7M+wUVwAiYwBqSnwGi0NiRpwQ0lFa1et7etUr19fmHpBXru+MbzZiaZ9AQy66GsJktT&#13;&#10;pOeGLQuXui9SQoZ+FEHYaG03BMWgZFfDCpC0OoxWaiijWF3pwNgoOy6/iIZo8uef+CceO3qMMAw5&#13;&#10;//zzB9Psu92u4yc+xwUWGLCAhGFImqZoralWq+R5zt69e3nLL/wCH3z/Bxit+bz0BdczU4kI0h4z&#13;&#10;YUSSdJHKxTuywMP3A3zpIbRFtRPiOCEPlfM1rVubYkC4FRqEweYJE+PjzM6eIsktG8+/mG/sPcRH&#13;&#10;vnIfGbzz4FL7v7/9Xe+0vU6TysgIWZxS8kvkOmOsPE4v6wLWDc9ac2ldeSSco0LrrBpKZjAIDR/I&#13;&#10;hAJfgGewFQ8b5dgclHHTuoUexSSCVr3WPpU1Hmn0zMuV6XmTlYhaSSLIsUqiFYXJpLBFQ4lnQGEI&#13;&#10;tSh4eim4pQISFWAJkcZHWcmG0TrHDh5kbKTClm0TLJ48TjmO+d7N27i8VOM3PvM55ufnKZVKbN26&#13;&#10;dUCt2idAO9fNY1g7BkKIgRVy6623ctNNN9G+805+/dKr+fnLr2Lj0RPsaDUZT3ssNucxoaRXCkmV&#13;&#10;j2cifO2hMovOMxpeQsfPISiCi6p/wzVYYZBk+FZTlgoMdFJDyxvl4Uzxib3H+Wyr+al0ZOvP/Ml7&#13;&#10;/tYuLnWwXoYqSfK8hzce0u1o2lmMQiFQ+CT4/RIACxBgXBvJGTuuZ7SfFlyHzvoESSaKsXAC0BlI&#13;&#10;CNX6TqgSFkuetChPjx6Z6HT3tpd7P7SZjr97ZoKyJ1FKkmvDek0rLUhrXZmkBc+4qGMuJblUZKo/&#13;&#10;YNrZ6SbtMVarYXNNs9nEj6p4pSpWKKrTm5n6kR/j7rvv5n3vex+PPPII27ZtY/v27QM+33Nd2yql&#13;&#10;WF1dHRCy3XHHHbz61a/mve99L9VqlZuvuYGJNCeUho21KiQttI4pjVbIBcTWYixF0tUUM4wsynM3&#13;&#10;gL5Pu5Y67GdiNRJLNQqZn59nYmYLiQz5my/cwdFW597wvF0/cWq20Wm1Y3Zv3c1y+yR50nbWVi8B&#13;&#10;41PySmB0cV26m/BaPYVXrM+c0J69CUUfqHoQ54zu2vZrjYeP/t+/eM3V/OjWTWxemGPSLiFUj4fn&#13;&#10;TlDfWKU+toOTx5tM9qaJoog4aEC/O1YYBBqBQRRT2YXtG9USLdTjFgA/brBlyxa+PHuCd3/5ICeB&#13;&#10;n/zVV/LKW97I+PT5pBSUrzpF9jJqvuODwuQFk1gImaNeEb6CQAzMMGNxkXSevDz+77ePiLj4HLFu&#13;&#10;GZAtu9y2cdRVnmTg02GBBOL6MhpDmYpjmjISDPQsGB9acU418sjaJ/h/Xv+LfOR9t7Ed+PErR7l+&#13;&#10;x8VUT7iL3kiNkTla5mipB+t+i53A9USrorbYKwKMUWk3zbRH0y6AjCkFCRGKKDFobYhVnXRyE19p&#13;&#10;t/m7Bx7igU5rn5meeelKlj6czi9B7zQP4BnEGYwenx6C0RDdzWC0yn3333/Xxz9467bZB/ZePtJu&#13;&#10;cO3O7XROHSEIBWObx7Ce5NiJRXyvwo7xnY4qVcYMLn3x+EvXyU7fkRFYIR+3AIyUAg4fPoyamuTa&#13;&#10;77uGpuzyx3/zZf7uM39PNDHOhZc8k5ScmgyoBAGh5yGyDJIYfJ+8lSEDHxFK1+YnnIDkeY4xBvk0&#13;&#10;dxJ5A00hnnJJkhyMxGrIepq0m0MmUb4AD1qsEMkID0WWGJKeRlgPEbhboe9L/r/3/L+86hU/xZ1f&#13;&#10;uI/r91T5ye+9nB2T4/TmlxjTLi3W5/Zyi123Xts7acXjFhCkWUgvTTB+Tqns4amcPE6Rmcb3A6L6&#13;&#10;BEdWmtx1+DAPza0sz2f8bDNP78qSGHJzJhXlaePs1bR9NpgULtq1izfeckvpV2+66bcmSuq/XDZZ&#13;&#10;4zUvvAH/+CF2t7pIaRDCopTkcMngeyVkVxY/3iIKFSIwxbKeucs9M8KJc5/exvMT8iyHXOKpCrkM&#13;&#10;ObbS4ct7D3BHG7ZfvJ0ffM1ruPHlrySa2sRqnOGpEmW/XwrQwrV7u+4hmVuEViBcad/gqoU1d0Gw&#13;&#10;1uJhTk/XpkUXf2AYTCmnX00qLKSpC9qFEsoeCRBjSbC06bArceR0XQFNkxFFPmCZPfAQh7/wRT7w&#13;&#10;G7+Jd/wUm4BL90xy3q6N+GFOx4vxPY/J2T5HlHMWLesF12IK1pt+YLLwXQZLOHTpcgAAHaFJREFU&#13;&#10;zwRorZnKNXXfQ5qMOE5YLQc0Jic4YCWfOXCQLx+YWzoV89OZEJ/Lc+cuuW89k4Qxp4ezVtOiwB8J&#13;&#10;EKllZWmZT3ziE/n/9bKX3373ffdvpxlfdtFUlSlfUu/GrKwsMTE+RhCGPLp4klJURWk1uGMJ7GDd&#13;&#10;17Rr6Ncu97Wuex4nbSqVMoEXkaUWFZaY2LiF+saNBNWAzz1wiI9+7vPcce/XqUxMceFFzyBSkBZ8&#13;&#10;UUrGZDoly1J8oVBeAEK5aGicgOcXIzSetCv/JtAFh6l6KhtcAL4HgQKdkZgM7bnbmQYCAkqrAhEI&#13;&#10;RAjCU5xcXuD/fO6T/P7bfps/fMcfEDQ7XHvRLn7wmqvYsmkKaxK0SejqHquNBlNm3YxbAX3h7cul&#13;&#10;Fevfe7IlIDwXpQ/THJ3ECKxzezyP+TTli/fdz9ePNPO5mJuN4iMyCMmLghtf+Wh7BtnGTxNnt6b1&#13;&#10;YawjCbwIL6ix2F3hF9/0X733vOfdHxrpdH7idc95Di/bvpPssQcxK8eYngk4VW4RJzFldhbRwMIc&#13;&#10;tv0/bnHcv/0qqjWHri/g1i8hlaLsewhtaC6u0Ol0mJjcwNZt53P41DL3zS7yiXv38wgws2krr7zl&#13;&#10;LTzvJ1/G+MQ4fr+yzwK5qwQTLq6y9nrfxxVFITxrSf3oNDMOovgkKwRa9BWtGNTB5+7w0qfwSmPI&#13;&#10;OgmeUlR8D+m7ncmWVvn7v3w/7/+Dd3DiyEl2As+7cJzr9uxmU6CwzSYLcyeIQp+NG2eIdcrhY8cY&#13;&#10;mZrCFUcUrkjBMiH6VK4FzLrfr4V1zJEUFXN+iVojp9tJULU6ZmyaL6ctPnvyOH+77zjdnFsQ6u2o&#13;&#10;KkEM2uQIBIEM6JrTb+87UzhrNW0wFqB7mhEZ0sl72Ezi+QFf+MfbTRBFn5edzvesHjmyY7Ld5ZoL&#13;&#10;zkPELVqdRWpbx2i1WwRijPU388ENnXUv9u/+FI/XbaKFIvB90l6PxsoKlShi69ZtSOmxb/9hMiSm&#13;&#10;VGXbnvOY3rCR/fML/Nnff5RP3v4ljh4/hvIClAoYqVdBOCVrUoPJtMtRrvvWfhB1QE+MIxo7HfRv&#13;&#10;PvTzm6y/JbkLIwNWV1qkiaFa9qmWPMLQuRUP3fMIH/ij93PLf3k9H/6bv8A3GdddtIMXPPsZPHP3&#13;&#10;Dppzc6i4R0kpapUSAkur1URjmZiaJMlz1iIH/b/93qm1E2HFkxeAPMkIvYCa9RAorOezGmfcefwQ&#13;&#10;//jorJ23vEFG8veFX8ImLtcv+99hBXkRiDsbcfZq2mLPK4GHj+cY9SiRINkwvoFavTrWabd+p7N4&#13;&#10;8LW/8ILreP6OKczBB7myLGi1WmSqAsgi/9sPcKwJiBGu2GKgcTFIDNI6DdXu1tESolpIfaRErmOa&#13;&#10;zSX8PGekVKG9uMrMhs0E5VHmml0ONZqc6PQ4MjfHvUsx+9QGzr/qmbzwxhu55vnPZeclF1CfHiMX&#13;&#10;A+ULOC3nFeR19P1PgFL3tA5fIsrrD+OT1nnuZh0pTyIEtDoJX7vnHj7+iU/wla98hRP/+AWnVc+f&#13;&#10;4aqZjeyQHpU8RmU9tOlSnhllsd0gtppKuYqXSbLlDuVEUatVaQftgni9305ZCK7tp+f61rJL9Rhh&#13;&#10;inPijr+Xhggi4lLEqVKZvUnCnbOn+NKJk/bQUvaLslR+j8l9/MwVQlgsGgOedbWI/4Jp89+pOGuF&#13;&#10;tlYPybKcrKepl0pkvRxBQFz8pJIX8Za3vMl/3zt/+1aayy+7+YZncPmIz4W2R7vdokfE6QitH24n&#13;&#10;0RmJjTE2BTIMKX6WoXLLzOgk7XZMN7WYsEpSrdH2AhJgqVTm9vmQux97kIOzB0mBy666mhf/+Et5&#13;&#10;zguex7Yd25mZmQGcz+kbNyTrcfbx0yy0vTjDGsOhw0f42Mc/zgc/9CEevu8+8BTTGzfy0vNHubRe&#13;&#10;Z6NfprzaYKoXsyH0UXmP1eYpwskqiTCkwoIVBNojzCSVWGKxpy20I/44zUZC2/dYqlT56twcH7v/&#13;&#10;aL7XcEvs866cADLHhwLgSZ/UpBjP1SaTDYX23x0FFRjddU08PuASCQE9AnbuuYAbXvLC8l/99Z/+&#13;&#10;njpx6qZXPfsS8UNbthMun2K0kpEuNTFpymR9jJoKaTWbBL5Pq93Gr5bR0pFcOzjftz/GIyvIxgPt&#13;&#10;6pmVdf5vJg2Jp4l9Qy5d4z0YAu22jdwAdsr+bvIMTnYaPDh3gvtOLHAQWAF6Ci6+9gr2fM/3cM3z&#13;&#10;XsD28y/GL9dQXkR9ZIxqJeBxVOq2X39gBoOltNYI6aaru0YGsdYFCc6PzqCHJpcZ7bzD7NxRDux9&#13;&#10;iLmjB/ibP/lfePOLmBMpFQs7gatqIVdvP5+Nm6Y4xHHAIK2jr+0ziLjHaxeWQZJL4YpYhOMdBphp&#13;&#10;ux1PPHeMM1X8kMJIt3HCeK1O0u4QBB5xHNPstJicniQXltnFgGZ5nIWNVW69+y4+fbKxumHz9C/N&#13;&#10;H1u8FRsSmfXBAU1M7kyWgg+bf35u+XcsvmuFVgXjLKdtgrEyadZgOkl+ZVPGO2+sKvEfbngOq0sH&#13;&#10;2DG+AV8I2kurjAZlV+De63HJJZdwaPbE0yq0cWuMcmkEMVJm1ZecTLoc6XaZ0xlLSvKpf/oGnRBS&#13;&#10;4ZGg8EpVZjZu5bw9F7B5y2ZufO51jI2NsWnTJjZu3MjoSN0FrYyr+w3DtbEb1kKn3WV1dZXVxird&#13;&#10;bo8DDx/kxIkTPLDvYR479CjHFo6zsjJPr9mFDHZPwZ5ynWdObeCZ49PsDqtMJoaomZBmHZbqLZ5O&#13;&#10;oZ2o1Og2mqwsLDA9PUkQBqysrhBVSmgpGJm6lM8+sJ8PPvQIBxRH0gumf37/3lOfq01M01poDYX2&#13;&#10;OxH1wuyJ0eTA+nMkDWzesIm5+QUqYYVe0mUkDEiS9msk/PbVF2yd/KWrn0F88Ag7N29h7rF9VPOc&#13;&#10;6y+7nP0PP4i1OaVamVxArvrRD2fCqYIFPQtc9FHYIk1jXRewRQ0ing7OHFMFB5a0zintt/FJ5SOl&#13;&#10;o93RVqGtJEex3Oqy0o1ZaDRZaLZZ6fRY7kIDtzxa7NGIjBgbHWNkdIRKpUIQBCil6PV6CATGGtI0&#13;&#10;pdPusNpYpdFp0MOwDagUnzEGbFSwc7LGtokJJqslPKFRnkUFQGDJfUMqchIyjDFsbZQAQc8TpAoS&#13;&#10;5cxbR/EDUW4LYgFn06eeIVWWnpvfwublcQAS3xRMic7+t8K9L5OcIAhIE00YVkiUpJ3l+KUSTSH4&#13;&#10;2rLkn46e5LHGwh3+jm1vePDQsbv8sE623GbDyASrjVOAJpF6UOcOINLBZXLW4rtWaCUSD58wiIjT&#13;&#10;HoqMrZMTdFvNa0ZD884rs/yaF192EaFSXLnrPMzyMstHjjJRqxBFAd20+7QKbX2kTqfTpdVqk6YG&#13;&#10;5QUEYQUVRBgV4EVlYitIkVg/gsD5w91ej2aS8lCwgV63y2qjQavZJE5isOAV082Xl5YHQ5iDICCM&#13;&#10;QsIwJAgCPOWxI2oz7YfUK1VGpCLMcvykR5BnhCYnVBZtElIbk5KQSY32LTYQSKXYuOhmKT1dQtuY&#13;&#10;W2Dz5i0oFdBu9ch8n7A+wkqrwTcOHuTvDsWchPd870u+/5Zbb/98p+tFmHYKuaIelEjSNkOh/Q6D&#13;&#10;P2i5c0KQU4yBLIQ3DD1ErPEKepBquYYt+XRKkssvv6z+0Mc/96E6vOhHrricG/bsor3vMb7vkovI&#13;&#10;l+c5cfQxJifqwFpeEOtm4HrafUEaLpNJyKQilwqDE9xAK6JMUc4EYe46iwBSz5AoS69oGQkN2CTD&#13;&#10;ak0oFSXfx8OSxjFx0iUqRxhhyIQhISMRGu0JZOQIxmSvXLCgFGmMJ/BSKaUwxrFraK0xRQCtv61P&#13;&#10;QugHBL4rvk+TBJMbfM8nCAJazabbWkiklM4yKPxjISXLBeGZtBZh+wUpxUiWIohXHDgQoIwtTOl+&#13;&#10;K7VzZDKlyZWrPUY4c9vBQ4gSsYpYEh5JbZQl4fOVB+/nCw8dz47Bu3fv3v2GfQcOUKuN02i1qVXr&#13;&#10;pDqhF7cGbEZrFWTuIvGLu2l2FovtWZunVchCaN3BN6xTiLigDPnabK9eltLq9UjiLicXTyW//PJX&#13;&#10;/t3q/gPVh48cvcZfWWbzSI0dE+Mc3fco9VqEp/qVUP1vdONF+v2U2usNmuyNkINie2X7IzdFwWHk&#13;&#10;/tv16jqKUAT4uP4j3/MIA5/A95AWdJ6R5xnWGvzQIyhFSN8jszmpyTHCzVHNe85XlaKYtgcYbciy&#13;&#10;jDRL6fV6g3GRfuAT+AGe5yGL2uly6KGkROeaJI5JkgRrDMrz8D2PcrmCUoo814OJgnmWY4wFa0lZ&#13;&#10;m+o+yHPz5HxqfyNp16owXZub87mNdM3rjuBvrRotDEskiSaqj6LDiH0n5rj9rru55+hqL4NXqJHo&#13;&#10;XcdnF1BC0U0S6pURGp0WvqfIdfr40k8Y1McMOMO+jWvuOwVnraalMMfQgoC1u49eby77gAYZgelC&#13;&#10;FAnynnWR1mico8tL/o27d78ymT34Oz+4edPMZSNlvv+qS1g98Rg+iUsNFDcFaT2kUc48th7N0F20&#13;&#10;LhAFfqHR+4UKmerXKwM4KldlBEE/z1pXZHlGmqbkWmOFdcInwBbayWLIdV6MejSEUUS9XqNSqdA9&#13;&#10;6jiX+qyHfVO47yu32+01DSllQcGzpnl1JUQphaeU6yU3GqvXckqNZgPPU/ihj+e7aYO5yUmzlDzP&#13;&#10;GfVG3A1JmKK6qm/eumJ/Q9HLjJtWiPULa8XdRq1qYGXiunmE4wmTFpRx5zUnoKMj4uoEd84v8aWj&#13;&#10;szzQ6t17Is//qzcy8pm8F0MvZdyru0Bb2mFiYpLZ9hyM+dAuyhRTt2uqOO5a9EeQnF7K7Eziu1Zo&#13;&#10;6xtGWF1qONOsDLrtxqwGQpFlmoQRiCJKrSV+/NJnXnryga+/eRr+w41b6lyxZxO+eHqFtmnbIKVL&#13;&#10;xUi5RkwpBUIKcp0NhFcqiRTCmbFpQpplTNj6NxVKYwy1Wo08z11HU+aCR0KIwfZNkbvnBTGdpPj/&#13;&#10;PENrTb1ex1iNthptXXFCf9+EEKiefFqFNiiPcnyxx9cOz3LbbJrFknfseP71v/PVhYXWicceAz8A&#13;&#10;Iwh77oBKFBk5+YiALF8zi4dC+92DSHoIIegJRydSndlAu9V8a7ja/bVrJjeUXnX989llLeL4EaZ8&#13;&#10;zWTNo9E6iZY9VOBjTc01xgcBmYZOnJDEGQKBpzw3ClM4hntEhlYZRuYFZStUOpuLPSlqm4XTcq6Y&#13;&#10;oGi5EWbden1DK/RUxOlAFn3D623I/gzXfh2wa+oVg9pgiu0FgGwX/6MKofSweBgURggn6NYi0Hg2&#13;&#10;x7eGUBhCKxEq59H6Kr7vM9YOGDFj0PVprGiy8Wni3Tv5wN138PWkxWE/378cd96WLq18wO24hJ45&#13;&#10;o2ThZxpnrU97uvClItMZRgoIfNJ2i9rE+Bc310e/uDg3u/GxRx/asxXJhZtmGC+H5HGLXtKgXA0p&#13;&#10;Vcp0u4Ys0/QSp/ksgqAI7Piej9W6qFt2+Vtb+G2mP/Q4qxd7stbTO6j+7TcuPG69blsgl6fHjLHW&#13;&#10;zbROaNd5qE/9eG2rfhhWDKI9Bfcw0jUhGI3neURRQDkKKfmuNslkGWkWsxTGeJ6HXU1JGymTIzNs&#13;&#10;nNnKw8dO8Ce3f4ymldnRXvtDCzZ9RZylXybtd+VYF3U8e+NIp41zVtNKYHJygk6nR5Jp8tylBka2&#13;&#10;buLP/+ID3n/6jy/7uWR18R2VFtWfuup8fviiZzC2uMLYqS65aRCNO5PT15YQiSdctLaTJ7R1hqhV&#13;&#10;yKXEFBorzGUxndwd8kZl5fF7M9Bo7uIX/aialYVgULznTpoypxlKkb2B8uzP7nU9rKIIsInHPbfi&#13;&#10;8V3G1bgKQKYMpiBTQ2h8rQmMYdTz0SYjyzO0yej4liyQxGUXgd7W2EBrNac9WaE9Mc5d83N89L57&#13;&#10;eXAhxlTUg9oLb4576e0SidAWozMELrCoOatrI04b56zQVkoRvV5cXIiKsFLFKEEWu0oflGXzzPgV&#13;&#10;8tTyzZMd/uOzayp68Z6LuH56J43WSUy06gjLtEBpgyia0rWnyH1FQ6fntNCaVhvPEwShj+8reqGg&#13;&#10;IzUNmaO1ZsP8CLXKBtqTFT67by+ffOggJ33m7eTou6PpTf/7rnsfPtH/Mg/BGqOIw1Boz0WUgXKI&#13;&#10;TCS0UoJirkFUHqGDJusPpA0kG8dHr+PIiV9VcfbSS6dn+Mk9l/Ii2SIMBb2ypKHbLKar5DqmGnqM&#13;&#10;hWVY7RBl4Bvn8yXSI1E+Xd95JJJk0Dsq6BfHrxXK91MkT3zcRzM6PadOGH/dyS9MZbuWQhNP8dp6&#13;&#10;m3QlcEJbznMCk+EbN5E98zJ6viUuKRIMqQFrFJXcp2Yjxk2AUmUe9bby+YP7eKy1wJ2zx1eO+txa&#13;&#10;27rpPa1O/DArLYgFgZVUip4ng6WLIetXZ569PeynjXPWp8UHKmXsagdhJZvGZujEPXpZhl8qkadd&#13;&#10;qJQh6dJeWDxGav5qEubLnr/nwX0PTW5fmCdOO4hySFAroSKFtZos6ZG0OpSl7yhbC82phXSjK1Rf&#13;&#10;W/bZ/tZ7j//80kfinZ5TJ6x63OeJp1g/8bX1iJVrWfCLuut+7bWRhlyBVysjPIVQHqBQmcXEGtOO&#13;&#10;6bZjPnLH/dx+6jALzeYdcqTyc0tS/3HSaC4QJxCWILOUVYAyBoNGIslwlKnA2Z1oPU2cu5o2BCQE&#13;&#10;pTrpcgeJYiyoMx7VWWjODzbL0YxMTLKStejmXSbP3zFWrUU/c/jBB355qix2PWtkE9dNbuJZtQn2&#13;&#10;WEW52yFJG2iRYGRKL9DYdRFgzxQponQCwKVI+mthsUVVkRVr68dtU2i7SnqagSjrhK7/uWv7Yh+3&#13;&#10;L/3Hbls7uGIquUuZxJ6bhWSEAOsR5BJfB7SXutRrU0STM3TqNfbmMXfNneDOY/t4cLlB0/O/VhkZ&#13;&#10;//Urrrzy9vvvfziePXgE/DIyF5gsJ0QQeSG9vANotO8i0rh7AHRO6+ef1Th3NW0IGNBxAkYyWh2l&#13;&#10;2+vQS7rUZZXUuuiowdLstUnSGNB0bR6vHj525wWXnX+b7rSby/tWNjaOnJxQK4uM5VCRAukZDDlW&#13;&#10;aPI+CZPo53vdonSRL3wK1dbnMLNPVLHrbrHBoL7y24NYf+r/OTX7FCo5MM4+zWWRj3ZJZpQRKKuY&#13;&#10;mdqIwGN+eZUHjhzha/v3cv+Rwxxe6n1lIeZ3X/BDN97yjXvve/DQ4SN5a3EZLJRqI2RtxyjhqhAl&#13;&#10;2rpQcd6/YQz4b07r55/VOGc17XixbgMpAvy1HCU5hEXWURZ2WBfQHk7YARKfytQUL33FyyY+/OG/&#13;&#10;/pFkdvalY1NjL56Ic+97t+/kedt2sjnJmDE5zeUTTE5USPMmc90VxierWNMhS1N0rvGUj7CSUlRG&#13;&#10;4TF7Yo7JsSmElWsLwuVRLYDETUlxFVT9emIhBK4WGXKdP+51VxQh3WNg0Zwc9Np6xSQAqzU6z7G5&#13;&#10;Jk1SylHkJsTpnGqlAhY67TaVSoVw6ygnZ2eJ2oLxaAqpA9LYo1uqsVSv8/WVJR7qtrj9wGMsSdFZ&#13;&#10;brRve8YVV37wNa9+zWff/OY3x+1ewdHUb+5/oov+RHWiXc1y//CfxbTFp42h0PJtCm0egdbIDeOY&#13;&#10;pVNgLTNbZn40OTT3+nHDVZug9tKZGZ67eycbp2rs33c/51+4jYaN2bf/QaamKtRrdayx5JlxYzq7&#13;&#10;Cb4KmBidxOQWYQRWC4wGq81gba1AecU4TTHInBZn0z3TWjsBfqoF6JZcGSRF0zzWDULrl+x6UiKM&#13;&#10;Jc8z8jTD9zz8YkJgFEWcyFdQUlHuKUJdohZNoLOAh+aWuHtxga8uznMElo/CbZMX7PyfRxdOfSNu&#13;&#10;dNiyYxfHDx2CqF+UzVBo/5U4Z4U2KH56RqG8FGshXOApAqaPQ1kFZGlOySuR5ClRUENVIho6QWe9&#13;&#10;Cyh5L6fX/AFyrhzL8H/syovYEGe89Nk3kB4+xGY1RxgEdOMe1lpGR0doddo0W01mNm5gfuGUE0iJ&#13;&#10;05JSFmuXGvJ66nH7Z7GP29fBJPYnauLiNWU6RR2yQVuLkBLl+XhBgPR8slxjhMDzApTv04sT4iRB&#13;&#10;a02722V07DzKk5s5aDrcs7zAN1aW+NKxwyy0SAm9r09PbvrTuJt8pjm3dLBWq6J1SrfbBQ/CkTLJ&#13;&#10;anewL0/C+mO/Ls+03iE4h+NQQ6H9doVWagjxiYIIITxaSc9lIUIPNVpD6y43/+rN4Sc/dOsl2cEj&#13;&#10;P+43zcsvhp01HHXLjXvKhGHA5PQ0lYobvhwnMSdmT6CtYWxslH7adtCCJ6HPGeN3ixreQlifuH6c&#13;&#10;Bu5j3WuBiDHGkBuNNsZxnwuJkAorJbkxGCsQUlGuVkmzHAvU63VanQ733neckys9vtqNOQGslji8&#13;&#10;L+d9u646/6Ove+3rH/3lV78uVVGFQAt6vR5OVQISvGpI3koG+/QkDIX2W+KcFVrCIvqaW9DOHO4P&#13;&#10;MQRLRjHp54nxniKQ1KfaTgCDIi+ymW7WmiBEUgtrrCZNlAj4qde8aua9H/yz6/H01XjeZTu6nefY&#13;&#10;dlbbs3sLdV8RGcMV5+1mx/g440qil5coZylRllHKErw8J8wylMldV0vlW0eP1/fXDrTuuud+UyGF&#13;&#10;D4FCBz6559HzJD0p6ShJFgWYSpnFJCbxPY4vLvDokSN0u10OzLVY2FLvriw1/4ku92yeGb9jx+bt&#13;&#10;d9133/3z7USjyh46L0ZEhh4kOWQwWa+TrDYBaH2T47q+KBLWLGctnvDGOZynHQrttym0YygMlh4G&#13;&#10;IQMya5HSw+gchSBAMF4ZZ7GzTK0yylxnxdF3RhKs4blbt1y499FD10q4OIQrR+GKC6arY7bRxk/g&#13;&#10;2gs2U8cypiQTvsdoFDIWBFR8H8/zOBo3AJ7aZ11nCvcFdn0bn7WWCcYARS4sXWtp5xnLWcpKltAw&#13;&#10;htlOizQIuOPBQ8wDCXR6cN+I4h5T4uvHJkfusYgHWvOr2ASmRmukacZKOwYFtS3TtOZOrR23DMqe&#13;&#10;RyUDbXOWh0L7beOcFVqFPzj/T1W88MScx3pabXCBKSfgGiUF2iRrwRMBm3ds48Sho6AVHj6T0QRx&#13;&#10;3GGCMVq06FQiOh0neGMjI2zfvm3X6tKp64+fOPx9WzduvHR29th4IMVkOQrKtUqJWrVMtVKiVCoR&#13;&#10;eIqrfR8hBFJIxygh3VpKWbxelB0Wwrp+AcvDJiZJNd1ul0ary0qjxUqjQ6ubkkBukAubNuxYWVha&#13;&#10;3Tc2seGe6ZlNf7f3wKGH2u0uGg00kL7Bi0LSXmctgtU/LApIXPDI98DzSvTizDF8FBtJ7GCyTv+1&#13;&#10;rC+9TyweyQHTJ+4bBqLOSZyu0GbKJ9N9fayBnA2bNjA/Pz/4VxlErlU0hQCPaX+KbtYC4BQZnu9Y&#13;&#10;Inq9NtVymW63yc6tW/naXV9R11x91YQ12aTJ03qexhflWfzMPNMX5Tm7rWFiO4wKEK74cq3mYG1Y&#13;&#10;pcP6hr71y373ek9AU8BhFfBoEJX3+2Hlq8qPFuqjk4tbd+xe+dSnP9/t5DnlsEYriQFJ5EXIsE23&#13;&#10;s+K+LFKO6TBjLZcaw5ZNo5w8ugqApzxyDX5QRkpJL+4OhfbbxDkrtGcDhBBYa/E8jzzPOe+883jr&#13;&#10;W986+hd/8RcTd95555i1dpO1dlRrXTLGBFrrwBgzaq2VBdWMVUp1lFJdz/OMUiqVUsZSyi5wyvf9&#13;&#10;xR/+4R9uvOMd75ibnJzMwzCk1WoNvm+IIYb4V6JUKj3ptQsvvHDwXhRFhGGIX/i5Uj51lZRSiiAI&#13;&#10;iKKIcrlMpVJhbGwMVeRdN23aBDCYXj8yMvJ0/Jwhhvjuh++vEY5PTk4OHj+RefFfA1HQy4Djleo/&#13;&#10;3rBhw7/J5w8xxBAF6vX6Uz4+XZx33nkAA+Etl8vfavMhhhjimyEIXBdO34QFvqn523/P8zx83/Ei&#13;&#10;r83wkYOI8nqsN4H7ZjH8294Qhnh6cO52+XyHQymF1ppSyaV5kiShVqvh+z7pujGNfaHsC2bf/LXW&#13;&#10;Pilvu37bNE0plUpkWUa9Xsday8jICKurq2fwVw8xxFkMpdQgEPXPmax9gexr1/Xa+akEtv/+ej95&#13;&#10;PYaBqCGG+DZRrTpKl/VmcRiGjI6OntbnrjeV+6Z0uVweRKKHGGKIIYYYYoghhhhiiCGGGGKIIYYY&#13;&#10;YoghhhhiiCGGGGKIIYYYYoghhhhiiCGGGGKIIYYYYoghhhhiiCGGGGKIIYYYYoghhhhiiCHOFP5/&#13;&#10;kTziWaR0jLEAAAAASUVORK5CYIJQSwMEFAAGAAgAAAAhAHvrwVPjAAAADwEAAA8AAABkcnMvZG93&#13;&#10;bnJldi54bWxMT0trwkAQvhf6H5Yp9FY3yVq1MRsR+zhJoVqQ3tbsmASzuyG7JvHfdzy1l4GP+Z7Z&#13;&#10;ajQN67HztbMS4kkEDG3hdG1LCd/796cFMB+U1apxFiVc0cMqv7/LVKrdYL+w34WSkYn1qZJQhdCm&#13;&#10;nPuiQqP8xLVo6XdynVGBYFdy3amBzE3DkyiacaNqSwmVanFTYXHeXYyEj0ENaxG/9dvzaXP92T9/&#13;&#10;HrYxSvn4ML4u6ayXwAKO4U8Btw3UH3IqdnQXqz1rCMdCEFWCSKbAiDCdz2fAjhIS8ZIAzzP+f0f+&#13;&#10;CwAA//8DAFBLAwQUAAYACAAAACEALmzwAMUAAAClAQAAGQAAAGRycy9fcmVscy9lMm9Eb2MueG1s&#13;&#10;LnJlbHO8kMGKwjAQhu8L+w5h7tu0PSyymPYigldxH2BIpmmwmYQkir69gWVBQfDmcWb4v/9j1uPF&#13;&#10;L+JMKbvACrqmBUGsg3FsFfwetl8rELkgG1wCk4IrZRiHz4/1nhYsNZRnF7OoFM4K5lLij5RZz+Qx&#13;&#10;NyES18sUksdSx2RlRH1ES7Jv22+Z7hkwPDDFzihIO9ODOFxjbX7NDtPkNG2CPnni8qRCOl+7KxCT&#13;&#10;paLAk3H4t+ybyBbkc4fuPQ7dv4N8eO5wAwAA//8DAFBLAQItABQABgAIAAAAIQCxgme2CgEAABMC&#13;&#10;AAATAAAAAAAAAAAAAAAAAAAAAABbQ29udGVudF9UeXBlc10ueG1sUEsBAi0AFAAGAAgAAAAhADj9&#13;&#10;If/WAAAAlAEAAAsAAAAAAAAAAAAAAAAAOwEAAF9yZWxzLy5yZWxzUEsBAi0AFAAGAAgAAAAhALgZ&#13;&#10;uDJnAgAAIgcAAA4AAAAAAAAAAAAAAAAAOgIAAGRycy9lMm9Eb2MueG1sUEsBAi0ACgAAAAAAAAAh&#13;&#10;AEqEqH9EVQEARFUBABQAAAAAAAAAAAAAAAAAzQQAAGRycy9tZWRpYS9pbWFnZTEucG5nUEsBAi0A&#13;&#10;CgAAAAAAAAAhAJmpTlFJ3gAASd4AABQAAAAAAAAAAAAAAAAAQ1oBAGRycy9tZWRpYS9pbWFnZTIu&#13;&#10;cG5nUEsBAi0AFAAGAAgAAAAhAHvrwVPjAAAADwEAAA8AAAAAAAAAAAAAAAAAvjgCAGRycy9kb3du&#13;&#10;cmV2LnhtbFBLAQItABQABgAIAAAAIQAubPAAxQAAAKUBAAAZAAAAAAAAAAAAAAAAAM45AgBkcnMv&#13;&#10;X3JlbHMvZTJvRG9jLnhtbC5yZWxzUEsFBgAAAAAHAAcAvgEAAMo6AgAAAA==&#13;&#10;">
                <v:shape id="Image 47" o:spid="_x0000_s1027" type="#_x0000_t75" style="position:absolute;top:414;width:23130;height:12714;visibility:visible;mso-wrap-style:square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CCOFPkxwAAAOAAAAAPAAAAZHJzL2Rvd25yZXYueG1sRI9bi8Iw&#13;&#10;FITfF/Y/hLOwb5qurBeqUWSLlwd98PIDDs2xLTYnsYla/70RhH0ZGIb5hpnMWlOLGzW+sqzgp5uA&#13;&#10;IM6trrhQcDwsOiMQPiBrrC2Tggd5mE0/PyaYanvnHd32oRARwj5FBWUILpXS5yUZ9F3riGN2so3B&#13;&#10;EG1TSN3gPcJNLXtJMpAGK44LJTr6Kyk/769GwWq7m29yuvQ26/4lq1xmVtItlfr+arNxlPkYRKA2&#13;&#10;/DfeiLVW8DuE16F4BuT0CQAA//8DAFBLAQItABQABgAIAAAAIQDb4fbL7gAAAIUBAAATAAAAAAAA&#13;&#10;AAAAAAAAAAAAAABbQ29udGVudF9UeXBlc10ueG1sUEsBAi0AFAAGAAgAAAAhAFr0LFu/AAAAFQEA&#13;&#10;AAsAAAAAAAAAAAAAAAAAHwEAAF9yZWxzLy5yZWxzUEsBAi0AFAAGAAgAAAAhAII4U+THAAAA4AAA&#13;&#10;AA8AAAAAAAAAAAAAAAAABwIAAGRycy9kb3ducmV2LnhtbFBLBQYAAAAAAwADALcAAAD7AgAAAAA=&#13;&#10;">
                  <v:imagedata r:id="rId55" o:title=""/>
                </v:shape>
                <v:shape id="Image 48" o:spid="_x0000_s1028" type="#_x0000_t75" style="position:absolute;left:9352;width:10788;height:10466;visibility:visible;mso-wrap-style:square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Cbvr4oyQAAAOAAAAAPAAAAZHJzL2Rvd25yZXYueG1sRI9NawJB&#13;&#10;DIbvBf/DEKEX0VmtFFkdpdgWC7UFP/AcZuLu0p3MsjPV7b83B6GXwEt4n+RZrDpfqwu1sQpsYDzK&#13;&#10;QBHb4CouDBwP78MZqJiQHdaBycAfRVgtew8LzF248o4u+1QogXDM0UCZUpNrHW1JHuMoNMSyO4fW&#13;&#10;Y5LYFtq1eBW4r/Uky561x4rlQokNrUuyP/tfb2C7mU7ebL2ZPX1Z9zkYnOP36bg15rHfvc5lvMxB&#13;&#10;JerSf+OO+HAGpvKxCIkM6OUNAAD//wMAUEsBAi0AFAAGAAgAAAAhANvh9svuAAAAhQEAABMAAAAA&#13;&#10;AAAAAAAAAAAAAAAAAFtDb250ZW50X1R5cGVzXS54bWxQSwECLQAUAAYACAAAACEAWvQsW78AAAAV&#13;&#10;AQAACwAAAAAAAAAAAAAAAAAfAQAAX3JlbHMvLnJlbHNQSwECLQAUAAYACAAAACEAm76+KMkAAADg&#13;&#10;AAAADwAAAAAAAAAAAAAAAAAHAgAAZHJzL2Rvd25yZXYueG1sUEsFBgAAAAADAAMAtwAAAP0CAAAA&#13;&#10;AA==&#13;&#10;">
                  <v:imagedata r:id="rId56" o:title=""/>
                </v:shape>
                <w10:wrap anchorx="page"/>
              </v:group>
            </w:pict>
          </mc:Fallback>
        </mc:AlternateContent>
      </w:r>
    </w:p>
    <w:p w14:paraId="47FE0CDF" w14:textId="77777777" w:rsidR="0083493B" w:rsidRDefault="0083493B" w:rsidP="0083493B">
      <w:pPr>
        <w:pStyle w:val="BodyText"/>
      </w:pPr>
    </w:p>
    <w:p w14:paraId="78409469" w14:textId="1D32C50D" w:rsidR="0083493B" w:rsidRPr="00CF6102" w:rsidRDefault="0083493B" w:rsidP="0083493B">
      <w:pPr>
        <w:pStyle w:val="ListParagraph"/>
        <w:numPr>
          <w:ilvl w:val="0"/>
          <w:numId w:val="50"/>
        </w:numPr>
        <w:rPr>
          <w:rFonts w:ascii="Montserrat" w:hAnsi="Montserrat"/>
          <w:sz w:val="28"/>
          <w:szCs w:val="28"/>
        </w:rPr>
      </w:pPr>
      <w:r w:rsidRPr="00CF6102">
        <w:rPr>
          <w:rFonts w:ascii="Montserrat" w:hAnsi="Montserrat"/>
          <w:spacing w:val="-8"/>
          <w:sz w:val="28"/>
          <w:szCs w:val="28"/>
        </w:rPr>
        <w:t>Work</w:t>
      </w:r>
      <w:r w:rsidRPr="00CF6102">
        <w:rPr>
          <w:rFonts w:ascii="Montserrat" w:hAnsi="Montserrat"/>
          <w:spacing w:val="-24"/>
          <w:sz w:val="28"/>
          <w:szCs w:val="28"/>
        </w:rPr>
        <w:t xml:space="preserve"> </w:t>
      </w:r>
      <w:r w:rsidRPr="00CF6102">
        <w:rPr>
          <w:rFonts w:ascii="Montserrat" w:hAnsi="Montserrat"/>
          <w:spacing w:val="-8"/>
          <w:sz w:val="28"/>
          <w:szCs w:val="28"/>
        </w:rPr>
        <w:t>experience</w:t>
      </w:r>
      <w:r w:rsidRPr="00CF6102">
        <w:rPr>
          <w:rFonts w:ascii="Montserrat" w:hAnsi="Montserrat"/>
          <w:spacing w:val="-24"/>
          <w:sz w:val="28"/>
          <w:szCs w:val="28"/>
        </w:rPr>
        <w:t xml:space="preserve"> </w:t>
      </w:r>
      <w:r w:rsidRPr="00CF6102">
        <w:rPr>
          <w:rFonts w:ascii="Montserrat" w:hAnsi="Montserrat"/>
          <w:spacing w:val="-8"/>
          <w:sz w:val="28"/>
          <w:szCs w:val="28"/>
        </w:rPr>
        <w:t xml:space="preserve">with </w:t>
      </w:r>
      <w:r w:rsidRPr="00CF6102">
        <w:rPr>
          <w:rFonts w:ascii="Montserrat" w:hAnsi="Montserrat"/>
          <w:sz w:val="28"/>
          <w:szCs w:val="28"/>
        </w:rPr>
        <w:t>no plan for a job</w:t>
      </w:r>
    </w:p>
    <w:p w14:paraId="608A7255" w14:textId="77777777" w:rsidR="0083493B" w:rsidRPr="00CF6102" w:rsidRDefault="0083493B" w:rsidP="0083493B">
      <w:pPr>
        <w:pStyle w:val="BodyText"/>
        <w:rPr>
          <w:sz w:val="28"/>
          <w:szCs w:val="28"/>
        </w:rPr>
      </w:pPr>
    </w:p>
    <w:p w14:paraId="3A512030" w14:textId="77777777" w:rsidR="0083493B" w:rsidRPr="00CF6102" w:rsidRDefault="0083493B" w:rsidP="0083493B">
      <w:pPr>
        <w:pStyle w:val="BodyText"/>
        <w:rPr>
          <w:sz w:val="28"/>
          <w:szCs w:val="28"/>
        </w:rPr>
      </w:pPr>
    </w:p>
    <w:p w14:paraId="554CAE33" w14:textId="41B677F5" w:rsidR="0083493B" w:rsidRPr="00CF6102" w:rsidRDefault="00CF6102" w:rsidP="0083493B">
      <w:pPr>
        <w:pStyle w:val="BodyText"/>
        <w:rPr>
          <w:sz w:val="28"/>
          <w:szCs w:val="28"/>
        </w:rPr>
      </w:pPr>
      <w:r w:rsidRPr="00CF6102">
        <w:rPr>
          <w:noProof/>
          <w:sz w:val="28"/>
          <w:szCs w:val="28"/>
        </w:rPr>
        <mc:AlternateContent>
          <mc:Choice Requires="wpg">
            <w:drawing>
              <wp:anchor distT="0" distB="0" distL="0" distR="0" simplePos="0" relativeHeight="251688960" behindDoc="0" locked="0" layoutInCell="1" allowOverlap="1" wp14:anchorId="16F92F52" wp14:editId="4112A569">
                <wp:simplePos x="0" y="0"/>
                <wp:positionH relativeFrom="page">
                  <wp:posOffset>309836</wp:posOffset>
                </wp:positionH>
                <wp:positionV relativeFrom="paragraph">
                  <wp:posOffset>252213</wp:posOffset>
                </wp:positionV>
                <wp:extent cx="2850515" cy="3678554"/>
                <wp:effectExtent l="0" t="0" r="0" b="0"/>
                <wp:wrapNone/>
                <wp:docPr id="49" name="Group 49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Group">
                    <wpg:wgp>
                      <wpg:cNvGrpSpPr>
                        <a:grpSpLocks/>
                      </wpg:cNvGrpSpPr>
                      <wpg:grpSpPr>
                        <a:xfrm>
                          <a:off x="0" y="0"/>
                          <a:ext cx="2850515" cy="3678554"/>
                          <a:chOff x="0" y="0"/>
                          <a:chExt cx="2850515" cy="3678554"/>
                        </a:xfrm>
                      </wpg:grpSpPr>
                      <pic:pic xmlns:pic="http://schemas.openxmlformats.org/drawingml/2006/picture">
                        <pic:nvPicPr>
                          <pic:cNvPr id="50" name="Image 50"/>
                          <pic:cNvPicPr/>
                        </pic:nvPicPr>
                        <pic:blipFill>
                          <a:blip r:embed="rId57" cstate="print"/>
                          <a:stretch>
                            <a:fillRect/>
                          </a:stretch>
                        </pic:blipFill>
                        <pic:spPr>
                          <a:xfrm>
                            <a:off x="184811" y="0"/>
                            <a:ext cx="2665361" cy="1940647"/>
                          </a:xfrm>
                          <a:prstGeom prst="rect">
                            <a:avLst/>
                          </a:prstGeom>
                        </pic:spPr>
                      </pic:pic>
                      <pic:pic xmlns:pic="http://schemas.openxmlformats.org/drawingml/2006/picture">
                        <pic:nvPicPr>
                          <pic:cNvPr id="51" name="Image 51"/>
                          <pic:cNvPicPr/>
                        </pic:nvPicPr>
                        <pic:blipFill>
                          <a:blip r:embed="rId58" cstate="print"/>
                          <a:stretch>
                            <a:fillRect/>
                          </a:stretch>
                        </pic:blipFill>
                        <pic:spPr>
                          <a:xfrm>
                            <a:off x="0" y="1835999"/>
                            <a:ext cx="2850171" cy="1841947"/>
                          </a:xfrm>
                          <a:prstGeom prst="rect">
                            <a:avLst/>
                          </a:prstGeom>
                        </pic:spPr>
                      </pic:pic>
                    </wpg:wgp>
                  </a:graphicData>
                </a:graphic>
              </wp:anchor>
            </w:drawing>
          </mc:Choice>
          <mc:Fallback>
            <w:pict>
              <v:group w14:anchorId="518D4134" id="Group 49" o:spid="_x0000_s1026" style="position:absolute;margin-left:24.4pt;margin-top:19.85pt;width:224.45pt;height:289.65pt;z-index:251688960;mso-wrap-distance-left:0;mso-wrap-distance-right:0;mso-position-horizontal-relative:page" coordsize="28505,36785" o:gfxdata="UEsDBBQABgAIAAAAIQCxgme2CgEAABMCAAATAAAAW0NvbnRlbnRfVHlwZXNdLnhtbJSRwU7DMAyG&#13;&#10;70i8Q5QralN2QAit3YGOIyA0HiBK3DaicaI4lO3tSbpNgokh7Rjb3+8vyXK1tSObIJBxWPPbsuIM&#13;&#10;UDltsK/5++apuOeMokQtR4dQ8x0QXzXXV8vNzgOxRCPVfIjRPwhBagArqXQeMHU6F6yM6Rh64aX6&#13;&#10;kD2IRVXdCeUwAsYi5gzeLFvo5OcY2XqbynsTjz1nj/u5vKrmxmY+18WfRICRThDp/WiUjOluYkJ9&#13;&#10;4lUcnMpEzjM0GE83SfzMhtz57fRzwYF7SY8ZjAb2KkN8ljaZCx1IwMK1TpX/Z2RJS4XrOqOgbAOt&#13;&#10;Z+rodC5buy8MMF0a3ibsDaZjupi/tPkGAAD//wMAUEsDBBQABgAIAAAAIQA4/SH/1gAAAJQBAAAL&#13;&#10;AAAAX3JlbHMvLnJlbHOkkMFqwzAMhu+DvYPRfXGawxijTi+j0GvpHsDYimMaW0Yy2fr2M4PBMnrb&#13;&#10;Ub/Q94l/f/hMi1qRJVI2sOt6UJgd+ZiDgffL8ekFlFSbvV0oo4EbChzGx4f9GRdb25HMsYhqlCwG&#13;&#10;5lrLq9biZkxWOiqY22YiTra2kYMu1l1tQD30/bPm3wwYN0x18gb45AdQl1tp5j/sFB2T0FQ7R0nT&#13;&#10;NEV3j6o9feQzro1iOWA14Fm+Q8a1a8+Bvu/d/dMb2JY5uiPbhG/ktn4cqGU/er3pcvwCAAD//wMA&#13;&#10;UEsDBBQABgAIAAAAIQDUhoE5ZQIAACQHAAAOAAAAZHJzL2Uyb0RvYy54bWzUVduO2jAQfa/Uf7D8&#13;&#10;viQBAiEi7AtdtNKqRb18gHGcxNr4ItsQ+PuOk5ClsNJWq1ZqH2KNM57xmTPH9vL+KGp0YMZyJTMc&#13;&#10;jUKMmKQq57LM8I/vD3cJRtYRmZNaSZbhE7P4fvXxw7LRKRurStU5MwiSSJs2OsOVczoNAksrJogd&#13;&#10;Kc0kOAtlBHEwNWWQG9JAdlEH4zCcBY0yuTaKMmvh77pz4lWbvygYdV+KwjKH6gwDNteOph13fgxW&#13;&#10;S5KWhuiK0x4GeQcKQbiETYdUa+II2ht+k0pwapRVhRtRJQJVFJyytgaoJgqvqtkYtddtLWXalHqg&#13;&#10;Cai94undaennw8bob3prOvRgPin6bIGXoNFleun38/Jl8bEwwgdBEejYMnoaGGVHhyj8HCdxGEcx&#13;&#10;RhR8k9k8ieNpxzmtoDE3cbT69EZkQNJu4xbeAEdzmsLXUwTWDUVvSwmi3N4w3CcRv5VDEPO813fQ&#13;&#10;TU0c3/Gau1OrTOibByUPW049u34CbG4N4nmGYxCjJAJOxKMgJUMwB8rPa3yE78BNgl3N9QOva8+7&#13;&#10;t3uoIOgrQbxSbSe2taJ7waTrTo9hNaBW0lZcW4xMysSOATzzmEfQNDi5DiBqw6Xr2madYY5Wfv8C&#13;&#10;cHyFA+aBknRwtKBfcPoSbC+vK8VEyTSJYJtXZDObxZOZRwC+aDENZ9O5339oPkm1sW7DlEDeAMAA&#13;&#10;BBgnKTk82R7SeUlPZIeihQegOrLB+H8kA3z8IpnoX5PM+K9LBk6NV0QyiReLRafIy6smmp81k0xB&#13;&#10;Nn9eM+2lA1dxK8X+2fB3/eUc7MvHbfUTAAD//wMAUEsDBAoAAAAAAAAAIQBy7T2NjFMBAIxTAQAU&#13;&#10;AAAAZHJzL21lZGlhL2ltYWdlMS5wbmeJUE5HDQoaCgAAAA1JSERSAAACRwAAAakIBgAAAIflkpgA&#13;&#10;AAAGYktHRAD/AP8A/6C9p5MAAAAJcEhZcwAADsQAAA7EAZUrDhsAACAASURBVHic7N13fBTV2gfw&#13;&#10;3zmzfTe9k1BCCV16vSqoSBVRKSqoKCAWxHrt8iK2iwUbCoiFixcLYrkqiiBVBAFpUkIoARLANELa&#13;&#10;9p2Z8/4xs5tNCO0KhsDz5ROS7M7O7kkys8+c85znAIQQQgghhBBCCCGEEEIIIYQQQgghhBBCCCGE&#13;&#10;EEIIIYQQQgghhBBCCCGEEEIIIYQQQgghhBBCCCGEEEIIIYQQQgghhBBCCCGEEEIIIYQQQgghhBBC&#13;&#10;CCGEEEIIIYQQQgghhBBCCCGEEEIIIYQQQgghhBBCCCGEEEIIIYQQQgghhBBCCCGEEEIIIYQQQggh&#13;&#10;hBBCCCGEEEIIIYQQQgghhBBCCCGEEEIIIYQQQgghhBBCCCGEEEIIIYQQQgghhBBCCCGEEEIIIYQQ&#13;&#10;QgghhBBCCCGEEEIIIYQQQgghhBBCCCGEEEIIIYQQQgghhBBCCCGEEEIIIYQQQgghhBBCCCGEEEII&#13;&#10;IYQQQgghhBBCCCGEEEIIIYQQQgghhBBCCCGEEEIIIYQQQgghhBBCCCGEEEIIIYQQQgghhBBCCCGE&#13;&#10;EEIIIYQQQgghhBBCCCGEEEIIIYQQQgghhBBCCCGEEEIIIYQQQgghhBBCCCGEEEIIIYQQQgghhBBC&#13;&#10;CCGEEEIIIYQQQgghhBBCyMVBqu0XQAghhJCzi3OOLl26RDZs2NB05MgRvxCitl8SIYQQQsjfTwgh&#13;&#10;xcXFjTRy/gOA3QCyLGbzgrS0tP6c89p+eYQQQgghf59LL700wWw2fwNAtOnRTYx59mlx29OPifS2&#13;&#10;rQQD1NjY2DGM1farJIQQQgg5xzjnSEhI6M+ArSaLRQwYM1rMWLdazMv6Q3y+b4d4fdmPIqNTewHg&#13;&#10;YK9evaJr+/XWBRRDEkIIIXVU27Zt0w7l5DzscrsnNO3Q3nTDxHvQrFNHeDweqLIMCAGj2YzcvXsx&#13;&#10;bezdMEmGoWVlZV/X9us+3xlq+wUQQggh5Mw1bNiwx67MzE9lRWl07Z1jMXTivZA4h9ftgSQAMA4h&#13;&#10;VMj+AOISk2G12+EsOtqwtl93XUDBESGEEFKH9OzZM2JPVtbYnJyc/0tu2CBm0Lgx+MfggQgE/PDI&#13;&#10;KhgHAAFAgDEGe2QEjh4+Ao/ThcjIyL1HS0truQXnPwqOCCGEkDqAMYbmzZv32LRx4xs+v79b/9tG&#13;&#10;4fp77kJETDQ8TieEEOAMUIWAoqoQjMPisGHrql/w1VvvQAkEtnW/4orlCxcurO2mnPco54gQQgg5&#13;&#10;z3HOERUbO7782LGXHTEx0X1vvw39bxsFpqoQsgwwQAjtTV0VgGQ2oaKiHGu+W4hvp8+E3+MpiYuP&#13;&#10;v+Xo0aM/1nZb6gIKjgghhJDz2GWXXVZ/48aNUz0ez8i2l/4DIx59CClNGsPnckOC1qMEAByAgXNY&#13;&#10;IyOQvXMn/j3lRezdug0Om21eUkrKlOzs7H212pA6hIIjQggh5DzEGEO9evWuLMjLm2Uwm5sNHHMb&#13;&#10;rhk3Fkzi8Hq8oaBIhYBQVRjNZjAhsHnpMnzz7iwU5hw6FhMX9+7Ro0enMMaUWm5OnULBESGEEHKe&#13;&#10;6dC8Q729h/c86Ha7Jzbv0tly/T3j0bZHN/jcHiiKDBVMS7kWAooQkMxm5Ofk4Lt3Z2LTkmUwGAyL&#13;&#10;GjZs+Gh2dvbO2m5LXUTBESGEEHIeadasWbvsvXu/UIGM3iOG4aYnHoXJaICs9xYxBjAwMACSwQDJ&#13;&#10;asWv3y3EvJemwllS6o+NjX1s4sSJ706ZMkWu7bbUVRQcEUIIIeeB4cOHW5evXDmhpKjokbTmzZIH&#13;&#10;3H4bOvftCxUKVFlFaOkPoQ252e02VJSW4qd5n2Hx3P9AlZUtcXFxT+bn5y+mhWb/GgqOCCGEkFrE&#13;&#10;GEODBg165+flPe/z+y+9csRw3PTQRETFxMDlckFWFIABqqoNoYFzWG02bFmxEl+89gYKcnJFlCPq&#13;&#10;ib4D+s5YsGCBs7bbcyGg4IgQQgipJZxzREZGjiotLZ0VER3lGHTnWPS5+UYYOIcSCACMQUAAAlpu&#13;&#10;kcUCr9OF3xYuxNdvvQuf250Tn5DwwtGjRz9QVbW2m3PBoOCIEEIIqQXNmjVrd+TIkSf9fv+NXfv1&#13;&#10;Rf8xo5HWvBl8bg+4gF7pWssvMkgSJKMRu7f+gS/fehu7N26B3Wqd07lr16dWrVqVX7stufBQcEQI&#13;&#10;IYT8jTjnqF+//oAjhw5/LDiLv/mfD6H/6Fvh8/kQ8Pm0KfoCEBBQhYDZYoEkcXw/+wN8994HkP2B&#13;&#10;4uSUlKcKCgpmU2/RuUHBESGEEPI3ad++fcLevXufdblco1t27WK/9q5xaNG1ExRfAKqeRC2EFhSp&#13;&#10;AjBZzMjLzsYPH3yEDT/9DKPB8FNCYuLjR44c2VbLTbmgUXBECCGEnGMMQOs2bVpk7dq1QFaUNpde&#13;&#10;Oxhjnn0GRpMJbrdbezPWp6MJIcAMEkw2GzYuWYo5zzwLT3m5Ehsf/1hRUdEbjDGainaOUXBECCGE&#13;&#10;nEOTJ082vf322w+XlJQ8WC89PWnIvePR8YorYJA4FFmGCC6Kpr8lG60WHCsowvLP52Ppp/OheL2/&#13;&#10;x8bHP1dYWLiQpuj/PSg4IoQQQs6RRo0aXX4k99ArAVXp1mPwQAx/8AEk1kuBz+WCooSt6MEYuMRh&#13;&#10;jYjA1l9W4+Pnp6IgJwd2q3XKmHHj/jV9+nRf7bXi4kPBESGEEHKWcUlCXGzC0KKi/FlWuy3+mnvG&#13;&#10;o99tt0CVFaiBgL6VgJZPLWC22+B1u/HLV9/gx9kfwl3hzI1PSHi2qKhoDiVd//0oOCKEEELOojYZ&#13;&#10;bVocOLz/ea/XO6xTvz7oO+Z21M9oBtnrAxMCjDEt4VpVwRiD0WLG3o2bsfD9D5G1YaNitVo/bdGi&#13;&#10;xRNbtmz5s7bbcrGi4IgQQgg5CxhjqNegwRV/5uTM5QZD/UF3jsXgu+6EqspQ/AF9XTQGIQQEBExG&#13;&#10;EwwmIxZ9PA8Lpr0FoSgV9VJTx+bl5S2g3qLaRcERIYQQ8hf16tUresuWLZPLy8vvSm/T2nrTIw+g&#13;&#10;eaeOCPgDUBVFWyaWaQEUGIPZYsGRfdn44cM5WP/TEpiMxu8Sk5JePHDgwIbabguh4IgQQgj5S5o0&#13;&#10;adL0z8OHP/T6fJd3uLI3xj3/LKLjYvWkaxUqY9qbrRCQjEaYbVZsX7MW7z3+DEqKihATFTW1wuV6&#13;&#10;UpblWm4JCaLgiBBCCPkfDB8+3Przzz/fWVpaOjk6ITF26AMT0H3A1ZCYBEWRwaDlFglVhQLAaLGg&#13;&#10;7NgxLJnzMX7973fwudxboqKjni8pKfmGpuifXyg4IoQQQs5QgwYNOhbk58/w+f3deg6+BoPuHIOU&#13;&#10;9EbwedyA0IfPICBUAcEYTHYb9m7cjE//9TIO7d4Lh802vVWbNs9s2LChvLbbQo5HwREhhBBymjjn&#13;&#10;SEhIHlxU8Od0W3RUwytvvglD7r4TQlXg9/rAONffWBkYAyxWKxRFwfIFX+Lr6TPgrXD+GRcf/8Sx&#13;&#10;Y8f+U6XOETmvUHBECCGEnIaWLTs0zDmwa5rb6x3a6creGPrgfajftCn8Hi9kRdFmoQkBAa3nyOZw&#13;&#10;IHvzVvx31nvYtuY32G32b9LqN3149+4/DtZyU8gpGGr7BRBCCCHnM8YYWjVv1XfXrq0zDWZj40Fj&#13;&#10;b8fQ+yfAJEkIeDyAADhjUCCgqgLMaITJYsaahT/ggycnafWMADAOY1bW1kOMUb/E+Y5+Q4QQQsgJ&#13;&#10;PPTQQ9aPPvjo8bKKssdSmza13vzEI2jVrSsUnx8QApwxfb1YBhUCRqsNRw4cwHcz3sO6Hxahfovm&#13;&#10;GDJxAo7s3o3vZ82G2Wia43Q6xzHGqJDReYyCI0IIIaQaxhjq1as3oDA//3nBeadBY29Hn5tvhCM2&#13;&#10;Dj6PSwuK9NpFHAwmowlGqxmrv1+Iz157A8fyCtBrxFAMmTgB9ugoSIxjzdff4D/PvYSE2ITr84vy&#13;&#10;/0sz1M5fvLZfACGEEHI+EULwhNjYUUeOHFlgctg73T75adz8yIOIioqG4vVC4hIEGBQhoKgCRqsV&#13;&#10;/kAA816ZhncfeQIleQUwms24bNgNcERGwud0wut2o+uAfqjfIgOlpcUP/PDDD+babic5Mco5IoQQ&#13;&#10;QnStW7duYrVaZ3i93r6d+/bFsAcmIC29ITzlFQAQWv5DVVVtir7Niu3r1uOb6TOwb+sf6HHttYhJ&#13;&#10;TsKi999HyZ95aNaqJRTOoQoVBqsNGd264MCOzH9MmDChOYBttdtaciIUHBFCCLnoaVP0EwZn7dr1&#13;&#10;L6PF0vqqm2/CDQ/dD7PFBJfLBYmFD7QIGC0W+L0erPhsPr6Y9iYCXh/63n4rrnvwQSz7eB6EAExm&#13;&#10;EwwSh1mSoArAZDAgMiYWAKSivKKIWmoqOQ0UHBFCCLmo9ejRI3Hb1q0vFRQUjG3RuRNufvRhNG7T&#13;&#10;Cj6vD7LXp/UWQUvS5ZzDbLdh1+8bMf+1N7F36x+y2WxeYzSZ/tGyRw+D1+PE74sWISo+Dg0zmiHg&#13;&#10;8wEAJMZhZBzlR4sBINCwfsqxnXv31mKryclQcEQIIeSi1bhx4yt/3/D7dEWora4ZPxbXjh8Dm8UG&#13;&#10;v8cLxgAD13qMOACj2QyjyYQNS5big/97Fs7SstKEhIQHCgsLP2eMbd+x6peMYzm5yN2VhTuefQaO&#13;&#10;hAQ43W4tYdskwVnhROba3+Cw2dbs2LNnL03pP39RcEQIIeSic/XVV9s3rNtw5/79+59LSE2NGDLx&#13;&#10;HnTt3w9qwA+X2wXGOKBPJmOMweJwoLggH1+8+Q5+W/gjDJL0Y6P09McPHDiwgzGGqKio99f+9/tX&#13;&#10;5YAflw+7AV0HD4bL6QYYIFlM8AVkfD9zNv7cly3XS019ljFGq8yexyg4IoQQclFJS0vrumrlyncD&#13;&#10;gUDngXeMxsA7RsMeEw2vx61vwUNJ10ySYDAasPiz+Vj00b9ReOhwSWx07LPDRgybOXv27EBwnz16&#13;&#10;9Ji+evXqywEMVmQZ+TkHEZ+aBlmVsWfLH1jy4RzsXPMboqOjnz106NDq2mk5OV3Up0cIIeSiIITg&#13;&#10;KSkp1xUWFLzjiI5OGTT2NgweOxZKIACfnhsk9A9VCBgsFvh9Xix6fw6+n/0BDFza37B+o7H7c/ev&#13;&#10;rKlGUfPmzesVFOS/XlZaNtQeFWVIaZwOWZZxeM9eBHy+ksjIyA/KysqeZIzRomrnOQqOCCGEXPCG&#13;&#10;DBkSvWTJklkej+fGlt264pann0Bq40YIeL2Vw2cAGOOQOIMtMhLb1q3HZ6+9juyt2+BwON5IS0t7&#13;&#10;NSsrK+9kz8M5R0r9+t0riov7+bzeZgw8YLSat8XHx/9w8ODBPVT4sW6g4IgQQsgFizGG5OTkq/Pz&#13;&#10;8l4y2aydu/fvj6EPToA9Oho+txecMwAMDNqisSazBZLRgM1Ll2Hucy+htLi4PDo6+qny8vJ3VZVW&#13;&#10;/LhYUHBECCHkgnTpoEEx29eufdBZVvZ4w9YtzTc/8hDa9OgBn9uFgByAgFbQUQhAhYDFYcPhPfvw&#13;&#10;zTszsG3VrzBw6bP6DZq8kJ29K5N6fC4uFBwRQgi54HRq06bFjqysz32y3O6qUTfjpofvh81ihc/j&#13;&#10;QfUwhxsMMJhMWLd4Cea9NBVlRcVKVETUa0638wlFofSgixEFR4QQQi4Yw4cPNy1btuyWY8eOPRub&#13;&#10;nFx/wNjbcPnQG8AAiICM8NpCjAFWhwPu8gr8d+ZsLPnkM3AhNscnJj6Wn5+/jIbRLl4UHBFCCLkg&#13;&#10;tGvXLnXfvn0fuFyu/t0H9MPNj/0T0UkJ8DpdEEJo0ZAAVKECnMPqsOH3xUvw7Tvv4c/s/YHouLhJ&#13;&#10;nTp0mLV06dKy2m4LqV0UHBFCCKnTOOdISUm5ojAv72Wj1drl8qHXYcT9E2A0meH1evV3OgYIBgEB&#13;&#10;yWRCQA5g9Tf/xRevvQHZ5y+OT0h4+OjRoo8ptYgAFBwRQgipw9o2bZuWk3/gkXKnc0J6m1bGkY89&#13;&#10;glZdusDncUNRFC2/SABgDBLnsNnt2PfHNnz2+pvYtX4jzCbz+4nJiVNzc3P313JTyHmEgiNCCCF1&#13;&#10;UvPmzTvvz87+Qpbl9N433Ygb7r8HNocDiscLMAahjaJBUVVIRhOsFjP+WLkKHz7zLCqOlbrjEhKf&#13;&#10;KC4umk65RaQ6Co4IIYTUKcOHD7cuX778jmPFxZMT6qclXjNuDHpcNxhKQIYSCIBLXHtz04fIjFYr&#13;&#10;yktK8O07M7Hm2+/AFPySmJL06JEjRzbQFH1SEwqOCCGE1Bn9+/ePXLVy5acer3dQm549cPfUFxCT&#13;&#10;mAB3RQUUVQt0BJi+LhqH1WFH5rr1mDvlBRTmHILDZvt05C233Dl79mz3KZ6K/EWccyQlJbVwu90W&#13;&#10;xlhtR6FCCCFZrdbD+fn5RafamIIjct5hjKNz505xeXl5jWVZbuV0OhsYjcZkxpgkhJADgUCB3W49&#13;&#10;JEnYExvbODsz8/cC6hYn5MLGGUNCYuLgY0VFkywRkV363DoSA24bBavVCp/PB1UIIDghTQAGswk+&#13;&#10;vx+rvvwa382YBa/LfSQhIeGRo0ePzqfaRefegw8+mPLzzz9/sWfPng5ms9kihKrWFHIEb6nMDQv/&#13;&#10;LLRNGASEfgcLf0T4/gQDQgFYcC8hnHMhSZJkMhheLyoufuxUPYYUHJHzxo4dO0x9+vQZ7HK5bvT5&#13;&#10;fJ0BNFJkmalhf8TapBMGxhg4Z2CMHzKbzb/Z7fY5RUVFP9FJj5ALjxDCEBkR8UaF03lfg5YtcPtz&#13;&#10;k9GkTWvIHjdURbswCp4nGGewR0bi4Pad+PcL/8LeLVvhsNneSW7S5OV927cfrs12XCwYY7BarW9E&#13;&#10;RkY++OGHHyIlJQWhYESfOVhT8HFaQ5zB6Df4rRY5he47WVDDGENBQcGw/v37f3XKpzn1KyHk9DDG&#13;&#10;0K5du4SioqLOLpcrA0BDaH9j+x0Ox7ZGjRpt+/XXX0uqP06SJKSkpFxeUVb2tNvj7SugQlVUrax/&#13;&#10;Tc9T5QsGzjk457BYLJ+npKRM2bt3bxblERByYWjevHnbnIMHn/cHAkM69+2D6yZOQEKDVATcXnD9&#13;&#10;QinY7WAwGiEgsGPtb/h06msoPHS4LDIycprL5XqeLpz+PpxzqKr6U/fuPfr99tva2n451fVljP18&#13;&#10;qo0oOCJnRUZGRosjRw49IstqX1VRGkAPbFQhwBjAGYdkMOwzm80ze/To8cFPP/1UDgBNmzZtVZBX&#13;&#10;MMUX8A6RZdkIAEKF3jvKTnolUbV3VTtJSgbDMZvVOtPn8/1ot9v9ycnJBbt27TpEw26E1C39+/eP&#13;&#10;3LR16/hjhYVPxaakxNxw/73oMqAfZH8AqiyDcw4h9N4GBtjtDhzLz8MXb7yNDYuWwCDxRalJSY8f&#13;&#10;OHJkO10s/b304GhZj+7dr1z966+QJKm2X1K4/oyxxafaiIIj8pcwxlC/fuOeR48ema8ElDRFVfSF&#13;&#10;HAXUGs5HkiTBYrGtTklpeQ3npT1zc3M/CgQCKWfzqo5zDoNBAmcMqkCBxWJZm5aWNjsrK+snCpII&#13;&#10;Of916tQpPnP7zvkev/fKLlf3we3PPImohHi4XS4oqhp641KFADMYYLZYsHfjZvx7yvPIO3BQjo6O&#13;&#10;fmv27NlPjRgxwl+rDblI6cHR0h49ely1evVqCo7IxSc2NnaMy+WcJlQ1WqgqVCGg6qtc18QgcXDG&#13;&#10;wCXD1oCipKuKEnUuruoYKoemGecwGo2K0Wj8LDU19YXdu3fvPutPSAj5yxhjSExMHFFYUDDZFhnZ&#13;&#10;6sqRN2Hw2NGwWm3we71QhYAiBISq9UybrBb4XG4s+2w+fnj/Q8h+/8G4+PgHiouLv6NhtNoTDI56&#13;&#10;9ux51S+//FIngyP+d7wScmFKTk7uVVZW/l4gIEfLsgxZUaGoVXLltCAFAGfaZ20bFYGAv71QlKgT&#13;&#10;RlEncaqIPrRSgP69qqrw+XySx+O55cCBA6vT0tK6nvGTEkLOqfHjx9si7BFzCgoK5md07tTq0Y9m&#13;&#10;Y8h990AFg9vt1nqJwCAB4BKHNSoCezZtxitj7sQ309+F2WB4vXmLFj0KCwspMCJ/GQVH5H/y448/&#13;&#10;msvLy58FhEFVVagiGIxUnVnGuDarDNCuJqKjo6GoAqqqDb0JpvXwsDPowzxZOMVC/x2/raKoUGQ5&#13;&#10;oaS09DkhxHl1KUPIxSwtLa3Lxx9//K3L47r98mE34O5pryC1WRP4Ksq1yRn6fCTBBExmEwwGCb99&#13;&#10;9z1m/vMJ5GTtLoqMiXrE5fE8kpmZmV/bbSEhdXpkylDbL4DUPYwx3HLbbY/7fL7eJ8vhYYxB0iOf&#13;&#10;gKxg5I03YWdWJkq3bq0MWsTJg50zFaqVUdPrgQBjDH6/v19iXOJVAJacxacmhJwhg8GA+JiYew8f&#13;&#10;Pjw1Mi42YuykJ9H5qqvg9/kQ8HjAGAcgoKoA4wK2CAdKCoswd8qL2LhsBSxG409Nmza9Lzs7O5uS&#13;&#10;rsnZRD1H5Ix16dIl0uNy3y5JEk42LCb0/KOArKDX5b3Q5pK22LljR6gn6e/CWGUOkioE5EAAqlBH&#13;&#10;nmfj4IRcVHr06JFoNprfLygqerdNzx4Rj743A/8Y0B+KzwcmFDCmLQGiKioE5zBaLcj6fTPeefgx&#13;&#10;bFy2whMVFTV76IgRN+7bt48Co/OMoija6i11+PdCwRE5Y/v3779clgPpwRWvTxTqaAs+CsREx+Cx&#13;&#10;xx/DggVfQJZliJqmsZ2xYDZTtVv18bmOHTvi008/04uPQS8YycAEYDRIcLqcAy699NL4s/BCCCFn&#13;&#10;QAjBE2Njr9+wfv0abjaOGzLhHkx8axrqN28Gd3kFAIAzCRLX3p4MFjN8Pg/mT3sTU8eMx75NW3ek&#13;&#10;pqYOrKiouOuTTz4pr822kJOiYTVy8dCHpTqqioLqlatPFPJc3fdqrFy5Elu2bIFB4lBVtcrGJ3oc&#13;&#10;O+n9Nd/KmFYbqUePHrj55ptgs1kxdOhQKIoCMEBi+jYQ0TzAowAcPVl7CSFnz4oVKwwRERFvOp3O&#13;&#10;CfUap+Pul19C/VYt4XO74XF7tJms0JYKMRsMMEVFYu+27Zgz5QUc2L4T0VFRn7dr337iqlWr6Lit&#13;&#10;A9iZJJOeZ6jniJwxIdQW2h+9noKtBxy8htLtjDG0b98BS5Zo6T2KPgU3/OOEz1Pt/tM5zFShwmAw&#13;&#10;YPjw4QCAIUOGYNKkSeCcg4FBUQFZEeCSdEw1qmWn015CyF/DGENqauoV/fv2WxqQAxO6DxyAie+8&#13;&#10;idQWGfA6KyBUFQCDIgQCqgJmNEIVKlZ++TXeuu8h5OzILImNjX2gpLR0JAVGdUgdHlajniNyRlRV&#13;&#10;5VFRUQ0Y5xDB6bICEHqyM+PalR/TCjAiISEBdrsNu/fsCda+OOG+T9RTdPIepLDt9F6jkTePRK9e&#13;&#10;vbRVuRnD5MmTsWPnTny5YAE451AUGVHWyG9//fVXOskSco4JIVhMTMxTR44ceSapYQPLmMnPoHX3&#13;&#10;rvB5fQi43aFVtlQhoECFxWFHfk4u5j3/L2Su2wCb1fpJ41ZNJu/buS+7LvdEXEwkSRIARF3OOaLg&#13;&#10;iJyRu+66S+Kc26rfrvXyCDARTH7WApXGjRujvLwcXo/nlIXATnQYnc7hFXy+du3a45VXX0H1Vdlu&#13;&#10;Hz0a33z9NSRJghBCcM4/oVoohJxbnTq1ahAZEflqhbNiRPtel2PU448gtXFjeJ1OCCGqLAHCJAaj&#13;&#10;0YIdq9fg6zfexqE9+5yRkZGzysrKnmSMybXdFvI/qMPBLAVH5Izk5uZyIYSxxjv1afkKoFWwFQJp&#13;&#10;aWn4888/tbvPUSVs6IFRo0aN8PnnnyEpKQmKomgnXlVAEQp69+6N1q1bY8f27XBERP6nqKjoV7oK&#13;&#10;JeTc4JwjMTHxhq1bsl7nRmPD6x+4D1ffcjOMBgnlZaWhmWhc7222WC3wyzI+e/0tLJ33KbjAH40a&#13;&#10;NborJydnPR2ndVnd7TminCNyRjweDxNCSDXPFasUTNY+cuQIMnfuBHBugiO97xaXXHIJ5n48Fy1a&#13;&#10;tIAckLUEcUVAqCqEAOx2O3r37g1VCNVhtr/HGKu7Ry0h57HJkyeb7Hb7lPz8/C8T0xs1fODdN3Ht&#13;&#10;XePAIOD3+UMLUiuqCsEAs8OOIwcO4r0nnsaSufNgMZs/ad+x4+CDBw+ur8vDMhezyqn8tf1K/nfU&#13;&#10;c0TOSHZ2NpNl2RjsLq1yUVdDQce1a9dW3n0OjpS0tDSMGTMG//znPxEREQFVVYNDZ9rQWrAQJYDL&#13;&#10;LrsM06dP52XusnQAa0++Z0LImWCMoXHjxj1efvnlSYzzAVfeOAxD7h6PmMQEeF0ucDAwLkEIFYpQ&#13;&#10;wQ0GBITAms+/wNfTZ8BZXJKXGJf4aNGxok82btxY280hf12d7vKj4IicEbvdbigoKLBV6eoOX0st&#13;&#10;uKbZiapUVztcTl7R+rjdw+FwIDU1FRERkRg9ejRuuOF61KtXL2z/etAGbaiNMQYuaR2krVu1htVq&#13;&#10;hSzLbU+VHE4IOX2SJCE+NvaOA9nZM2yRkZbxLz2Pbv36wOtywe/2QL9O0Y5PJsFstaC0uBgfT3kR&#13;&#10;W5evhNViWta8ZYuxu3btyqnttpCzRtTlIVEKjsgZadq0aUZOTk68LMs1Bzan6hw6jfpGAGDgLDRk&#13;&#10;FuyRMplMmPPRHFzV5ypYLVZYrBZAaBV0ucSr9kyxykDJ6XQCjKF+/fpIb9wYWTt3Na7b1zSEnD9a&#13;&#10;tWrVNHvfvucLioqGterZw3Dd3XeiRYf2cJZqlTKCEzQYAKPBAG40YPv69Zg/7S3kZGaVOxyO2Zdc&#13;&#10;cslza9eurajVhhAShnKOyGljjGHDhg09A36/6X/tdTlZfSOr1YrOXbsgJjYGsqqtwM0ZD/U2zZo1&#13;&#10;C8OGD0NMTAzMZjMC/gBkWYbH68HBAwf0/YcVpuQMiqrgpptuwpg77oAjwoGOHTtAEUqTcTNn1pxU&#13;&#10;Tgg5LXrS9aiszMxVktl0001PPmqY8PbraNCmNZxOJ2ShQmWVayzaIyIAVcWcKS/ijXvux5979q1s&#13;&#10;2LBhL7fb/SgFRhemutxzRMEROW2MMXhcnssUVdWLtp2dfQJA69atsWTJz1jz6xosW7YMAwYMgKyq&#13;&#10;kFUVqgDum3Af7rjjjsqhMD0j3GA04KOP5qBHz55YDqNz3QAAIABJREFUvnx55bAa05YL8Xq9WL58&#13;&#10;OZYtWwYAaJ7RHACiv3/2WQqOCPkfjR492mKz2F4rLCycV69Zs3oPzXwb/W4ZBcgyFJ9Xm0EKBkUV&#13;&#10;UBiD0W7H3m3b8NrEh7B8wVeyxWT+onOXLjfm5ORspeHtC49e56hOd9DTsBo5bW3atEncu2fvpQaD&#13;&#10;AbJ8dsqOCCEQHx+Pzz//HG3atIEQAh3ad8D3332H8XeNx+bNW3DnuHG4887xEKqWQ6TlL1Qedlu2&#13;&#10;bEZ+fj42b96Cq666CgICWVlZ+PLLL3Hvvffi+uuvDw25JSQkAEBcvXr1ovLy8txnpRGEXCQYY0hO&#13;&#10;Tu776bx5T5vstsv73ToKA8fcjpiEOHhdTkiMQTBtQoSiKJDMJrjdbiz+zzx8N/N9+H0+kZycPKaw&#13;&#10;sPA/v/32W203h5wjiqIwxhhT6/B0NQqOyGnLy8sbICtyypnMOgsuMlJTcrXEORRVxciRI0OBEcCg&#13;&#10;KiokyYCZM2ZCVlTYbFatbpIeHAmmJ1rrC1P27NkTK1aswGWXXqo9J2PYmbkTkyZNQtOmTfHJJ5/A&#13;&#10;7dbiIKvNCgBmAFEA8v7SD4SQiwjnHLGxsffn5+W9GRkfx+59ZSouubQnXM4KuF1ufRi88sLFYLUi&#13;&#10;L+cgZj/+NA7uyERETDRkv58FPL6MujzcQk5N7zlS63IpBgqOyGlZMXmFYdCrg8YoiqIty6Hffrr5&#13;&#10;19XXSAv/PiMjQ9tGCC2/iGlrpJnMZpj02wUEwEOruUGoweq6AqNHj8aQIUOQkJAAVVUhhEC/vv1w&#13;&#10;xRW98eqrr+H666+HxWIBAFjMFgBgLpeL/vYJOU0tWrTIOHTo0OOlpaV3dLz6KjZk/Dg0btUSrtJS&#13;&#10;regrtGOWAzAZzWCcY+vyFfj05Wkozs/HwDGj0W/0rVj55Vf4fub7T0RFRRWWlJRMr8tvnuezyZMn&#13;&#10;m9599902qqrG6jdVnnYNAKp2/J9OpHrSX5TBYAh/SxCSJPG8vLzEuhwE0xsEOSXGGEa9P2pYIBC4&#13;&#10;PHjbXzmlhR6rHziHDh0GAD3oYqE12oQIzf/VK2FrDw6eT4NT9Y1Goz5cpk1rUxQVDocDM2bMRIcO&#13;&#10;7TF79mxMnDgRgHb1yxgTkiTR2iGEnALnHI0apV2VlZX1bwakDbnvXgy+ayygKPA4nQBn+pJBAioE&#13;&#10;jFY7VFnGJy+9jBXzFyAmIQGPfvg+mnXpACErGDBuDHb8ts6QvWnrpG7dun2ybt26Y7XdxgtNz549&#13;&#10;I6ZNmzbf63b3VVRVCp5vq5Wkq3KbOMH94aqHOcHHVL/wDb+NgiNyQatfv36ngoKC14O9RmdLcF+f&#13;&#10;ffYpJk68D6mpqQgEAlr3vOCh/CIgrH6SnmgdipKEgFABwRCKmoLDdS1atMB1112Pp556CsOGDUVK&#13;&#10;Sj14PB4IIVSHw+E5aw0h5ALUp0+fqPW//fbS/v25Yxq2bm0ZfPedaPuP7vB7vIDQLmSgaoGRJBlg&#13;&#10;MZuwZ+sf+Oadmdi1/ncAwKU3DEHbS3ugtLgYqqrC6rCjw5VXYO/GLQn7du/uBmBR7bbywsIYw86d&#13;&#10;O8d5vN4BfUbfgkatWkKVZahCm8cbPHUyfR1MlQVPm0L7LATAw2vYidBFrHbhWvlZBPeJ4ELjetVz&#13;&#10;AIocwLfvvoeA3/83/wTOHgqOyEldffUt9jVrvn5Pls8s1+hUGACJAYxz5Obm4vHHH8e8efNgNFZO&#13;&#10;ItOeTx9ICz21CK2nps2I0bZhgun3VOYjTZs2DQsWLMALL7yIuLg4AEBBQQEAVOzZs6fkrDWGkAsI&#13;&#10;A5CcltZv1YoVLzKjodO148eh7223wB4dBX+w0jXjgP7GKplMkH0+fPvWbPz40VxYbDaMfPoJzH9l&#13;&#10;GvweDyRFgZlz+IWAIstISU+HJElQAoFGtd3WCw1jDLLX284RHY3+Y29HTGwcVFXRAlkBqPpZkjMW&#13;&#10;CpSC9eSC08uCwU4oYNJxVPbis+B/ep6ogIASFhypioJln34BtQ4v7k3BETmp339fODoQCHQSQpy1&#13;&#10;5T9Ci8VCy1NgjOGTTz5BVFQURo8ejdjYWDSo3wBGkxFCFTU8WP9SP1BFqOtWy0WCAAQTuPSySzFv&#13;&#10;3jzcdNNNoV6q3bt3A0BJt7hu3p9Kfjor7SHkQsE5R1RU1J15hw+/ExkbYxr11OO4fMhguMsrEHC5&#13;&#10;AL3XAAAMkgEWmw05u3fjk1dew4416xCTlISxU18ENxugBAKwOSIgMQaDPnnCaDCC6ecRJkl1t1vh&#13;&#10;fMaYIhkkQFbgdbuhygokxsCDhXWh/cf1c3D4wBjToyMBrc5P5T3VBt70b4NDaKoQoQ/OObi+r+Ck&#13;&#10;mbqIgiNyQunp6V3+zPtziiwrEOKvD6dxzoXJZPJ7vV4zhIAS1hsEADNmzMCMGTOQkJiAxT8tRocO&#13;&#10;HULBU5UB7/BgqLKfGExow2sC2oKz3bp2Q7eu3bQthYDT5cSG3zeAMZa1aO8if10eDyfkbGvSpEmn&#13;&#10;vLy8p51O5/WXXj8EA8fcinrpjVF67FjomBOqovcWGeHxebH6u+/x3xnvobSwaAfnHEartU1s/TR8&#13;&#10;8dK/AMbQvGsXlLtdEKoKzhjMZhP279gJRVEUg9m8s5abfGFijAlFhcQkWCwWLTiS9KEwFVCEVjsO&#13;&#10;0M6ZofMn9B4joeV8hvI8oV+E6j35anANTX2ijNDTGzi0gMtk0Hr/uYGH1rWsiyg4IjWSJAn5+flT&#13;&#10;A/5A/OmkX59q9hrnHAaDASkpKdMPHz48SFGUluH5S4xpCdjt27fHc89NQcuWLbTHSVzv+hXHJfcF&#13;&#10;x8qDX3POIUnHP7csyzAYDNi9ew+ydmXBYrFkB4uUEXKxY4yhQYMGAw9k7/8YnMXd+OjD6Hf7rZB9&#13;&#10;Pnjcbv3Y1Hp5FSFgstngKS/H3MnPYeuKVbCazWsGDho0eOvWTd0LDh/+8b2JDyB39x5cMWI46rdp&#13;&#10;Badbm+YfFRmJkoJCrFv0E8wWy74BAwZsnTt3bm03/4IihACTpJzykhK8ed/9MJjMCAT8YPr6kqqi&#13;&#10;ahe64RemggE8/BxemVtUFYOAguCWQlUhwgIlQO814gYAAgX7D6JBx07nuMXnDgVHpEZJSUk9jh07&#13;&#10;dhlj7JRJ2NVnLNRELwrHjh07ltWgQYPPc3Nzf2SMJWqVtoW21IcicMkll2Dw4GtRZRivhgNVhAbL&#13;&#10;9RMCZygoKMTcuf9GZuYuyLKMli1b4pZbbkFqaioAYMP69fD5fIiKcqz3eKgqLyHdu3ePzczMnJyT&#13;&#10;kzM2o3NH++Dxd6JV187wOZ3gAAyMa4ERVDDOYTRKyFyzBgtnf4j9f2yvcDgcH6Snpz//ww8/lPTq&#13;&#10;1WtFRYX7h5xduwe16NwZ1z9wD6w2CwwGA1ShYufvv+P7d2ahOOdQSVpK/Yfnzp3rre32X2iEEEhJ&#13;&#10;Sfng8OHDzfZv3zEkwm53pKamQlEUCCG0vKGwRZZY2P/Hn8Vr6vWpuWpd5YUrA2N+qEIAslqnF/em&#13;&#10;4IgchzGOioqKwaqqntYSGycKjILHixCh4Ah+v79x9v79H9arnzLqWOGxr4VQI4QsA2BQAKQ3TAcA&#13;&#10;KLISnHavLyIL7QqHhS1GG/qszVDbsGEDPvzwI/Tu3RtxcXGYPfs9qKqCSZP+D6oqsHjxEgAoycjo&#13;&#10;tPr331f9xZ8SIXUXA3BJu3btt27dOsvn9XbrPewGjHriURjNZnjdbm2IhWuZI5wDJrMNTJLw3az3&#13;&#10;8c07M8CAgiZNGt68f3/uiu3btwMAVq1a5b322mtvXrFixZe5u3b1ff3Oe9Hx6qsQm5iEnevWY/PP&#13;&#10;S+H3eP31GzQYn5Ob82Nttv9Ctnfv3iOSJN0CYM2NN9/cc/rb0+H1evReHlGlJ75qcFQZNlXmHgl9&#13;&#10;1I1V9t6LqtuGbx8cAfD7/bjiiivg9VL8Sy4gQghuNpt/YYwJxpiAnsrDQn01lR+MHX/byT4cDsdr&#13;&#10;wSS9Jk1adIyIiPjSbDYJBoh6KSniwIEDQgghFEURqqrW8KEIRVGEIitCUdQq2/l8PuHxeERQWVmZ&#13;&#10;KC4+JoQQYuvWP0RUVJSwWq2fUq4RuZgJIXh0RMQDAEqTGtYX973+qvj31o3io83rxaz1v4pZG34V&#13;&#10;761fI2ZvWCM+3LxOfL5np/jXt1+KbgP7Cy5x4bDZPmvevHnbE+2/U6dOUTExMc8buLSZA8UGzp0M&#13;&#10;OGC1WD9q0qRJTzr+zj0hBAfw69133y3+boqiCLfbLdq1ayc6dOggZFn+21/DKfQ7nZ8h9RyR41x2&#13;&#10;2WVxiqK0gqi8NjhR79DpTmBjemKfqqplQn9QdnbWZs75sMaNG/fat2/f1DZt23Zv1KiRvj2rlmOk&#13;&#10;TSsN5oVrU0lDVTbAGGAymQAAsqyAAYiMjAw9+u2330JZWdnhf3Tq9MSaTZtO70UTcoFp2LBZe5vV&#13;&#10;+orX672694jhuGbcHajXoD68bhdkWdGOc1Uv6Gg0AlzCDx9/gu9mzELZsWOe6Ojoe8rLy+fqsz5r&#13;&#10;tGnTpjIAkzZu3PjcyBtGpgmzsERGRhZt3rz5aHZ29t/VVAJA0afSB1c10God6f1FwSR7UVkeRYSd&#13;&#10;0MNKHIUK7gb7mkI9TNUeE/w+tH0dDoQpOCLHUVU1VuKSg3EFiirwV0eNmd7dKkkGmM3mouA6Z/pz&#13;&#10;ITs7exWA3Q6Ho3voDoEq3baVO6vahVtleyG0MW5VhQqECkm+++67+OSTeYiJiXlnzaZNuX+xOYTU&#13;&#10;OZIkoV5i4tWHc/fNNlotja6feC8GjBsDKApc5WUA4wBj4AAUAGarDc7SEnz11jv45atvYDab1zao&#13;&#10;1+D/DuUdWiZO84qoc+fOAQAHzmW7SM0WLFigxztVA6HwUCWYD8SCU/qr/V7DT6+VQ3CVhR+D9ZFO&#13;&#10;REDU6ZyjuluEgJwzsixLYGAKcNqBEWNVD6bqOJfAGBM2k+24S8758+dLAJrExsYGn1+r6FrDB+dc&#13;&#10;m2YadtUjhNBm0qgKBAS4JGk1koTAv6ZOxcSJE6GCfXNLt1vePMMfBSF1XocOHepZTJaPDuflLWx/&#13;&#10;Re9Gj370HgaOuwMBjweyzwdFz9vj+lI8JrMZv/+8FK/deQ9Wf/XN0bi4uBeuvvrqq3P/zD3twIic&#13;&#10;F3i1vnfts6js9alRDb/j6vkRqgjbV/Cj+iPq+N8KBUfkOA6Ho0xVVV/1+osnEly5Q+uGZVW6X4NF&#13;&#10;VCVJAme8OD0lfUf1xz/11EcGAIkpySmV+6xy2YJQ1ett27ZhyHXXYdGiRdpSI/rzBUsFGAwGcIlj&#13;&#10;2x/bMGzYMDz15JOwWCwLW2RkjJ3+03TfX/m5EFLXtG3btu3WLVuXuTyuO/reOsp035uvonGr1gh4&#13;&#10;vNrJn3G9x1WB0WyC0WLBj+9/hFmPPIZDu/fkZDRuPqC4uHjSwoUL3ad6LnLeqRqeBCf/hp1bawyQ&#13;&#10;argtND9NP9EHH8c5D10Zh+9LS4E4vvxKXULDauQ4cXFxRZIk7VcUpV3wtmAXqsFgyFYUpZ4Qwhp+&#13;&#10;H6AfQKLaNFH9GzkQgNlqWbn2j7VF1Z+vTRtLWnY2S2nYqCEA6LUy2HEXHkIIOJ1O/L5hA7779lu0&#13;&#10;bt0aLVu2REZGBmJjYqAoCnIPHcLu3buxadMmlJSUFEZHR79z6623vjJ9OgVG5OIxefJk09tvv/3w&#13;&#10;9u3bH05t0jjh+vvuRccrLodQFCiyDM55qKIxBGB12HFg1y788MEcbFm+UrVarR+mp6e/kpmZua+2&#13;&#10;20LOjeq971WDm8repePry4kavhbBhKbwJzgnr/vvQsEROc6XX37pt9vtKxVFaafqi81qNU6MKwYM&#13;&#10;GDB64cKF6zjn1kAgAODEVTKC30sGAyCEiIyIfcftOnzc861fv76bxWyOyMjIqHpHWH0joS8N0rNn&#13;&#10;T2zduhUrV67EggULsHbtWnz55ZcA4APgZ4zlCSE22WwRi1u1arUiMzMzd/r06WfpJ0PI+a9du3at&#13;&#10;p7409VW/7B9wxYhhuOHeuxGVEAef2w3toOL6wqMCBqMBRrMFK+YvwFdvTYenvKIwITHx7qKiom8y&#13;&#10;MzNruynkLDpRkFNTYFRTj09we875cblEwbylULWj6jmhdRANq5HjCCFgt9u/5Zxra+xIEhhjSmxs&#13;&#10;7LPffffdIZPJFOCcQeLaoPbJjgGmj6tFRka+XFiYd1xxIc45jh492sVssaBhw4ZVXkOVaEuvtaEq&#13;&#10;KhISEjFixAgsWLAAq1evRlJiIoyS9HLbtm27zJo1qyuAkW53xdzMzExKviYXDUmSkNqgwaA//vhj&#13;&#10;MYx8wE2PPYwxUybBFhUJd4VTm1wRXOqBMdgiIuB1ujDv+Zfw6YsvQ/Z4VzVv0WJgYWHhN5RbdEEQ&#13;&#10;x1+ynqjnp1JNQVR4IHV6M9GqJoLXRRQckRrl5+evtFgss4OFGC0Wyw+FhYW/AIDJZFqvTQ3VS9KH&#13;&#10;HYLhy6BpuUASrFbrgmPHjj2jqsev0CyEQCAQ6JSWmoaEhASoqqotHqsKLRs8rEp28ENVFPj9AQgh&#13;&#10;YLVaIcsyTBZL5vbt23ffddddZef0B0PIeWjQoEExdrt9zp+5uf9t2bVL6j/fn4V+o2+F2+mE7PcD&#13;&#10;+oWOqqoQjMFst2PDz0vx6ri7sXz+AkRERrw25LrrBmRlZVGdiwtcqLguqg6bVQ+aThQ4Vb/9ZAFQ&#13;&#10;XQ6yKTgiNWKMiVdeeeUhu90+32g0VsTHJ72nqmow7+hTbUkehvCkbQaAg0GSOCSJw2g0wmw2Leva&#13;&#10;uutExthxkRFjDAMHDkwF0OaSdpfAarVWdtcyBsHCJvMHJz8IgHEGyaAd4OXl5fAHAkKW5YJz/CMh&#13;&#10;5LzDGEOjRo2aL1606EuXy317r6HXGx5+9020aH8JfE6XdszovbeqqsJgsQCShB/nzMWsRx7Hn3v3&#13;&#10;/RmXGDeqvLz80QULFnhquz3krGIQNQ+PnShoCb/vREFPeEBVJVgKTmUL2w8FR+SCdNddd7n79u17&#13;&#10;W1JSUpfc3AOhcv9Hjx79LiIy8n7OpaNVrjygBUxgDGaTJdtut9/76KOPDly+fnkBoF2xdOrUKSUx&#13;&#10;NrF7bGzsg0ardf6ixYuXms3mmKFDhwLQe5skXqWOUXiCd3BmWjAXye3xQJZlBAKBFklJaW2GDBkS&#13;&#10;LdW0+iwhF5j3xo83RkVFPXXw4MFfk5qkX/nA9Dcw+v+egWSQ4HO7ITGmDXsD4IzDHuHAwW3b8faE&#13;&#10;+/HZK9MUg8Ews2lGxqXFhcWf1uV6NOTEqpaCqzlYCR8qC65eEH7uPVn+EYIFJCvr8YZvdRZaUHso&#13;&#10;IZuc1IIFC/wAqtQm0pcUmd6mU6efD+7e/YrX5+socR6tqqqLc14QFRX1YceOHef89NNP5VOmTMEt&#13;&#10;tzxi/+33he3+LCgcs2nrtv5Q1VRARaLFjFJZRoPGjdG/f38AlV2+x129MFZjUciA3w9ZlpmqqjML&#13;&#10;igu83y788TC4YW9qgwafmoAN+/fv36u/XkIuGCMHjYx59PPP3ywvL7+tRdcuGPfSc4hLToLP7UaV&#13;&#10;OsZCQDIaYbJZsX7RYsz5vynwVjh98fHx9xcXF8/es2dPLbeEnFPh0/bBqgUvwU2OT8aurIhdOX2/&#13;&#10;xkApWA2y+j7D/q+rKDgi/7MdmzZlcS5dm5aWmmI2m6MVRXFlZ2cf5pyrLVu2tG7cuPGacq+3/7zP&#13;&#10;377CyNAqzWJA65QItIqyIiPSigybCV/lHMVbe/bgzTffwlNPPQmg6jh1qIpr2IGtXeloX1ssZihC&#13;&#10;IMogYVSTOMuBCm/THJe36Z95hwf8qbByZjJnmiMif4mxm1a1adN+zdKlSyknidRZjDHExsZe9/mP&#13;&#10;n021RUQ0v+2px3H59deCGU3wOt3QL/xDRVSNNitKC4qw8F8fYO3CHwFFXtIwPf2FgwcPrq7LQx7k&#13;&#10;tNT4Cz5uNlow2Vr/NjgaENoufFp/+I7D80Gr7zc0olB3/8YoOCJ/iaoqyM3NzQOQBwDXXHNNTERE&#13;&#10;xNNvvjNjsAj4MpKsZgysH4XeiRFoGm1Hst0CMAZVUSCEgtubJWJ1sRNPT/o/JCcnYcyYMVBVVSsf&#13;&#10;ECp5X63XSNW6iAOyjKZNm6FLt+7YvOZX3N4kEYk2C475/Mgrd+FAhTdybbG7+/KCiu75Bc7H8o+u&#13;&#10;2muz2Zc3bpw+Y+fOndvozYHUJYMGDYr55Zdfni8uLr6nTY/ufMRD9yOj/SXwutyQAwFIkl4bTH+T&#13;&#10;skY4sGPtb5j34svIO3BQRNoczz705GNTp0yZ4q/ttpC/R/WeHoZgLqcAE8ELToaaOpVCxXz1Xnsh&#13;&#10;hJY2EQyWgv2TQlSbul855b8uo+CInBXDhw+3Ll2xYtSPy5Y/ZFQCrS5xmNA3KRlXJUUhzWSA4Bwq&#13;&#10;Z3B6fdosN6YdQhaJ46W2KXhw8yGMvetu5OXl48EHH4DdbgegL5wYuhjRv+CAxADGJEicgxkMaGY3&#13;&#10;wGrgqAgoMAqBdIcVjR1WXJkcjdsa+rCsoAyL88ub7arwNNuRtXuYIybm9fTU1I+3b99+fOElQs4j&#13;&#10;jDGkt2jRbMmixTMCqtyn57WDMerJR2Fz2FFeWqbn4mnLf4AxmC0WyIqMxXP/g2/emYmA13swOTn5&#13;&#10;n0WFhV9NmTKltptD/gbDhw/XO3eOzyXj4DWmKBxfr04LisJXO6j6ReUDqvZGhbqSaCo/uXgJIVh8&#13;&#10;fPyA/37/w3JfRcX7/eItrT7omo7/9GiKsU0SkWQxwgUGjwr4ZQFFBhRF1XqOVBVuWUWKw4J3uqWj&#13;&#10;b5wFzzzzNC7r3Rv/+fhjHDp8SFt2hPNQLhJjTF9bjSMvLw/33jsB61atxMSWqTAqKgL+APyyAndA&#13;&#10;RUVAoDygIs5ixMhG8Xi3cyN80LkhRtaLiDO6nS9u35W1IS4u7pE+ffpE1fbPkZCaTJ482WS3Rzy9&#13;&#10;f9euNYlNGvYZ//KLuH3KM+BGA9wuFxShah+q9iZmtVtxaM9evPvPJ/Dpy9NUrrL/tG/R8vL8/Pyv&#13;&#10;FEq6vugoStXfuQj+E6IyQApPV6heXA7BTY7Ltj6hYIK3oqp1Ou2oDr90UtskSYLdbn+l3Ol6NNks&#13;&#10;YeolaeieEAGJcfhUrbK2KgBFMAhVuwYB9KtcAIwJrQeJMxj0mTXL88swaWMOygDEJiXj5hHDceOI&#13;&#10;EUitVw+RUZGAAIqLi7Fu3Xo8OWkS8g7lYlSjeDyekQKvqoJJvDIZVQWCs1lVIcAZYJUAs4HjkDuA&#13;&#10;F3cewfICJ6x228qunTpdv2rVqtLa+lkSUt2oUaMiv//vt9PLXc7bMjp3wtipLyA+JRkBpwtA5ZI+&#13;&#10;qqrCYDLC7nBgw09L8OGkZ+GtcPliY+LuKykv+UBRjq8vRi5sehXrVXffffflM2fO/NufXwiBDh07&#13;&#10;QuIcGzZswHk2g7g/Y2zxqTai4Ij8T4YP7xP100/rX/F43OOvjHNgYpNEpDvM8EILfMIrZ6sCEIJV&#13;&#10;ruas197gTB+r5gBjHIwDZg7sL/dicV4pVv1Zgm3OAFQAEbGxiIqKgtCDI29FOZrYJNyYnoyh9aJh&#13;&#10;YICM4K5ZqOaG1rcMgGlVgRnThuSsJgM8soz5B47iw5wSlAq+Jq1evfuzs7M3/90/S0LCMcaQnJzc&#13;&#10;r6iw8BWL3XHJtffciX/cMASSwQgl4Ie2+AcAaBWvDWYzSgoLsWj2R1j/42JAVdbExsU9l5+fv4Ty&#13;&#10;6s6tXsN7ObYt3jbI6/O2A4cB+pnnuNIIajARJ3RLlffesCU5qixNGczbUdUqy4CHPzZ8+9BCZwaD&#13;&#10;weByuUY1z8iod8UVV1ZuGsoj0m8RYTsLjauFVqitOhktbMZa5T3avoIz2lSh9WAqioL5X8xHq1at&#13;&#10;8Ouvv1JwRC4OkydPtkx7663vnU5nnyebJ+GOhvHwBFR49WUJKnMgAOj9RcH6YKoAhKoFMUyvsR0M&#13;&#10;ksAARXsIJAb4FAV57gAOOX34o9SNPJcXgECaw4pO8ZFoF2tDtFGCTxb6uUdAEUDwz1pURkah3qrg&#13;&#10;eUFbFgVwcIE1hS7csykXLiblt89odtVWWlSK1BIhBI+NjR1fUlLyVlxykunOF55Dh16Xw1VRjoAs&#13;&#10;B995IevrHVrtNhzZuw/vP/EMDu3ZC7vV/u85c+fcNWLECEq6Pse++OILafz48fNdLtdQk9WiF9sE&#13;&#10;WFjQUDVmYTVENaLamq1hmT81xbXHTzLTbg7Ly2SMQVUFhKoiIAcQ8AfChstYtYgIp3yeKttUbU4o&#13;&#10;UBJM+7vUqgJXFoXs2bMnfvnlFwqOyIXv2muvjVi+fPks2e8f+UjLZIxplAB3QEFAkaGq0I8L7cTA&#13;&#10;efBEgdDxoiB83bSq0z25/lkFoOgnEjNnMEsckrYzQJ/JFhCAV5/SL+nnITU0xb/yBFOtykeVg1tw&#13;&#10;7ZRh4cCyggo8l5mPEpVtbtOi+YBt27YVnoMfHyEn1K5du9Q9WXte9/o8Izr374sRDz+ApHopCHg8&#13;&#10;oYsLIQBFCHCDEQFZxorP52Ppx/PgLCnNiY6JeXro0KFfzJ49O1DbbbkYJCcndyksLFzfa/hQNnDM&#13;&#10;bfB7vVAUBSoEOBgMEgdnPLRodpW1lXTaqVCERTpcD3ROERyFVaKunG0WXPNM0np5ROVqA1ovY9Uy&#13;&#10;KaGXIyr3W3l3WI9QlScXoa8YY+D6h2BaflNAlrWVExQZ7zz8BJomJeO39evrZHBEs9XIaRs+ebhp&#13;&#10;0bTFn/s8noEvtU3FDfVj4ArIEEIBhwDj+hVLMMgRYWl8wYlmorKSdrArFtB7lRA86ACD/iAFgFtR&#13;&#10;wRRVX/lZ6EGQnpwNLSBSIapeSemfQ8d9aBoq9OdkgKqdAFyKwBVJkUg0SZiw5VDHnVm7v7jqqquG&#13;&#10;Llu2rPhc/jwJAbShk4S4hNv/+OOPZ6Pi4hrePOkxdB3QD4xxOJ1OcK5dnXPGITEGe6QdBbmH8ekr&#13;&#10;07Bx6TLYbbb/Nm/R4oHMzMzc2bNn13ZzLhoejydNVVXWpEM7pGVkwF/h1HpQALBg5wxnYKJqKZLg&#13;&#10;Ga+mBV6BYOkShL4Of1SVoTEhIJgAwPVznxp6bPjjROh/hM59wXNn8FmCzxAKhkJxUNULTC1jIbwH&#13;&#10;LJRJClUIyEI7T6uKDIvVSsuHkIvDindX3O67nULxAAAgAElEQVR0lg+8ITUa1yRHoMynQFYUqGrY&#13;&#10;IcLDVmsW2u3B9WODV79Mz/1hocip+gURCx3QoeE46AFQ6PHhV1vQu7ODVzMIHbAhYePiWnCmP0zV&#13;&#10;ThYeRaBDrA13N4mHIsu91q3b8HBdnoZK6obx48fbohyOJwqKCuYkNqjfcOzU53HZ0OshZAWKPwCA&#13;&#10;QVUBWREA5zBH2JG1cTOm3T0BG5cu88dERU1xulw3ZmZm5tZ2Wy42jDFtyocQYKoKBsAABhMYDMEA&#13;&#10;QhWVPeXBi0GhBy/BE5t+kmNCC6S0r1GZh4Cwk6dgYOH7URmYKrTXIMLOcfpHsLcotJi3ALgQ+mMY&#13;&#10;QtFcKOdBf279pB3chqlMC/gEwPV9CVVAVQUURUBWVKiqgJFxWLgEs2QEozpH5GLQpEmTptkHc18Y&#13;&#10;XD8O/2yWBJ8CKAzgorJLF0w/sABohcMAhP+vBzBCvyqpae006LcEC5Sd+sojeJ1UtctXe46qV2vh&#13;&#10;exJ6kASm5T2BM7gFMDI9HtvLPPg+3/lAeqNG3x44cGDDGfyYCDktjDEkJSX1mvvvua9JZmPn/2fv&#13;&#10;u+Okqu72n3PunT6zu2yhLLBUAQF7UFTUWGIJ1liTmBhjbDH2nvc1SowmavIaxKivb5o1QX9iV0w0&#13;&#10;ighSFcRCkbrA7gLbd6fee87vj1PuubOzgMYIy87DZ9nZmXvPOffOnO885/mWc8rFF+Gb556FRGUF&#13;&#10;OppbYREivly4iKezQyG0NDXh+UcexTt/ewa5VHLBgAEDflFfX/9GkcTvGlBKUwDQumUbmjZuRjrZ&#13;&#10;KVVyIt2fTKrczNNfzGrTvrpABoky4ofU69r1pl+Xyz/5WNlJru2h+K179tlRTz3yP2MI61ofkoSJ&#13;&#10;CveZegUAGGdwjc1lKQDbogjYNhgHmOvAtnsuxSjOqiJ2CM65lSgrfz6WS57y3KSRKLUspF2uXWY6&#13;&#10;GFD/Z/jSoSabOkgGaBvqrdGTFmw55wbB0gORxMfThdSkVhkY4m/hdtPaEycqVtLrWNkZ5XinQnEK&#13;&#10;UiDpOPje++uwOoPpyKbP68nScBG7HyilqKqqOm9LQ8MfoyUlsQtuuxXfPON0dLa3I53J+FzOlFJE&#13;&#10;EnFs3VCLB6+7Ces//QzxWPyJu+6+6+Krr746s6uvpTdjwoQJ/ZcuWfKBFQwOCMdiSKVSYK4Dj8zk&#13;&#10;xxPlRTPLX4qEeAkk4gUzQFu1B2kXIZ8Vhi3P9Va4G4MfaePnvyCTHZnG3HcokW49T50yuwYBqGUB&#13;&#10;IMh2dmLS4YfjnVmzijFHReyZKC8vP6ejvfWUy8b0R7+gjQ6HwSKShigFRpWi75ZH+EmJXi0ZvnfO&#13;&#10;jZlMKMCYzDCTrxukSMG39uHmEMzZ6ilX+SQNijwxkTGX40BZMIjv1/TBlM+2nNav74CTGxo2v/JF&#13;&#10;7lcRRXSHo446quyDDz64t6Gh4cKxh020z7ruagzZay+0NjUBgEg84IADDhIIgAP455N/w8y/PIbm&#13;&#10;uvr6ysrK+44++ugHr7766mI22i7GwoUL60eMGHHKhvXrpzR3dk4+/vjj0beqStR3gwjKJpT6VG3A&#13;&#10;byJNWlNoEdZtXJLa/8yI8fSdJw6Csov5qrl+WY6AEuqLMzIGIM5hDCB+tcnjUtw3HkLEzgYvvfQS&#13;&#10;co5T6Nb1CBSVoyK2C845DUWj7/bhucOfmzQKpQEbjpwoemUETx0ihpuZaXkWxjEKRD7BZc4/lxHZ&#13;&#10;RrBf/gpILYyUQqTIjlaruF7wcJ5vhAxpWvn/tJZMNB/jEKUFkjkXZ89bi4Yc5jqZ9BEqvqCIIr4s&#13;&#10;xo8aNWbVuvX/5zB30lFnn4Ezr7kKdiAEJ5sGIVSWtSCgIAhEwshms/j7736Pt57+OwK2/emIkSPP&#13;&#10;Xb58+ce7+jqK8CMUCFzMgEfnvPceJhx88K4ezm4Cjn333Q+WbWPRwoVF5aiIPQ9VAwYckc1kJ543&#13;&#10;qgoVQQtphwliwbin8Bg+MqYCBYnJvJXikyfnan+5/ENGIXIt3ULrwYR7MUxcFhrTKyMoCubJ2Qxe&#13;&#10;/8RUnHTGmnyRq35EvxwiQ648ZOGEvnH8ZW3jwdV9+x4G4L2v7KYW0atACEF5VdX5H69ceX9ZVWXl&#13;&#10;uTfdgG8cfwzcbA4sk5F1aRgYAMuiCMdjWPXBEvztd/djzYcfsZKSkv8ZPnz4vUuWLNm6q6+liAKg&#13;&#10;NEQ4QyqVAgCoeo3EiJlUu9yrxya6PC8XlXpdKLN0CTdcbD7NCf7zAW0juZTTiRGXBHhhCMqd56n3&#13;&#10;hltP9ZQ3ds/i5rUp1SPHcZDJZMS2Tz04Hq5IjoroFoQQNDY1Xzw2HrAuqKlAxhEBhsTnQjOdWFwL&#13;&#10;Ml6RVSMIyZSQzKBD7sUYyWfl81IJoobR4IDYuLawOJ3navc/Vn0RSa58cUfKGAiSlOXA5IF98Mzm&#13;&#10;drsxmfw+IeS9YuxREV8URxxxxIClS5fe27Rly/mHnfxtnPHTS1FVMxidnZ16ESFq5zFYwQByOQcz&#13;&#10;HnoE//jrk8h0JtdU9q26ftu2bS8sWbJkV19KEdsFkbE2AKUe0VDEQocPSLtmbtRKDLVcrBMF+dEB&#13;&#10;0Ko4tl5TkoJxQfltesdChgp1JWUqc9i7Cm/96o0q7xjDVqvrIyDe8ZIk9fREgZ6da1fEfxQHTZo0&#13;&#10;mDN+3DH9y5CwKYRfiYiAUagfuYZQk8mbHwJcppmqP5Hn/xZNihIAgDdZlToELzjVpEBefJKcpIb9&#13;&#10;MH+oN78NtcjolygXm6ccMQ6kXWBkLIxjK2PIpjLfOvWHp5b9u/eziN4DQggGDh2635zZ7z3f3t5+&#13;&#10;/tHfOxcX/2oK+g8ahFwyJVK9CXRdsEg8jmxnJ56882688OAj4I77r0MOnXj81i1bX+iyFUURux2U&#13;&#10;7VLIV1T0AjDPluVn7PoeqYBnH1HRJ3aJJSo8rh2TFM4NqyyJmoolFXzOPyYdh5SneHm1lOT5smBv&#13;&#10;T0WRHBVREIQQfPLh0qsicPodV10KB9RYZfhXMl7GgliJqJWTDtiDVJLUJs15qxBfjJGwMl4WmQ78&#13;&#10;7hqwaHjV5CQmRhMURAZAEUDXG+GcyXgkomsnMRAwovoAVGC3xTnOHFCCAGEj3n1l7qU9fSVUxNeD&#13;&#10;22+/PdinT59fbF63btbgMaMPuex/7sU5N1yLbC6LZCqlFxkWCIIBG5FIGEvefhv3X/ozLHj9ja0V&#13;&#10;FRU3n3PuOZPnzp27ulCwbRG7IaQiBPjtlHr/fCRFF3nzjtWJLdqC8Tx7x3X7Zp8+hdzIcpSNai1c&#13;&#10;NeEtELlehEL3qxaNRLfFuHQTqnR9Wbuoi4purH67Ovx6Joputd0clmVh1KhRQ1KpVBkxKHw26yWr&#13;&#10;BINBZAGExOucc04BYOzYsbVvvPFGMyCyB76IW+iss84K/r/nX5r8jZIIRsTDyMlCj3p+mZPBmKG+&#13;&#10;LgiRig73ArW5Id0iz0CoZonPY9cF0nSAywBu81Bvqvsf6fUL95kT/5iJIkUAKAGjFPtWRDE0HsGa&#13;&#10;VPIkAtzT0yd8Ef9ZnHbaaWW/u+++aR3J5PljJx6CS++5C4nycqQ6O6G2d+CSqAfDIRBqYeZfHsOM&#13;&#10;qQ/Csqza0aNHf2fFihWLHnvssV19KUXsPIj5S7uaiOlqKkAoJDQhUY+VOiPP2V4xxa4LRuXmgt8w&#13;&#10;6zF4sUFcqjo+wiP79mWlqU1x89QwX9/GmJUiT0gXvatHoUiOdmNUVVXtl0qlfrNu7dpvMM5LYdCF&#13;&#10;fEmTKv2TczAukt43bdxY6zhOgzylI2zZm0LRyLLSPn1mrV+/fikhxO2u7/nz54/nnA2fUJVAGECb&#13;&#10;y3Rwn983ZkjJREnG3spIHc99R8rj9W9PAhIqsuFP5wQGtdGTXghKYiBGuTKA+FUmX59a8FJj8yia&#13;&#10;SaWonOCUUsSDYRzSJ4JVG5r332/UqKFLV6xY1909K6L3ghCC/lVV33r5xRd/F4pG9znnuqtxzLnn&#13;&#10;wg5aSHd26rRpl4nPWjgWw4bPluP5B/+AT+fOQzQSeWrY4BF3LluxbMUuvpQivjjkWs4gD/pZ//P6&#13;&#10;BCM+SCtOprJkPA/l4uqm867B1DsYKjdtpXB/mYQuvy3fWAv06xuzgZ4cjA0UydFui0mTJvVZvHjx&#13;&#10;s7lsdi/XdbcrUSqGzvImR6y0ZMTE404eYQVtONkstmzchHUff4LWDRucUDC0sLq6+td1dXUvF1p9&#13;&#10;bGtqPQ7MDe1XEkXWlZMzXzIyfysFSUu1xDjHJCSC7/gJjElQ5HOqiCOR2RTqCDXhRAEkQaxMlxs1&#13;&#10;SwHojsT5VLnxuOeGI+K+uRxwmTHHGcA5g2tR7F8WwZPrtpWuqq09AsC67bwVRfRCnH322fF//vOf&#13;&#10;t9Vt2XLNiP33C55343UYe9AByKRScHIOLErBOYfLOKhFYYfCmPPCS5jx+wfQ0dTcWFZWfn1LW8tj&#13;&#10;y1Ys29WXUsSXhK8gIvy2rBDySciOyIe2unnH+47Jey6f7OyQ4GznuO6gg7FJV/rmT7LpeSiSo90U&#13;&#10;K1euPBLAXpQScKZqBgnkTznPX+3H6IMOwkW/ugOEiviGXDaH9cs/w7zXZtpL3n730C0bap/t27fv&#13;&#10;TZdddtkjU6ZM0X46QghSmfSh/UMUo2JB5Bjz9vwheX0ZcUfUCzP0qJNSgMw5wo0fADDa9EcrCbZl&#13;&#10;/gVubCBr3g3Pepg3xn+3zPnLIe4Lpbjr41r0D9n40dC+yBo3mlGOZCqLEdEgYgELOYYJhJAnillr&#13;&#10;RSgccsgh/V5+6aVH05nMqfsfcxR+ePt/o7S8Ah2tbfqLQX2KQ7EIspksXpw6Da/++a8IBYMf7j1u&#13;&#10;3KWffvrpwuJnag+ASXgMOXp7xR21EL+dNP98ApTfnu9cI/bJGwspSJwK/a0eU0nod3zJUn0yvGp7&#13;&#10;CooB2bspUqnUUMYYXJf5iNHOQL2p0bJS8GwOuZZ2pFrbwDJZDB2zN867+Xrc9OSfccR5Z4UaGhqm&#13;&#10;/va3v/2jilMCgCOOOKKMu87Bpw3qgwHRIDgnoFJt6QLJP3wSKhHqDAUHhZqAMstNkiwKDovA2ySW&#13;&#10;GxNLZ45J4QfGawXGQIwfHVUtf9T5IvCag3EClxOhFLkcjDGsb8/gxU3NoioxADNgkgEYnQjjiKoS&#13;&#10;ZDkmnnXWWbtVNbMidg0IIRg0YMD3Fy1cODsYi576g/++BVfc9xuUJEqQ7ewUwf6cw2UMLmeIJOLY&#13;&#10;uOpzPHD1tXj1z3/lpaWJhw848MDjPvnkkyIx2kOgl4a+xZsRf2P8eJlo3TxvoJCyn/93votOJcdo&#13;&#10;u5jXXn6qfbfj25nrzs9W8722U03sliiSo90UsVhspSq4lf8DdM/QKRGF5ACgvakZoBRWJAwrHAEP&#13;&#10;2EimU2hrbkM4GsM5N1yLb557JlLJ5A+qyst/otpYuXbjCGrb/Q4qjwEq28FMPy3UcV4QHoHBMaRv&#13;&#10;LUIoglSMkeZNXGIyHBXIlz/XCAHv7soLPG06/tR4VPYGI4DDGGzm4qA+MdQms9iUyiAWsmFTwCYc&#13;&#10;NgEs20IkEsAxVVEgm9pryZKV/bu59UX0EjzzDLcSscTPN9bVPVE5aNBel933G5xw/vfAXQ43lwOl&#13;&#10;RH/W7ICNUCyGBW/9C7+77Ap8MndeR9++fX/a0ZH86bx585p29bUU8TUin8DsAHpDVyNgOl/h6VZx&#13;&#10;ghdXlN9fvvr0RYiQOS5fv0Rq/NxrL0+373EoutV2U0yZMuXN66+//ulcLve9QhKnJhamfCt/GBMr&#13;&#10;g+XzF+DXP74EgWAAVYMGYZ8jD8fIAw9EOBQCdxwEbBsX3zkF4WgMbzz2xG9Gjhz50erVq+e1tDQe&#13;&#10;VkK5NSQcRConCj8qZcjs0xyRUmj0AZKNcC7ifFzG8OsVm3FUZQJH9C1FynFFmiig44TMbWaZbsZs&#13;&#10;WHSc70Hjxj2Q30pa2ubGmcS4TwDAKUGOEuzfJwqXA/+ob8O4ylI4jIHLOCvOGDpzHCMTYYQtWrZx&#13;&#10;68YDAWz6Iu9lEXsGCCEYMGDwYeefH7qTWNYxJ/zw+/jW+d9Deb9+aG9uAdSXGONgjCMYCaGjqQlv&#13;&#10;PPYU/vX3Z0CAWYMHD76ttrZ29i6+lCK+YnRZzOWtYlUtIZWs4lO5dSNdaxIVrk7dFYqQFIxTgrB9&#13;&#10;qtJ2/nlmP6YC1V3skemiU6VRutZrUqEWPVd/KZKj3RSXXnpp7vbbb7/ooYceWtXS0nK24zgR5EXa&#13;&#10;UEpBCOGMMXDu5ajL3C7Cc7nkqoWLsky8z4Penv5sn32OnISf3nM3SkpKkEun4aYzOOWiCzDv9Zl9&#13;&#10;1q9b96tgMHgcJ/SE6gBBH5vIIG+iM8J05wYhEYsTr6y8eM5jUDYl2JLJ4sm129A3HMAxA/qg02Fg&#13;&#10;xGQ1Bu1RDmyVpaGMiUnK8qyE7i7PQGkFyxiT2avLOIbFQwhSgo+ak0inc+CMw5XDYBxwnRwqAjYq&#13;&#10;gxZaKD+AUvpyTy5uVsQXB6UU/fsPPLehrvaPdigUv/CO2/DNM05DqrMTuXRaBF0rek+AcDyKzevW&#13;&#10;4tEbbsXGlauQSCT+9NJLL1129NFH99ydOIvYPkjeY0M6IShAbHYQd1Qw2BoAk9llhYgUjHa6vOZb&#13;&#10;RBYYfoHss+0FjPu3IzGuR4lJBcbYk9BzaV0vwJQpU9Lbtm274/TTT/8Gj8cncM7FT0L8xN34N2Kx&#13;&#10;2IREIjEhkUhM4InEBM7F70Qi8Y0rrrxygsv5hKlTp06oqqqaUFZW9vNl77637eEbb0XTtkbkCEFH&#13;&#10;MolwogyHnHACco5z6IihI05NtzUfMLY0ipJIGLZFYVMtyIABMuWUaL+Z2AtNxSQREE5AGEAZYFMg&#13;&#10;FLCxulPEew+IBOFyDkI4LCLijiw1iWS72jUns8lEhpt0MfrmmicFqdoxvgAkb4gAiKhGLAmPUdcM&#13;&#10;ZUELI2IhrOlIozPnwGUis0jtE+fCQsSyMDwRRaozddZtt90W/Q+/9UXsRjjkkEP6BQKBv27eXPvU&#13;&#10;mMMmxq/+32mYcMK30NbSgpyqN0YILAKEQ0HEYjHMmfE8fn/JFaj7fM2mysrKa7773e9eXiRGeywK&#13;&#10;F/RRaz25StPK9c66xozXtKuKdVV0TBJSyBXnLVRlHKZB0/wEJo9UFQja7lr8kYJS4iN30PnHhYla&#13;&#10;T0FROdrNwTnHs88+mwKQ0k+2iV+taAVaC5zUJg65//77cf/99wOAC2A1gF8PHz783Y/em/PaH38x&#13;&#10;peSS++6GyxlILosDvnUs/vnU09ENmzbcDULKx5dFEQoGkAUAx4FKzwfEZCfw4oa8oGcYPiup/oDC&#13;&#10;JgSftYnh9w8F4LgMYsNX7msPnGgXme5N9aFviPxtGButOVGx9YeOjyJiUF4vftWJAOCUImpR7FUS&#13;&#10;xiv1LWjJuugfsuFw2T4Vhq0kYGF8IoR3G1rH/fWvfx0N4MPtv3NF9HQQQtC3b99zF8yf/8tYaemo&#13;&#10;c264BoeefhrsgI1MKqXjLCwqnAehaASd7e3422/vx7szXkQoEJo5dtzYK5YtW7bm0Ucf3dWXU8R/&#13;&#10;FPnVqqVVMu2UUlQo0faUmq4yruJ2DAOl21WbyCp76CdY4EaxSJPEFFBuxCbexn5vxjWo9rzFKnSA&#13;&#10;uVntW/fbjaNPFOll2tXcE9FzR17El8LatWvnxKLRv386bz4a1qxFNBwB5RxD9xqBmrF7o6OjY1yA&#13;&#10;IDw4FkLWceC6LlzuubwIMaerCSJS+YkgOHr/Nc7hui4aUlkQABVhG6482Zta3vRXU5DogCJpK/L9&#13;&#10;8xqK+lCdCecbWb7SZNgdpTRblKAyaIO5QEvOgXKQEAJYBAhSAtumGJkIwrIt2p5Mjvzid76IngTO&#13;&#10;OamoqLi2oaHh6crBg0Zd8T/34uQLf4gQoeAZGXQNIr/jCCIlCWxYuQq/vfwqzHruBSQSid/ffOvN&#13;&#10;Zy5btmzNrr6WIv7j4J7DXj6xPZulDJ9RgkWbLW2YpIoOpXR7R6qSkPlbknQlREaFbp+ULgiPL8OY&#13;&#10;ez9d4pYkMfJUpp0L4O7pW98UyVEvA+cc4Ujk77lMhq3+YCkS0RiClKK0rAzjDz0YAFBiWxgSCyOT&#13;&#10;Y2BMkBxKAIuaXIN4rikiPkg6PV8eweQkSjoMtZ05lAZtlAcD4MRTjZiUinVAd97+awSSKOVJtqaa&#13;&#10;xEFEsUio4o5cT2qf0mRMei5JHJPsK2KLDP3WrCjaZxHApsL1RzhHJudiSDQIi7noTKb3pT14RVTE&#13;&#10;9lFTU3NgJBJ5o6Wl5X9O/OH59KY//S9GTzgILU3N4NwFpcLsu5yB2BaoZeEfT/0N9158OdYuXbaq&#13;&#10;X79+57a3t187ZcqU5K6+liK+HjAu9m30oRtuQEBAKJXFcKUbrIDCQ3VqfSEBSGo/+TWNYNq5wuRM&#13;&#10;WVDuf9L/G15YAyfc+Ns0zL4HsjtuCF89N94IKLrVeiVGjx69Ye7cudmtmzeHM04OWddFgDGUVlYC&#13;&#10;APqELJSGbXBCRJ0incYvmBCXdYgg5VlKjSA8cHACoTZxAsYZcoyjIZ1F35CNELX0qskIGcqbm8Yz&#13;&#10;vsmtBd2uKy4f1DrO07QFgdLitPfDOBzKYBmSkhWwYYPDAocqwmm5DDZjCBGCrJMb9yVvfRG7MSil&#13;&#10;qKoacMyGDRv+EgyHa86+/hqc+uMLkE6mkE6noOLWAFFRPRSLIdnahr/d/wDenfECAGDI4CEP1W6q&#13;&#10;faYnx1oU8cXgui4hRso8V3E9xE8QfGRBudDUom0HHxd1DDMI2E4FZMv2uxAnpQaZoRLEP9Zui03q&#13;&#10;xamWmgxFXtpeQmBZdo8OyC6So16I+kxmG4Cmjta26s5UGhknB5rJIBwKAwCGhIOosAk4pXApB3NE&#13;&#10;Oj8DwKjyWYuVs3aGqRAjyUfE7h5CSWrLOtiSyeHg8jgszrTipF1qXd3enqEhJl0yhFoVfG3GGBlH&#13;&#10;eEagkAtQqEtcjpG5LtKuOC8AIEw5gkEbHQ5DbUcaHzS24/2mTixrzyBn2zwQsNdns5kvefeL2B0x&#13;&#10;YcKE/ss//XRKQ8OmH+x75KTI6T+9BHvtsw9SHR1gjMMmllAHwAFCEQwG8Mm7c/DCw49g3SefYeLJ&#13;&#10;k9He2IjP3p83pbJvX7Jt27b7ixmNvQOEkAwhQCQSVn/vlGriOyaPSOW1r4+h5Msp1l1ICoEvzb5Q&#13;&#10;3zu6Bh/xI54dt20btm3Dsi24brfbd+72KJKjXojw8OEpLF68LZtOV1NwBKgFQiiILT4On7WlcN8n&#13;&#10;mzCmTwx9QwGUUYowJUgELSRCNmzLAggFcxkYE/WKXK5cZGJFQYnIQrMtC6l0DkmXoSocAAWQlZuY&#13;&#10;mXE/XrAh0ZHdKnhaUyKdzmoQKnP++viSR5i0i04LSUT79jkXxR6TrvgiS3GODxvbMauhFa9tbMTa&#13;&#10;NEdONh+IxV8fNqT6ruHDhy+aOXPmV/yuFLErQAjB+AMOOGLJhx8+mnOcMUee/R2cc+P1CAYD6Ozo&#13;&#10;hEUpwGVxVUoRDIVA7QBe+N9H8ezUB2EHAvjx3Xfi0NNORWdrKx666uqSVYs+vK9f//6z6+vrF+3q&#13;&#10;69sTMGbMmIrOtrbjQuHwaM65A5FHocEYQMTmXrqkCSGEy8c+C6GOM4+lYsGnNRnOOTGPM8+XxxMG&#13;&#10;gLuc2HbQqa1df0Qynca9v7kHgwYNgittohnjCEBnv+q4SkAGZ8sDDFVHGDLe1SuWb++IXBCa7jVi&#13;&#10;us4Ml5jRtL4Y39UZ/RE9hC5DU40Q/6lapbKoBdd1sHr1auy1114FbmPPQJEc9UJ88swzuVg00pRO&#13;&#10;JkE4QcASGWWJ8nJQ28bmrIuHVzcC2AYAsADEAZRZQFmQoF8sjEHxKAZEw6iOBFBiW4hbFKVUZHXF&#13;&#10;QjaCtg1uUYTtANqbOgAA/cM2KAFceEUfCYd03xFfgKI3lb0SAbr2EWcFsiy8ACNz8qvYI68EgBGi&#13;&#10;yMVGoCAEaUmObl28Hm0AaDiKsWP2x4UTD0EsEsHDDz2ESDDwxMqVK+esXLnyq3szithluP3224NT&#13;&#10;p069ftkHH/x8wLCh8TOuugLjJx0GzhiyqbRIh5Yk26I2Yok4Vn/8MV54+FEs+OdbAIBzb70Jh556&#13;&#10;MjpbmhEIhXDRXXfi9z+90tqyZt0VhJALi+61fw9DhgwZum7N2hdpMLBvhDEw5gAwS38Avq/5wg99&#13;&#10;8IXkoIBX3neQOpR3bZAQECQRLitFGCV47V9vSaVE59/6bFr3nX0ZdNOYQW6+SJ/5d5LDix01Lzs/&#13;&#10;BILoRaaov6QXpYQg15lEIBDYiWvZPVEkR70QwWCQl0Sj9en2duScrJjkjoNYSQksy0I4GISTy6G8&#13;&#10;ogLTHnwQbR0dqK3diNpNG1G7cRPWr1+Pd9etQ3pdo27TBlACoMQG+sdCGBgLY1AigmGxMD5tFuRo&#13;&#10;UCQEixBYukyl/k9nY1C51uNa4fGmJtGuNnTxhxea/6J5gxnJh9ywBNTlSHOG9R1pROIJXHz55Th0&#13;&#10;4kSMGD4co0bthWg0ik8+/QQPP/ww0un0mEIbPxbR81BTU3P4vb+59zeOm5t0yiU/xgnnfw+llVXC&#13;&#10;jQYCTkUBVIcxBEIhEMvC648/iWd+Pw3Jjg4ceMJx+OCNN5HNZMCYCxDAyWRQMaAah548Gc8/8IdT&#13;&#10;Tz311MEvvvhi7a6+1p4Ky7LQ2tx8ecWgQftefu9dCJXEkctmwTgHIRS2RWFRAsJl3TIzpEdLHNCK&#13;&#10;slaQdSiAt6CCCn7WEgg0sfHIjefesgAQSoW9AhVBy1p5EeepsiJcmTGSNxYjVkccyvT5vjwzI7TA&#13;&#10;uywVx2CSFRUq4B2vQA3pR10395pAlxOMxaS6F94en2J8InFFkFQOsQuC47jC9UeAqVdfB+44KGyd&#13;&#10;d38UyVEvBOccjus2ZrNZ5BwHsChYLgtGxYc8l8vBcRwMGFCNM04/DZbl/5h0dnaidmMtajdsRG3t&#13;&#10;BtTX12Hd+lps2FiLLdsaUbtlCz5s3IbM5nrfef2jQXBCYFOtCRlGSkwhZsYuQU1DHVokMzeoXpuZ&#13;&#10;53rqtGkcuPTVC1LjTXCVbceRzOWwsiWFbxx9DH577z16vK7L4LouKioqUF5ejm3btg0vkqOeDcuy&#13;&#10;UFZWdsrGDRv+L1KS6HfuT6/E5B/9APfUFz0AACAASURBVNl0GumODqloqpoyQDAaRUdTC558YBpm&#13;&#10;z3gRfWsG44K7folEZTk+eONNJNvaoJwYFiXgroOBI0cgYNvlm2tr9wNQJEdfEpRSEGBUnwH9MGLc&#13;&#10;OKQzabiM6dgvSqjeuFqXYTNq8gjV2CM7+W4gL45Rve5Zka7VhADPInmufX/Wl/eIGX17aovZtn7S&#13;&#10;S9NXIQQGaTHT9bWt9F1LAfVMXgYnRl/qENNXpu+FX27ThxHvOqGTcDhgjs3oklAKQkRcFAcQjERk&#13;&#10;Bl/PtJdFctQL4boukqlUYzybA3MZKKVwXAY7FAKlFpxsGpxzjB41GgCBy1xY1IIKMI1FYxgzegzG&#13;&#10;jB7Tpe1cLofm5ma8/fbbOO/883F0nygmVUQRC1oYHQ8h7QvQ495Kyvd/vlExzuDQ5shTkMXqTC2o&#13;&#10;xHlqmaZa5DrmyDzbJgR1aRetAPbfd1/Zh8i2oFRkJ/Xt2xcTD52IGc/NGHX77bfbU6ZMKVY67oEY&#13;&#10;MXbsyLq1a+9uam7+zsSTv22ddslPMGjkcCQ72mX1dPGZsGSmjQtg/msz8dr//Ql1q9eCEIIzr7sW&#13;&#10;k75zOl5+8CEAQP/Bg4V7VtaNsS0LdsAGCJDL5axdeLl7Cnguk0VHZxIAA4H40uIgYMyFY2RhER8Z&#13;&#10;EAkk3nyHQYDkEfqL3r/Bd77DXhEi0zqZipJ3TgGFRClK6mUOnWTic7n5+gPUKo7lFcEtQIW86/Gc&#13;&#10;ecYxXmFddX/yCZgeh9GoTiWQ54qyAmpBKu6d2EVA9EsB2JYlCC3lYITA5Ry5XM81lUVy1Ashy8Bv&#13;&#10;cZwsCHMRsIJgHAhHwgiEQ8ilRDXroUOHwrIsODlHqC+0kBdausXkZLYsC3379kVpaSngujisbwm+&#13;&#10;P6gMKcaR5QQOUysObxUlyI0kRNybuBxc1kQiSqOWvRumiBg5bD7LxuVr0FK5CM9UKz/AsghiAQub&#13;&#10;0lkABMccfbS+P+b+RpRQHDzhYMx4bsaAZ599Ngyg46t5J4r4OkAIwdChe01Yt3z5dA4MO+FHP8CZ&#13;&#10;V18pAvE7OuAlBwhXQSgSASEEf/uf3+PlP/4FAFZWVFX9X+PWrb9uamiwW7c2YtYzz6Fq8CCMP+xQ&#13;&#10;uNksOOfIMYaITVG3dh2cnNMyZPjwpUuWLdvFV9/jwbLpNLLZHGxLbNECWSeNcPEDueghDABhkuT6&#13;&#10;aY2CrtmjjuDeUX5hRdkaz7b4CZBhU/QzXFs29XkiSg0qpERxOR7ub1VfuBmDmedC0+cbY+d+y6jV&#13;&#10;H21XIcIWGIi+fkWUuC82yis0qf4noLAtIhJ3II93XbhcuNM4F3XwAAJqUaSTKTTXN2DIqNHoqTXh&#13;&#10;iuSolyIWjWbSyTSymSzC8RgsDkSjEURLEuhsbgEADKjuD8CYeByeEuPNJPEqFzuRM+YiFAph0+Y6&#13;&#10;gHPUxIJwCIELUW2aMzHtqCooqYyDkoHNmhwQNYZEx9IImIUcpZ/NV/1IGjbh5/cmuJaUTGmcUFiU&#13;&#10;Ym1rJ8oHDsKkw0QwLjjAXFeqTWJiDxs2DAAq0un0AACrvsr3ooj/HM4+++zIP/7xj5vXrl151dCx&#13;&#10;Y/p855qrMOqgA5HLpJHlTBNvCgLLthCKxrDqo4/wwiOPYtnsOblEIvGX6urqX69evXpdOBw+fu4L&#13;&#10;L35r2buzsXXTJlzz4O+RKC9DqrMTnHPQQADb6hvw/suvgQPvvvTSS+t29fX3ZDiOAxoIPN+wZs2Z&#13;&#10;91x4EUCAbCbjuXWI9xWvkB9rJA80Ws3TXArK010dar5jDRnHsz35bRuKz0644QuqPr5+8kbf9UGB&#13;&#10;3rsbuGw070zTpvvUd/kakVXhFRnlEMqRRQls20YqldIV47PpNHJtHbjgggt6bK2jIjnqpSC2ncmk&#13;&#10;00in00iAwAIQtAOIRL09VcvLy8WxxJtaXdcvMgiRe6slANjSuA0UwIhoABQitZ/JiaMrWIvTDcIj&#13;&#10;pyQxiI/h1Pati4yVjqcOeUMz21dPELksJPqaOBzGsbatEyP32ReVVZVSNYK+Jua6oJSipmYwgsFg&#13;&#10;uGHTpoEokqMegYMOOqry9ddff6ajo+Po/Y86Apfe/UuUlFcKtQgEDBSMMTDOYAWCCEYjmPv6TPz5&#13;&#10;F1OQ6uxMVVVVXda4rfHxFStWAAAqKyv/q+Hz1cfW5pbT7/33zzH+m0cj1d6KYCiMQCCAVDKJJ++4&#13;&#10;C+s//QwDBgx4qK6ubtfegB4Ozjmam5ufKi8v77thxYopoUAwMXrMaF0QUX9ZKxukLJQnCXXhJWYM&#13;&#10;jRmfBACFM2DNMw0mRfxWUJxPDdXFs5eE0jyy0pV85b9O9H8e4VOXqGoKKZUdUPfCbF8sRGG0o0CN&#13;&#10;Ba5Zn0g8x31bixDjWMaFW5NSS98ey6LYvHkz1n6+Bt844EDE4nE4joOBgwbi2uuuw8SJE9FTUSRH&#13;&#10;vRSc8zRjLrLZDNT2G5RS2MEQADEp4vG4fqymMtOqjh/KUKnCYnV19UgASFgEWQYdx0cLLSK4j8OA&#13;&#10;Kye5IUib6hDPP1mpQ6pttdmsNJKmJO0tNgUDyuQcrGlJYZ+BA31Nqv4YJ3AcB9XVA1FaWkrb2tqG&#13;&#10;AXin+ztbxO4AQghWrFj8i6zjHH3ejdfh2PPOhW1RJDvahUsV4guAUcCKRLF102Y89atHseiNfwIu&#13;&#10;nzl06NA71q9fP98MVm1oaFgYi8Vu45xPWfKvt+2SsjL0HTIIFqVo3FyHt6c/i0/mvI94NP7A1KlT&#13;&#10;3zznnHN23Q3YQ8AYQ0tLy/2WZX3nkIkTJ73xjzcQDAYNklOA3Jg1f/LaK6RiCLWDdyEoxlkFWup6&#13;&#10;hLBDXY/z1WXr0rmvgf8Y8usV/VttgUsbK74z/vSnP+Hyyy/HazNnoqpv1b/fwW6CIjnqpch0dja4&#13;&#10;lLBsOk0tiwAuA6EUwaio8mpZFhKJhO8cnm909ITziIvyL3+6fDmqbCAkC0tSqchAZaoxrx2/QfFb&#13;&#10;i+7FYc8Q6jM4fDbMXH0R9bpsQAyFIOe6qHOAY6vEpHYdV/jVxaIS1BJuvqqqKlRXV6Ozs3O8ZfXs&#13;&#10;yq+9AYcffnifOXPmnH3g0UfjlIsuRCqZRDojqppTiPi5gGUhEI3j3ZdexQsPPoQtG2qRiCV+ed3N&#13;&#10;1901ZcqUbH6bnHN0dnbePXjw4AVrFi2+59O57x8YlQuIZEcHQpb9Sf8BA26tr69/uUiMvjrkcjnL&#13;&#10;tm1i2ZYO+gXgCUVdqj97f+8MFyCmoej+qJ0a6xfeT+xr8jh9pZ4tLkgrg0jmYVzEeaWz6a+wk12P&#13;&#10;IjnqpYjHYp1NnR2um0rToGXDcV3AoghLtxqlFmKx2PYbIf7fyjCkUmmsW7celdEAAgFbVNLmrpSC&#13;&#10;FSEq7O5X+6Hp+KE8Q6ejkYixGgIKLOxkeCQHCFUSO9HECOCgnCOZdZAE0KesDADAwGBJ9UuVDWCM&#13;&#10;IRwOo7q6Gp999tmhjuNYhJAiO9qNYVlWP855ReWggcJVwBgoIaIWC+cIh8MgAGb+9Qn8/Xe/B3fc&#13;&#10;NVVVVTc2NjbNmDJlSrftcs6xYcOGN7///e8f/Y+ZM0/LZrNjGUDLy8uXH3DAAS+99dZbjd2eXMSX&#13;&#10;hRCCiag9xVShQe5fSCkU3GNMvcalS6qAwmMmYhR6ruvGrr7h6XEQaei8sOZ8X79xWp5LS5i/Asdz&#13;&#10;bdGUlA7OZD0kmZSiAtEF15ONm+dBP+XZQWLa1W4GBoNAqhAKSkA59YbJuZHitmegSI56Kaqqq9NN&#13;&#10;K1YwJ5cFlf5qy7ahVsKEEgSDQX18vmHQ08dkKPJhY1MjNtbVYVwkiKBlIQ0u9mNTRRyVG8yo2aFF&#13;&#10;HVX0UfrFdKCiUcTM+IUuFod4D/RDBq9+m7YZIk6hNecgByAhr9viFISK6ySUaONICMHgmhpks9n9&#13;&#10;xo8fPxTA6p24zUXsImQymS0E2Fa7atWAZDIFwgGLExDLgh0OYfmixXj1//6Mz96fny1JJKaOrtn7&#13;&#10;d/M/nt+ws+0/9dRTbQCeMJ976623vvLrKMKDrsCsY2WE5eCGz4gAMulDTHTqNxvg0ueuQgVMu6aT&#13;&#10;QWQ72rZ1p1D5UICQEVX53+/mN+OE9DnmNemNTIz+8rrmjOvYKybzz3zj4x6JUoRQXUv+9mzcl1Vn&#13;&#10;Dp+ozGYIW8y8e2X0RwgFobQg4ezJ6Jk5dkX82ygvL29njLnpVEpMAsZBqYWwVIsopQgGgtttQxkS&#13;&#10;8YdnGFpbW5FJJlEaDsKWKxzOOBgjYAwAE/SIGpOZooDCTIyVnI+DqequhkFQhgBiGhMiJj2HWNDo&#13;&#10;OCbidcQJ4MqmbUuUpKG2BWpRTYzAPeNbM3gwAETq6+sH79RNLmKXYf78+U3hSOitFQsW4sO330G4&#13;&#10;JIFQSRzx0lIseXsWpl15LT6ZOy9d1qfPJa3t7Td9EWJUxNcOyVUMI6DUE32EsWijokaZco37vrIl&#13;&#10;AdFaTx7hUXuQ+dvkvt8Fh6cUlfwAZ8gyJURse2Tuuq2Ih1KDOOciW1YTPxj2lctaQ546pf7RvK/x&#13;&#10;LqEK5iV2kYk4oMmk/wRNRlWfnAii1eWm7pkoKke9FGsbGzsBZDLJVBSUgkGQiIBUiwgR6ZkK+XPK&#13;&#10;p+bkobmpGchlUWrHwHM5ODnXJzxT/Zh75EW+5u0W4hkF+UCm9cP726h+aypKHMp9Zo6YQT2jXHsU&#13;&#10;3CNlaolprLDAOZgrjZplqXR+4rpukRzt5uCco6J60JSmzZv7P/HLu46b//pMlPfvh+b6LVi+YCF4&#13;&#10;znl1yIghd21Ys+H9YsXzngGflykv/rHQa+Yx3ao+0j9fyKVmwisY2Y17bQcERDu8zDa0glX482dW&#13;&#10;/wchhesvEUDFXerFYoHikshbyBoN+91ueTCvsWvgOwwVnmNPm0dF5aiXYvPy5WkA7am2dnAAOe7C&#13;&#10;BUMoEgEgiQol+jHyZVstAUNOEu+1bdu2ApyhNGAjl83BcRk4qHZVaTlZHk/lj2pSLLS85Ym/C7Ve&#13;&#10;UuMwljHcx6WgN+U2VosiJRVSdqaIWARBiK1CfCCiQ2pTUFuoSioTo6Wl5fp4vPSm/v37n3TFFVdU&#13;&#10;fJH7XsTXh42rV39+0U9+cjJx3WuX/uudWbOfea72o7ffeTtI7Usff+KJ09avXl8kRj0ZUtntLsZI&#13;&#10;kYXtusMMt3n+F3wXEuTzmJEuxwGSABluOKJIDffO625c5nPanW9eU147xok7jIvieX/tjAtMBb7n&#13;&#10;ux6Ni/Va5NwrHbCHoEiOeikmDhrEAGQ629tF/QouKEckLtxqjHMw1/B9a5eV/F8RGO3XFq9lMhnM&#13;&#10;mzcPAJDjQNblSBCCOBjCEEHQepNZCN5C5Y/2eMnViJJ4iLFiUi4zn3zNhVrEZQyCF8ukpGwGozl9&#13;&#10;EuVAzKIIAEjJquDeq14lbXAhMY8cORKTJ0/GiBEj9kulOu6pr69/7Q9/+MM8QshT0Wj0xurq6uNq&#13;&#10;amrGnnjiiSWWVdw5YnfAtGnTMu2dnb+ntv3Ne+67bwKn9Jjm1uZHzznnnGJAfQ8C55x2+eolfm24&#13;&#10;cJr+V6No5JMP1W5+2ybpKPh6N+MpROzkA+91IySg0Pndkbsuf3dzn7rDDos4+pSoPQdFt1ovxQmH&#13;&#10;HurOf/bZVFtzMxhjsCiFTSgiMuaIuS4yWZH6rFZBWtZVsq0xaRhjoBbFipUrcM89YvPWB1Y04Ll1&#13;&#10;WzEqEcaYeBjDSiI4oDyOgdEwuEXhQji7XCb26eGc+TVylZlC8qyCzuow56UpM8txysBBM6iQyLgj&#13;&#10;CgCUIBwMIAigrb3Nd38ICJgqmCTJ0ZCaIXj55ZfR0LAFq1d/jhXLl2PJ0qUjP/po6cilSz/63ubN&#13;&#10;mwEguWHDho0AtkQikRXRaPTDUCi0/Kqrrlp0yy23tP5bb1oRXxq5XA7XXHNNMa6oB8PnuermC7uQ&#13;&#10;crKzFZq7qDYFzvsy1Z7zVSnfLgB5ClR37RdSqnZ0jdtTk/If548PEDavy/i8k7Y7xj0BRXLUWzF2&#13;&#10;LAOQTra2gjAOi1IAHIGQqHPEXAbHEYtrTUCIdFupB9KPrSa12qx2+vTpWLJkKZYu+wifr12HN9eu&#13;&#10;xevbmgAAVQAOKAtiv74lGNWnBAOjIfQPB5CwbYATuK4LlwMOCBzl0yaK1hiTV/nZATUoz3oaW8Ax&#13;&#10;OXDC/YepgG2LUsQANMstU0RznptOdUIp1Qakf/9+6N+/Hw4//HB9zrKPP8b7c+di+fLl0c8++2zU&#13;&#10;po2bRm3evGlSY6PI7L711luWA/jIsqzPSkvjnxDC18ViZdtOPPHEhj/+8Y9JtalvEUUU0Q30lz3Q&#13;&#10;XURwIVdVPunYUXxRPknqru3ttmvG+GxnXN4m17Rb9SaftJjk6otew47aLtRGl78N21+orT0FRXLU&#13;&#10;S3HHHXe4U6ZM6WhrboHr5ECp8JWHZBHInJNDc5MgNCqQR2encbF3mdySWUBujhYKhXDOOedAFcFr&#13;&#10;a2tDbW0tVq9Zg5UrVmDB4g+wcvVq/Lm2Fo0r18ACUG0Dg+NhjC+PY3gigmHhAPqGbJQFAwjbIljc&#13;&#10;BeBwUedE9+nz4xtD9QQfH6gMP4IMgnRdF2AciQBQV18vjBW4V2cE0EyKqH5A9P1QDwkh2Gf8eOwz&#13;&#10;frw+rbW1FZvr6lC7oRarV3+OJUuXjFm3bv2Y2g0bUFe3GW1t7WhsbGt89NFHtxBCNsRisfUh214Q&#13;&#10;jUQ+GjF69KpZs2a1oIgiilDQ01l51Hf0VcyNDK8u7jdizOO8gGbuNbB9NQeF43F8gdTbGRvyju8O&#13;&#10;+USqO1K2M+SkO/ddd+qR71wduF04nqlIjorYI0Ap5QC2drS2wsnkEAmHQDlHLB4XNSsYw+a6zQAg&#13;&#10;UvGp2nOMe0qMp7FC0RHG1F9iopSUlGDcuHEYN24ccMopAISLo66+DhvWb8DMf76JV2e+juUbNmDu&#13;&#10;mno9vgoAQ2MBnDK4AhPK46iMBFAWtMA44ELsDu1Aud2E6gVmxAPIYVFAbm3CPVsIDocD3GWwuYvK&#13;&#10;sI2GrVvhuA4saoHJOiOU6N1xpR2TxEzHNhHp+mO6X+m1Q2lJKUpLS7H3mDEAvqWvq3FbIxq2NGD9&#13;&#10;+g2YM2dOxQeLF1esW79u7y1btqCxsfGSptZWbKyv/7yqX9XUbx75zSeeffbZoiuuiF4PQgj3FifQ&#13;&#10;C5b8GJ+8c8TzilCYx5gkQC34Cigi23VnqYDpbgK6fUoLDCHaIE9eFIBB0GDYMPiJV6Exdeci25Ea&#13;&#10;lH9cdzFbJvHi4MIuwrv36qwvXB18N0eRHPVSEEIQDFjpVHMrsqk0IhFRMTieSCAQDCKbTmPRwkW4&#13;&#10;4IILRMA2M7IsRAP+1YquI+SREG2cjFRRzjkCgQBqBtegZnANJk2ahCk/vw0bGzZhzerPsfrzNZi/&#13;&#10;aCE++vgTbNy0GXcsXwegHv0JMDhqYVxFKQ6oiGNILISB8QjKgkGAM2QchjSYNDBUBntz3ypTJa0q&#13;&#10;G8g5QClBRSSIz+vqkEqmEIvFZM0nClAYMUvClGmCKK/MhCBThspmgMmg8IryClRUVmDs2LE46aQT&#13;&#10;AQiVqb6+HqtXr8Z7772H2bNnj5w3b960Z5999mdVVVV3bdmy5UlCiL/BIoroZeBc1QyCTh8HtuP+&#13;&#10;AYRF0Buw+m1Wl81edxBzpM81iAyU0pSvuph/m23IcSgDxPOJTf5FdxM39EXik7arfMFvq8xrVzFH&#13;&#10;+TFSXXe39JT0PQlFctSLEQxFkpl0CsnODsTKSsFcF1YopCfTc8/NwC233orq6gH6y10IJsKt5pes&#13;&#10;dQSQzxUtJpsiSJ4UrVQWcIDaFENqajCkpgZHH30MfnLxT8ABbNu6FatXr8byFSsxf9EiLFq8GE8u&#13;&#10;XYq/bhDuvpogRU08jAkVCRxZWYK9SsIAIXBkzBElBFzu+8O52ETWpDWcABalGBCPYkvDFtRt3oxR&#13;&#10;o0fDlVudEH2k95sb/jq1xYlJAsX1+26AvDMEhAKMMOm281yBpaVCZRo9ejS+/e1vw3VdvPXWW3jg&#13;&#10;gQdGv/rqq49HI9FzJ0+e/INXX321+cu/20UU0bOhbYYE8b8onssnNGoim+dpRSevLUMFKhRfpOe6&#13;&#10;GZgMz6b5Npg1CYr5QD5NDbeejyB5g9TXpYmY2WeeG627WCcqV4dc9m/eCm66FvPgZeWJE7erSMku&#13;&#10;9Z53ewj2rKsp4guBM97JXIZkKoUcY8jkcuC2BRoQnLmufjPmzHnPk12pmmhy1cMMKVrCZzRMI6PU&#13;&#10;GvlYg4r2mMvAXPmbMRAAVVVVmDhxIn50wQ/x8LQHMP+92Vg873386c9/xs+uvAr9DjgYH5EY7l/V&#13;&#10;gDPeX4UbPliLRU0dsChBLGiDE7FoVD9iqESrSISIgO3KSAi5VBKfr16jgyMplQqTWl9y/7gV4dGG&#13;&#10;RzI/PzEy7ogMeKJQ90RVDWfyh4MxQeIsy8Lxxx+PF196EZdffjlS6dTkWbNmTeOcF+drEb0WXVxL&#13;&#10;eYRAu91McDVPibRB3bArk4xw4a7X6fEqWcIkPiSvCUVC8gicOQ5vayRZ/JYQXdbEd53qmnYiFik/&#13;&#10;zskck3LNqThMGENTapd36V2JT74QRIzrzru0HcZ/9UQUlaNeCsYY0pn0NmJZSHV0gBECzhiCkQjC&#13;&#10;8TiyHZ1wGcPUqVNx+umnIxAIGKsJcyoQaRe8iZM/p5mcoYSQgrPIP+kM1xXxiAmHcHXtu88+2Hef&#13;&#10;fYALAcdxUFu7ER8v+wgvv/Y6ps+YgZkL12B8PIif7T0Ix/dNoJVBZL2BgAKwpCwvSA2FRQiGxUMA&#13;&#10;c7H4ww8xefK39QqIGMbQt1gyF4gwjUme5SDdPA+/ESW0wEqVMVBC8dBDD2HM6DG45tprv19WVrbR&#13;&#10;sqxbXLdYoqeI3gvOvDmsNgrr4pAyVBp/NWl0UVfU8UqhyROaxN5jXUbh15UL2gPVB1PKuTIIxDvH&#13;&#10;iPfJt6tKklGXavZXaOxULsAKuhsLmaYuapTpBiQyUsK4kfL6uqb6867Ec/dGCgA459bFF1884M03&#13;&#10;3xzY2dpaNmDw4E2ffvrpx47jACiSo16NQCCQzOayyKbSoFTsexYJRxBNxJHaug2xeAJz587FtGnT&#13;&#10;cP3114MQkWoPGKsWrlYoYoJQSj2XOjwbJlYX3uQzU/OVi078AU9e4nnebQ4wzqRrSwRiDxs2FMOG&#13;&#10;DcUpp56Km2+8Ab/93e/w5PRncNnCNbiwphyXjKhCxA4gywFqxCAREICKVP7B0SCilODFF18Edx0w&#13;&#10;5upVF6UEwUAIoXAYoVAQth2AbVkIhUIIBAKwbAvBQBChYBChcBiBQADBYAi2bcG2bQQCAQQCAVDL&#13;&#10;AsBhUQs1NTWglMJxHHm/uppex3HBGUAtiquuvgqzZs3CjOdn3DRw4MA3Nm3a9PZX+TkooojdHUo1&#13;&#10;7eLy4tz3xa8LfKjK+d3FIwkmBKWY+I7J67uLC63w+OTrpMtzerfrgu14K0plE5XgrPcxK7ym1H0Q&#13;&#10;c0Gp/WdE+fskF1SUxx8z5NE0FfigujRrGkHfL/+9MNrkXe/j7gTOgbVr12Dd2rX8t/fe+xMAPwrZ&#13;&#10;9ngQOjjr5PoDQFNLSyoUDj8/cvDIKcvXLl9ZJEe9GJFIpCOdSsHJZBEOBJHOOQhEwijrW4W6lZ+j&#13;&#10;TyyCbDaDm2++GR9++CFuvfUWjBs33t8I8SaJ3wduHGIaNN9ipoBGux21BYDOlFD9cWUcOTBixAg8&#13;&#10;/NBDuOmGG3Hb7bfjL08+gc86Mrhv/8GoCgeRZgBhDBwEjAPEZXAJQUkoiOpoEB8sWogPFi3c6fvX&#13;&#10;HQiBIEZ2AIFgEIFAALZtgxACy7Iwfvx43H///RgzeoxwKTIGSinmz5+PP/zhD7j2mmtxwIEHIJfN&#13;&#10;6Tbv/vXdeG/ObNK4rfFGzvksQkixMFIRvQlUrIm43n4IkK4qY9d5v1MoT401nzFUbkq7HlvY+hR+&#13;&#10;zczg2rkzCj3rEY2dGoQ6JH9hRfJOzFe98/vY0bMF7LZ+Tb4PlKiNfndiwF8j1q1bh/fffx+z3pmF&#13;&#10;RQsXYNXKVWjr7CCVgwb+YMzBE1AxsBoV/fuhsl8VQpEIGrdsibz19DPfW7tx7QEHH3zwxCI56sWw&#13;&#10;gHYAcDIZBCyKrG2hszOJbDIFxjkam5rBGYPrunjqqafwyiuvYPLkyTjjjNMxZszeKC0tRTweRzAY&#13;&#10;hGXZUPF4iiOJOBpXFHZkLlxHPGaMwWUunJwD13XhOA5yuZz4cRykUymkUim0t7ejoaEBGzduRHt7&#13;&#10;m4jHoRQVlZWYOHEijj32WNi2rUkZYwzMZRg2fBiefOJxHHXEEbjk0ktx1eJ1eHTiSMRtCxnGZXkm&#13;&#10;waiIyxCiBJVBC58DsCkR497BvdN2oECIAedALucgl3OAvG1JAGDjxo0oKSnF9Ol/16suAGhoaMAT&#13;&#10;TzyB2e/Oxuz3ZmPQoEHyNY7Ro0fjxBNPwuOPP37MfvvtNxLAyi/6fhdRxM6gUECyie3Vwvm3+jX9&#13;&#10;1QZCoZBLANd1HLiMgbkuGOdGqQ1RQkSObjs9cBnKY+ynpk/xx9x4Cz0/uRDTUe6AbY7VULnNIgO+&#13;&#10;a+LwqTaFlRZPKuKmcSFeW9wbtO9x4Ta59ysvi21nYfahM5ZlNlswGEQ2lwOl1m4RkJ1MJjFnzhz8&#13;&#10;7r7f4v3356KtowMgwIC9RuCYi36A8RMPQfmAakRKSoTyTwgsClBQBGMRZLM5vDDt4b23bNq0d5Ec&#13;&#10;9WKkksmtHGCpzk7KqYXOtjY8evN/YdXiD0EIQTYjtg+R9SHR2tqKp59+Gk8//TQSiQQSiRKUlCQQ&#13;&#10;CoW0MsI515ltqtCiCjp2HEGGFCFyXUcQEdeF4zrIZnNwHAfZbHanxn/GGafjDw8+hH79+/nimVzH&#13;&#10;BbUoLr7kYiSTnbjm2mtx29Ja3LNPNRxQME5AwUGl3B0EwcBIAIAM3t5On1qGVvFXX+K+U0owY8Zz&#13;&#10;uPfee3HttdciEAggl3Vw0kkn4X8feQTX33A9vvvd72L69Omorq6Wvn3ghxf8ENOnTw+tXr16Aork&#13;&#10;qIivGIMGDRrZtG3bFcl0+kDpxjJDarp81I0vWB9NKPBcl1Pz/s73XPmOZa5LODB+wfvzcOjBB0PV&#13;&#10;NSOEgkqlhIN3IQr+kUtnUX5cQNjkagAAIABJREFUj/Y+eSVITI0pX4jheQRHHa67kTZFb21kBgvJ&#13;&#10;J01CVhjECFUwiKiKhzJOU4sn32DMR+pgQ13Tr8vYLY8QFhqLR8KIuja1IS1jsCwLTU1NiEQiu0w5&#13;&#10;cl0XH3zwAZ6ZPh3Pz5iBtevXI1FVibFHH4n9jzoS/YcPRVV1NWKJOJgjF+VyMe4QIpQviBCLsvIK&#13;&#10;AODNHR2RIjnqxUj06dPRUVfntrW0UBoKYsFrM7Fi4WIAnuFTCnb+xGlvb0d7ezvEdmJfH4iOTyJ4&#13;&#10;/vkXYNsBTJ8+HaruiS8WChxXX3MNVqxYiYcfeRhH9E3g1AGlSDGuN70ljCEEjpqwIkfbpztfnhIJ&#13;&#10;UACUcziOg5tvvhlvv/02pk59AKNG7QXHcXDJpZdixMgROO64b+G0007DO++8g0gkAsdxcNihh2LE&#13;&#10;iBH49NNPR+1sRdwiitgZnH3c2aUvvvvic6FodN9DTzgOtm2BQGRuEoh5Ycan6Ifw4gt1irsvq8yz&#13;&#10;HZonyCZEyI+MgZFrG864JiSUUFgWBaUWCAGcnINUOi3DjDiIHBsglF4Vc6M0G7PUBjFZjjEgrq+H&#13;&#10;yIRSo8ChCvw2wgZU8siOiQARbiepNBlClHcffZTQyLQz+lRZtZwTjwjpIGhD1SIqnsi77+Zd9zia&#13;&#10;R/wUXxOuN/kmKtImx0B8LjMvtshxmdhZwbKRWr0GrStWwXW/Xk9/LpfDk08+if995BHMX7AAJBjE&#13;&#10;0WeejjN/fgNG7LMP4qV94LoOco6DXDaLdEcnVHyW2C6LAEQU8XU5kGMMrWK7p1xNTU1jkRz1YvTt&#13;&#10;2zddV1fHUh0dsAjF5jVrAQjyoUiCqp+m0NXf/u/DXFxt9zh5oElglny4BJ2dnYhGoyKkkEijyMRx&#13;&#10;lk3xm3vvwb9mz8b0tatw5uAyRECQcTk6XaAxk8PGbBbNGZGhEIpGYNsBcM50h6aUbI7aE8/hKWYK&#13;&#10;eXI4oQTUssQ5zIXLxFhnzpyJIycdjtt+8Qtc9JOfwLZtHHvscbjsssvwyCOP4PXXXsdZZ5+FXC4H&#13;&#10;2w6gvLwcIKS0SI6K+CrxztJ3xmWz2X1PvPginHb1FeDZLGxqwZYqgcOZ/nwrOsGI8SGHqBYtFh1m&#13;&#10;irmYh56LyPuCJ4aawfWxTFfetwiFTQlsasHSMT3KNcZUdrqRsi5/++UZfzCyVnyNwrRmRpg6Vqbz&#13;&#10;i6K2fmFMEQVfOI7HOfR1ewHMokyHj5+ZN1+pXwaJJHIo4iWqqJ5Wx9T1qusj6vrMdvNVpPxnDLWd&#13;&#10;GC480TfVj6kaDLz3yHEZco6DQDSKt56ejmfvvBuMfX1ZtK+88gruuvNOzFuwACV9q3DUeWfjqLPO&#13;&#10;xLBxY4CcA+a4SHW067fFIgQc1Lh+Ytx38X2XzmaxTaz2O+LxeEORHPVilJSUJAG4uVQaAcvCuEMm&#13;&#10;YPaMF8Vky88Ug5o0fiojVpU77qugLu9rqfA5XY5VE1i+OHTYMMTjcbiuC1WjSB1oEYp0Oo2SRAI/&#13;&#10;v+VmXPCDH+COT+pgg2NDRwbbsjm0ZF20Zl1kaRAAcNhpJ2Pyj3+EdGenWAlLy0dBxW4hKtxAPlbZ&#13;&#10;JS4X8U5aSpfjpJSAEoqAZYnVijIsjAEUaN2yDa/+8S/42ZVX4q1//QuPPfYYEokEbr31VvzxT3/C&#13;&#10;U089hbPOPguEEOScHFpamgHOG4q0qIivEk1bt0YAoHrEMJBUGk46BUYospDEHyKGUJED+d0PQJTI&#13;&#10;8EQPb6sOwPDqIN9t1Y36YvAtBoIcFZHYhBJQUG+BxMRcYwXslAJRaeg+0mJ8Peb5zHwUyBi3SXyU&#13;&#10;DSzUpxZx8l4nul9vOcWV+iTJjk/fyTtZqR0w7qG5RZKw1/DImHG+vjuye/+4CQAGzolHxMz7YMRf&#13;&#10;5dtdQLwvlpUFcRxAxiD9p/HCCy9g6tSpeOeddzB0n3H48Z13YN8jJyFW3gduNotka5v4nFCzBILx&#13;&#10;v+KA4k2Rn21R1DidSqJ+3QZQQlcHg8GmIjnqxXAcpxOA42RzyHR0YsJxx2H24a/gkznzCh5vrla+&#13;&#10;KL7MWV3OMSe9HMcnHy/DgvkLcPAhB/uLmMnfD0x7AJs3bcaUO+5A36oq/H3dVgBB2MEoQoESJBIV&#13;&#10;GN5nCMpKK7H4oxewec0aJMpKUVpWBtu2EAgFYVFL7DcHgLkMLneRc5mOP+BK4qYEFiWwqCWqh8NY&#13;&#10;2YrlLjjncGU7FBwj9t4b3zjmm3jv+RfwyH9NweTJk/HII4+grq4OnHPMmTsXzc0t6NOnDPNnz8fn&#13;&#10;n3+ORCKxtL29/Uvc0SKKKAwCpAiBG4vHrJJECdKWBQ4ChzO4jMHKW6pQQLpbqH7FVFHzXWnmlzs3&#13;&#10;vq+910zFxJzDhqvI6J+BAUySsTyO5RsPh/98OSlVxXo1EB95M9Z/ed4pr3/DFhEfgYFfRTL69+ot&#13;&#10;KZXII0UiXEA+BnTguMrmNxuiRl++11RcklbNlG5l6EX66fx3zawITXyvqrEARG7QJFQnmxBEE3GE&#13;&#10;Y1Ewxr1yLP8BbN26FTdcfwMef+Jx2OEQLvvNr3DEKScDlCKVSsFJpkEA2MRSl2DcMq6vT/FRdc0M&#13;&#10;KuOZINXZifp160ApWT579mynSI56MTrXrOkE0Jxsby9JpVNwCXDhnXfgs4WLsW3jJliUwrYoKITs&#13;&#10;6DBXVLDmDDoeQQZFEimluFJGZ5wBMqNE+azV5OGACAaUH0wVwK0+qETFGhAKi4pVAOccLhcB3o7r&#13;&#10;IpZIIN3Rgbef+X+Y/O1v46+PP4bJkyfr9u6++26ccPwJGDZkKG65+Racd955OGjCN/D6azNx3ISL&#13;&#10;UBKrxKdr3kbtlmVIJhuwfhNHOteBFQsX4xdnnwc7EEAgFEI4EoEdDMIOhhAMBuHmZMYMYz7SY7re&#13;&#10;KBVZNIwzWUVc3TcOMF3JRFTiJhRWwEYgHEJJWQlmz56NiRMPASDm99atW3DTjTfi3PPOxS/vvBPZ&#13;&#10;bO7jey6+962rp129Sz4zReyZKK2oyDY3N9OVHyxBNBZHNiUyVh2ZGaa+RAm8+U4I4POswfvy5Z4P&#13;&#10;SL4AT7lgeWoPMUgCV1teEN+p6ptOPS60dUaX2CbZqVqgEOM1b0DcC372GtSqsXZV6YWQIl2KxEg1&#13;&#10;TSlU+ZIRzHth3ize5VBdgFJ+WXMudwxQx3Im7g+lOhZM2SCl6plMU6tIigxxUe1bxHwRCD3Qp1np&#13;&#10;ayXyfdGvMC7UcWW/5EuhcAgL3vgnBg8ahMqqKvwn8Oqrr+KqK6/EmrVrcdz538Px3/8uqocMRjaV&#13;&#10;1gqiJfe11BuMc+g4NHk7wWUgv/oMMUmSLQBWIIB1tRuRau9AZUXFnIatWwt6LoroJbjyyhNDDz34&#13;&#10;xuIRBx0w7pqHpomJA8AOhmARgnA4hIDlrRlzroucjJcRCxWi91ezCIFFAEKo/FC6OlBTTHy50gT1&#13;&#10;feiY9O0zMJ8tBeQKSa2kCOByjkwmA9dxQClBOBBEU/1m3HfZVdiydj1efuUVnHTSSchmsxg3dhyq&#13;&#10;B1bjtddeQ01NDW6++Wa0tLTg17/+Nc448r8Rj5ejfttKNDR9jmwug1SmDY6TQSaXQjabEuUG3Cw4&#13;&#10;yyLHHLhwvtC9DZIoglYUHAwud+CyHLgklVAkiljwCr8xUFsUiszlsmDMASi6+PHj8ciHA4fUXD/h&#13;&#10;gAkLnnzyyc4vNKgiiugGhx12WOKjjz56L51O76sqBBdRxM5i2rRp+NnPfvaVtsk5xy9+8Qv86le/&#13;&#10;QkXNIFx05x0YecD+gCOyzahacEsyxzUZFcSPS0JHLRvBYBDEdcFcB1wpYJxooh+Nx/H603/HE3fe&#13;&#10;3XTqcafu89KbL20uKke9GN/5zs3uQw/+I5VOpkA5h23bYK4LZLPglKJ2/Xok29p9/mhAKDwu45pM&#13;&#10;qTRRHTxpeasaJlcbDNBLO59PXqSe+ORlTZi4t0LkAIKhECr690dZRSXcbBpONol+AwbhZ/f9Bnde&#13;&#10;cBGuv+46HHLIISgvL8eFP74Qd9xxB9rb23Hsscdi0aJFGDFyBAAgJwlQeWIQqkqHCIlcBkh7e725&#13;&#10;yLkZOG4WOScjsx4yyLop5HJpZJ0kMtlOpLPtSGXakc0lkc21I+skkXNdwOIIx6KoKhuKskQ1yhLV&#13;&#10;iATjUEUriV7FePvJMeaI+8UdGXDK8P/ZO+84P6qq/7/vzHz7d2t2N5veKxAIBKQaJdJEQXwogoX+&#13;&#10;wKOigB2lKiIgTeFRRH8BAQ1FkKLSDKHXhBJCKuk9u5tt3zrl/v6YuVO++90QHhtlD68lu1Num5lz&#13;&#10;P+dzzj3XtksUSr1057bS3buZnlzb9HeWrpi7fMnSxbW12TmDBw/53YoVKzYMBGcPyD8izz//fM9u&#13;&#10;u+125OrVqy8BTv/a175KNpsF3NVKiuVUwF7tOebGb3hMi/rdE9/147tlQi4z/5rA/azYE8XOBBmY&#13;&#10;VWHuVT5jgnJpBYxANCZS+O2o9nmE3XcCQsx2lALyv1mqLMzwV7BV5xnUfm9SeP3xmtUnp1OVoB4B&#13;&#10;7oq8cIA74Ng2RszgoQcfYt68efz2llvcuEsZ2gcuGJFgDKu0TWnXyhSQlbxWeCWfaogj3e1DBg9u&#13;&#10;ZcaMvar2//8q5XKZb3zjG9x8883MOORTnPDd86lvaaGcz6MJzX3mnpfC337KW/mo5g3LcYglE2xd&#13;&#10;s44Hf3Uznzzmc+x+wH6USyV//KV0GX3bttm84h2AhQ/9/aGNMLB9yEdaDj74YEtKuc0qFNCBmKZj&#13;&#10;4W58unXzZq767/+hc2tb5MvSdA1d1938RVY/qxMUfx042/8posU0WoYPZ99DD+PwL59EOltDPtfL&#13;&#10;0AnjOeunl3LDOd/ittm3ct63zuezR32Wiy68iPnz53PEEUdw7XXXYRg6oGHoCVexOw6OY3vK1VNY&#13;&#10;fpckhhYnpiVIxrLRfmgahmagaW5uJ8exKFtlCqVuCqVuenLb6OzdzLau1Sxe8zQAtelmhjZNYtKo&#13;&#10;g2jIDsUyS9iOB4KE7dH7auzclW26pntt8z56xyJf6Katcw0bO5ZNWbf1jUtXrVx+dkNd9saunsJP&#13;&#10;B/ZcG5B/RBYuXLg+nU4/3dDYcPoPf/gjDxwNyPtVurq6ePbZZzn2uON2IrXAB0fWrFnD2WedzSOP&#13;&#10;PsKZP76Ug446EseRlIpFDM2LKfKxZDj4Ksh1JYF0NsubzzzHrRdfRm9nJ4ecdCKmlFiO9FfgCeEG&#13;&#10;+peKJVa99Ta6EC9KD/wPgKOPuOhCdJrFEpZpYhgGlm1jSYklJYVcDoEknc741pumCXp6eqhLtzJ0&#13;&#10;2GR3HzLc2KLAghJ+LiLlXfd3uI743sMBlY53X5BnxLW5NNBcZ1zZLLB56yr+fPMtvLNoEf9z5RXo&#13;&#10;iTi53hy7HHQgY6bvzp/vv5/zvnU+kyZOYsy4sSxduow99tidzZs309PbRXPdSNKJWmzpeAwOXn1B&#13;&#10;/ECYhQmCTAksPsfBlia2bfogUBOCdLyWVLyGxuwwRrfqWE6Z7T3rae9ay8a2xSxZ+yyrNr3GLmM+&#13;&#10;yfCWXUnHa7FsEyFxg0P9IEKJtCWWY/lxFqpthhFnyKCJDGvehREtu7J07bwh23vWXp7NZlpHjhx9&#13;&#10;8cKFC7f/y16WAfkoSALpZhpOp9M+axFhJlUQxz9RKneED07gf3dq9y8ZOg7BuXeTateFGarKOv3f&#13;&#10;Cf3d50TF9eH6Qqu9/pniOBJd17BMEykluVzuQwNke3t6OOXkk5n31FN86Qff4ZPH/xfFnl4caaML&#13;&#10;4SfolRUPRkWXad67kqytZfWit5l90SX0dnZy1s9+yuQZe1LIuZEIUrpvgyEE8USCVStXsHH1GtKJ&#13;&#10;9Fs9RfeaAXD0ERYhBPF4PF8sFujp7YFEHMuxEVKSyqTJ1NUhTJvW1sFI6WDbDuWySXd3D6Nap7PL&#13;&#10;mE9g25aXOl73/b+K3g7T2SroUUrHv8YHG2ECWOBnlxUqIFu5oISkWCqwatOrvPLsA9xx1VWc9uPL&#13;&#10;sCwbXTfY59BP8eD1N7FmzRpGjRrFkNbBtLe1USoWaW/bRtf2JJ+YfiqaZuDYJTfoEeku+RUq0LJi&#13;&#10;kDzuvlJvR4JEpeOn1Q4sF4eYbjBs0CRGNE9lyqiZtHdvYOnap1mw7GGWrH2WPcYfzsjmaSC8/ksH&#13;&#10;KaRP9QqEny7Af2ZeBj3plBneNJkhDRNYvuEF3lz5yDlLly3Za9q0ace8+eabW/9pL8mAfNRE+K6g&#13;&#10;sBvc/x0/WNj/u9IlUwXo9D0mIwZHAH4UoCBqvMiwCy/a4GCzH6V/pOcqk/4xIQIjLeL+qwKylB6o&#13;&#10;3KxVShnogTDg6QcoVmbjVu0UgfJ7d1H6kyA9QuANdFn8DwtrlMvlOO3003n6+ec5+ZIfceAxR9PV&#13;&#10;2emayEI5JNy+Ot54hJOTSu+6RDLFgrnz+N0ll5HKZvjqz69i8ow9KeVyvhs3LELTeP7hv5Dv6c5P&#13;&#10;mTLlpcWLFwPh1XsD8pEUXdPyZtmkkMu7PmsJOpCMx0llMr7PHE/V5PN5ALLJJspmEcsxvbicImWr&#13;&#10;QMkqUvZ+SmaRslmgVM5TNgvuj1WibJew7TK27d5r2ab/u2mWKFslN77HLFAsq9ieHIViD7ZdZtyQ&#13;&#10;vZk29mCef+AvLH3+JWpqMhjA2F2mUCgVee655wDYsmUrCMGf/nQfUsLkEQfSXDeGsl3ylR3Sy67r&#13;&#10;uAF6LkelaBwVPB3Vf8JbFeFROpEQczc+w3WHSSkx7RIlM4+UNo01Q/nYlOPZb5fjsR2T59+aw/IN&#13;&#10;L5BM1KLrulec45eLyivj/RemkoWmYdmua2780P3YfdzhWKa1//LlS6/Wdf1f+9IMyIdaKldvhfMW&#13;&#10;hWd04S1Jr0aM9Nnpvs8ELkK6xWVOw0vBK+MclQtENcH/flVZAawKJkD1HYXwlMtwa77nP4jlUSts&#13;&#10;lWGn4pWChgQunP6AUQCmgoHwxtNbjKEgm2+IvRuppNSQp4sicEu4G1l/WOScc87hnnvu4ZQLL+CQ&#13;&#10;k76AWXS3r1KrBhW17hDk2gIvDgt3v85YNsNrzz3L9eeci2NafPOG65i89wzyvb3YBO+U8LwbQhPk&#13;&#10;CzmWzn8Nw9CXHXTQQatVewaYo4+weHuebZVCYJsmCcPAdMCIGSAEiWyWcrmMaVm+1WTbNroWoy7b&#13;&#10;5DI60vYmdOFmmlVskbIsCRSBsui0kEmoaHKXwVEtk8hg6QGOkL4ydFPXlxnZugcLV87jmQcfYI+P&#13;&#10;H4DjOLQMHUosleDee+4lFouzctVK7rzzdtZv2MCowbszYfj+mGbJZ2pUXRAoeiWRkCkZmiBE5WTg&#13;&#10;WbzhiUK4gYp+n8ELTjeRjsPw5t2ozbby+rKHWbD8YWKxJBOG7YtJyc8noiyhMI3vjm1FrhgpsZwS&#13;&#10;44fui+OYvLX671+sqalZ0tXVdcVAkPaA/F+l727vUYu7GgsUBhTqW+0DKEL3qW/eVRd92Vn3muoE&#13;&#10;SzVmqrJ870CkEJdpCH39IpxdWnptCgCRCsb2SqqOZZSfr5JdjgShy77H3svnKfoCzj5Z+T/Acscd&#13;&#10;dzB79mxmHnsMMz93FIWubnRw54uKsdIglI4AwF2WbyQTvPiXv3H75T+jvqWFM358CSPGjyOf6/XS&#13;&#10;zgifkZS4xqfUDdavXs3GZSuIG7HnbrnlFjNcz4B8hKV18OBFwnEwNI1BjQ3EDY1cTzftbdvQNA1b&#13;&#10;OpTLJRzb8q2odKKOmtQgdD2GEJpHcgRMirKN3Jc2sPA0N3cpYVNOZQ4JgIT79moCf5mlAgmum81A&#13;&#10;13UyyQYaaoaw/p0V5HK9FM0S9U3NHHT0Z7n/z/dz/PHHgaPTtjnHHmOP5IDdTiQeT3qctkIXMsRu&#13;&#10;e7EVAj9bmFqdAlELUrXch3Vh61l9tP5whPovNHTdAGwas0P5xJ6nM7R5Ci8uuoeVm+aj64aX00Sx&#13;&#10;RfisletOE30mBSFA0wWOdJg84iCa6kbrPb3dP9hzzz3H/VNekAH5yIn/3ouARYnGDIauVUGtFTuy&#13;&#10;V67q8l1i4Wsi73RfpCCjVsAO2xwuP9JOzx8TgLWKtoXKDY5L1Oq7cJMjAMxjb329EFrJpQyiym1U&#13;&#10;wmDRB13vwSPWZ0ylu6r2g24ErV27lu98+9uMmDyJE88/F2nb/vMU6ln6RL4KonbjX3XN3SetpraW&#13;&#10;la+9wc3f+yE4DufeeD277b8fpXzeSzOjViR6oMeLq8UwWDL/NYq5PPFk8oXwWA4wRx9h0XSdTG0m&#13;&#10;xRb4262/59Hb72TzmnX0dHZSKhTo3d4JwObNmxFCw9ANN8ZIWLzxzmPUZVuozwymJj2IeCyDlNJf&#13;&#10;gaX8wdAfsABkiMGR0j8jwspGum4sFzIp5SBA04gbaXo62+jN54knk0hDZ/yMvZg7516GN01l94mH&#13;&#10;k00NIm4kMG0TR9qROChXvMiEsIkaorv7Kp7QRbKKSpfRqxSzpGgnV+FqONJG02PsNekouno28+qS&#13;&#10;B6jPtpCK17vxFSJajmLfHL8ON4BdxXxIHBAGk0YcQFvXqpolS5acLYT4zgddcQ7Iv12Cr7I/2qbq&#13;&#10;TdXfs6pL+FVAd+hQZfBynyXzHkCrBAfV4m0iwEcqzRFicUNlRoLLZcX5UHvVYpPwOcdxQvWH2Cgf&#13;&#10;WIlIu6uBy2g1VcbKP0kf6uq9kk/vRykWi5x88sm0d3dz0U03kMpmKRWL/pOS6r1wwoZs9LVMZtJs&#13;&#10;XLGC2RdfRm1DPWdf8RPGTZlMMR+kgat8/dQCF8s0eee1N9A1bcvkyZPnvfhisDvEADj6iIkQgj32&#13;&#10;2GPK6tWrP1ssFg99++2lu9u2zQt/fRQNiMXjGLqBpmvUZLPuR+24/njLstB0DdMyWbLOXaIe05LU&#13;&#10;ZpsY3Diekc3TaKgZiiMtN4mh90W7ykKLvNFBgGGAMAQCoeGeCStQGVaeKs2+K47jIKS76sDQND9u&#13;&#10;YcTgXWmpH03JzGFaJTd/kB2wPX59/gQQHKscL6kqJmxFBz3xT4MP3tTHrfzlAbOk+mFjWRaZeC3T&#13;&#10;Jx7OM2/8gcWrn2bvyZ/HdizPalIjpcbHo5S9ckK9QAiwHJOhTZMZO2QfVmx48Yu7H7D7Va8/+/q2&#13;&#10;Hb8RAzIgfSWyYrOCXam8LgxsKle2VeboCcBISDdUAUbv1q5K8NTvPX7MkYweEqH7wuxUZbnuRVFD&#13;&#10;713qrOxvNbaterB7deAXtdvCZb0H2ul9KjfffDPz5s3juG+dy/DJk8j3ei4wz0qWvv4PNLfAfVS2&#13;&#10;dEik0yxd8Bo3fft7WOUy377lV4ydMoViLof07leeAVdcb4YNoGl0bdvGitdeJ5vJ/Pall17aEG7b&#13;&#10;ADj6iIimaQwfPnzPrp6e4xYtWvQ/5XK5zjAMDMMglU6RSiaJJxLoXh6JiLXjOBUJGSW2ZWGZFqVy&#13;&#10;ic78Rtq717N0zXMMb9mVsUP2oLF2OLoW8zI8Ry3APlR5xIgUkdgj1RbvMoQW0P2a5oKpmKYR13Vi&#13;&#10;uuErFEfaWHYZ27b9eKWqdpZi0f0DCgQFH5WvkNRXKYNVK9L7eiN6UuCugIsY4OH1JoHiNO0iQwdN&#13;&#10;YsyQPVi95U2mjp5FNtmALe0KoOjdHwJzivZXFqoAcGDc0L1Ys/W1IRuWbpgJ3Nu30wMyIP1Knxm3&#13;&#10;mjun2oReGXMUvj4sPpcTMXr6B0aVDNHOrs4KgwoFctQ/YcY6CPQOElLuXAUhlFVF+gOKvh7dAdtW&#13;&#10;oU78jvRJq/ABllxvjhuuu46Ru0zlwM8dRbGQ95+B79YFfMNVPT/cOSgWj5Pr6ub2y69k+5atnPrj&#13;&#10;SxgxaTI9PT3omoYWYQLVs/KesCMxUilWL15K17ZtdnND48OV4zoQc/Qhl4svvjje2tp6eCqVfmDz&#13;&#10;5k0vFvP578fj8bqGhkbqGxqob2ggm8l6LjMbyzJdQKGoxxBw0IRA1zXisTjpVIa6+nqam1tobR3C&#13;&#10;oEGNGAmNNVte48nXb+Wp129j/bbFaLpBzEggvEQ+CvgEqw/cv9TE72MKD4i4GV89YCNcl5SbNkD3&#13;&#10;d1723nV3zzMvEaKUDmrPIenuZ4IfbwQe3Q2OE6JZ/Y/DVf5B/E8I5aDo9WDzyD7aVKroKRndl0r4&#13;&#10;3cLblht35YzOrmNmgZSs3PgSumG4TJt0gVHI5gEVj+RPWArdufXY0qI23UJdagjd3V1fv+GGvyb+&#13;&#10;72/PgHzURdkUlTFH1cBKfyvUIu4k6abOCIMVIJgQd6pNfcFBNTBW6ZYLOhSqs/LeKuVKlDGm9Tm+&#13;&#10;o/ZVY7n6G8M+ZVRcG1FP/bT1gybXX38dq9as4dSLfkhtfR2aI73YIAVRo+On9KcA4rEYBoI7f/oz&#13;&#10;1i1fzlcu+B6fOPoozELef04O4e2pgl0XNCFIxAxkqcRTc+5BIBZ87thj51e2b4A5+pCKEILJkyeP&#13;&#10;uuaaa35dLBYP13SN2po60pk0mqZ58UG26zJzbEzTwrYtymUTx7LdzNHCfbmkt7VGPJEgnUmTSCTR&#13;&#10;Dd3/eAWQSCRIJBLYtk1PTw9t3WtpW7SWoVsmss+Uz1ObbnXdW7bp4Qk3b4lKFiklSC3QAFIF14Qs&#13;&#10;JrXZosvUSB8UOV5plgxlPAlZiT6o8f7185hER8xL8e9ufKuAoR8r5FHzwRLcQMErFkjR9z6YES4e&#13;&#10;U8twvZaH4h9UPhmHbKqR1kETWLruRcYN25d0wos9QinZYLUc4bYpl4HPOTsYsSTNDaPZ2rnqwF9c&#13;&#10;c84uwIJ/8HUakI+Q+GwkoCxuWfG9VAZpBxNYX/YofEzlpfENIER0i3t2zCL5Daxgk96VwQGkFyMk&#13;&#10;Qse9CsOVR8vz+qEFA4NwokvJK9te6WasPLcjd1w1N2Okex90ROTJ0qVL+clPfsLeh32KibtOpVQs&#13;&#10;+vNSGBAqa1oZweClS4nFmH3Z5bz4t0f5wrnncMyZZ9C1vQNdlYE3fuHnpIAukMqkWfLcCyx55VUy&#13;&#10;mcwD4VVqSgbA0YdQZs6cWT9//vwLli9b/hUp5eBUKkVNbZZEPOG/NI5tY5bL9Pb0kC8U/BconkqR&#13;&#10;rM2SrskSTyRAgmWZFPJ58p1dbN3qhrDoQpBIJEhnM+i6ga65+y4ZRozGxkHU1Tn09vawsW0Zj73y&#13;&#10;K3YZPYvRrXugazq2bSLWcLfcAAAgAElEQVS8bWXd99dTCFIBCEmgQcN0NN5xB8cRLuuDtyO1p3S1&#13;&#10;kBbpk+7L49NVrhH3WAAu/DtD+U4iIqNFqQKECE8gMtTuak8nYJXUl+paMzGGDJrAxrYlbOl4h7FD&#13;&#10;98Ky7YhSVOwTobp90sjvnsBxbBprhxMzDH1b57Z9hRALPixU/ID86yXgOgEVF0Rf0BKJrVH37uA9&#13;&#10;67PcPsTUhv/uwypV1Bdup9+u/txuVUCaX6s6rpgGx/HdOmGpDCZXhHHIWunTz6oAqHLcKt2NFexX&#13;&#10;4O4LdThc3Af4m54zZw7FUomZnzvajQFygtCHyFvhBQ0pA9SRklQ6w5P33c/cu+9ltwP341NfOpGu&#13;&#10;zg4/rYFQej70mklf77r6tmTZvPCXvyEdp9TS0vLAypUr+7RxABx9iEQIQWtr6yGvvvrqFcVica9k&#13;&#10;MkE6lUY3dJBQKpcpl8v09PRQLpcBaB09io/tM4Mx03ajcUgrqdpaEum0xxAl0DWBbdkU8kV6u7vo&#13;&#10;au9g28YNrFn0Nm+/+Apt69YDkIjHqamtJZVKgRDEdZ1BgwaRzWZpa9/GK0vuY/WmBey7y3Fkkw2Y&#13;&#10;VhEhdIIlsCL0MiulpcAM/suuwEc0CZwrWgj2+JZD5EtTyiZkmUQUkmJ5/BsAFXytFLfa5DJiR/vX&#13;&#10;Kl+5dNz7tNCqu+DzDERKt5+OtGlpGAcI2rpWM2bYXqAJhFSslROpyzOeg9/9CQYs26Yu04quxzHN&#13;&#10;4t4fpjiFAfmXS8Vr6qOAPq6hcAxIv4VFrP9ozE041id6T4h9rQY0qrnBqgGvEGtQrY2RuMpwe8Lf&#13;&#10;ShhQKUbDU0qKAw7Do2oB65qmuaBKtamfb7FaXyPdAY9vr+j7B0zy+Ty/v/VWhk0Yz7g9p9Oby0eY&#13;&#10;QGU4+p4CEejlVDrDuiXLuPOKqxk9dQpfuehCpK5TLJu+FyI8Miq7tsQL7nYkejLJmqVLWfDEXFKJ&#13;&#10;xIOrVq1+q1o7B8DRh0SEEAwaNOjEjo6O3wlBatCgQaRTKWzHdjftKxXp6uzCtCxStbVMmbEXex16&#13;&#10;MB87ZBaDWlqQprt6yrQsL+bIQUNDF4JYIk4ymaZ+0CCGjhvHVO1jiOOOZdumjbw29ykWP/cCS16d&#13;&#10;T1tbG+lUmoaGBoSh+6vbmgY109XVxbau1Tz/1hxmTPosjTUj3FVZvsuKvooswt6ICgUkKq/2ABOh&#13;&#10;v5VSU5dKn50KlG+4TO/iag0J1bGjZwCONyFE3WfVVZmfHxgpIZOqI5OqZ3vPZi9lgoYKNgj3WUr8&#13;&#10;pa1BSWGRJIwUqVg9veaWyXPmzNGPP/74gV1pB2Tnpdrr6r3KEbcR9OvSiqQECG73LfvItf2xLRXn&#13;&#10;Iq6maLPUxX7RWn+fnXddVfOmj0tPBi7FKm6v/txrfUQxUhUgrt/UBSiQEG1loFNUGf276d6v8vLL&#13;&#10;L7Ny9WqO+8556Ik4ZrEYGJEEQCjQeAJdE8SNBL2d3dz2458CcNplF9PYOphS3o0zcsK62wetAdBy&#13;&#10;57IYEsnjt95OIZfr3m233a5cuHBh1XYOgKMPgZx33nmpW2655cquzq6vGzFD1NfXkUgkATfguLu7&#13;&#10;m56eHhqGtHLw8ccyfdbBNI0cDkLglMt0dWwnEYuj6zq6YSB1zQ9cMzQd3Uu3b9s2JdOkZBWxHJtM&#13;&#10;bR2zTjiew088gS2rVvPyY4/zxJy72bBxA5lMhpqaGnfVgBAMGtRIOp2irX0dT8y/hX2nHs/44ftQ&#13;&#10;NgtIafuUqfe5E4EhHmMkI+owTPWHmCCCS4JklCHKveI64a+NDxSO0qnK5afORnIhhej3gNaX4OxQ&#13;&#10;I6sWVFjNLg0U0xM01g5hw9ZllKw8KSPrMkYVIC06t6jsxNHJwtDj1Gab6dyycdy1115bB3T006gB&#13;&#10;GZCoRIgTj+1xAvbHv2gHYCYoAI/9DK36jH6SfWRHK9OqAQGhvj2PHa5GAKl2Rb472ReUBexRyAjz&#13;&#10;meadXTUX1QF+3iPw8/b46sZjRyoZsGpAyc3EH7o4pPs+SHL3nLvIDmrkE58/GiwbQ9P7vg5SRtyG&#13;&#10;UgowdGb/+HKWv/4GZ1x2CWOnTiHf24uhaT6vr1xwUoLt/aIbOiIWI56I41gmf7z6Ol786yPU1tZe&#13;&#10;uXDhwj6B2EoGwNEHXC6++OL4Nddc85tCofAlI2ZQU1uDBIqlAuVSmY6O7eiGwcc/fwz/9fWzaR0x&#13;&#10;nGIuT6lUgliMWDKJoWmUenO0b9zE9rY2Ojra6e7YjlUskvJATk1tHZmGejKNDaTr6okbKXeZftnE&#13;&#10;ETB63DgmfXca+xz2KW7/2TUseu4FCvk8TU1NJJIJEIJstgZNM2jvcN1siXiKYU1TKVsFL8N2FBCB&#13;&#10;qxSEVLsxe5uxVjAmavWLpokKJaOUW2jA1H4FnoaWUvjp6BX8itim3rXR9AJ9rVjCG+pWgjEFhmSw&#13;&#10;1Qih4oSv+AyyySYc+TaFYifp2hocOwp6ohIwZTJolleWTk1yEFJS19XVNYQBcDQgOydBanYl4ddc&#13;&#10;ygq3Uv/Mjl+YUKyujIAP74IQM0qf8vy/qWxTyJhR8YiqvEoJqQIqvxOixyK3+ZTRu0u0zSpBa6gP&#13;&#10;FW3xs2iHyI5q7Jnbd+G3XcXPqPZr/QK096c4jsPTTz/FbgfsT31dA8V8DseLEfDHwe+f+7vjSBLJ&#13;&#10;FM898igvPfIYUz62D/t/5gjMQgFdRIP8lX7V43EQGrZj09PewYYV77B0/gIWPvc8699eQjqdnjth&#13;&#10;nwk3zX+iX2w0AI4+yHLkkUc2XH/99TeVy+UTs9ksqXQKJJhlk66uTizLZvqsT3LYKV9h3O67oVk2&#13;&#10;PR2dJDMpUrEMG1auYvlrb7BswWusXbKU9s2b6e3sAsCIx5GOg21Zfn2JVJK6QYOoH9zC+GnTmDRj&#13;&#10;TybuPo365mbMYomubW20jh7LOb+8ljeffZY/XX8TW1aupr6unrq6OhwpSSTiNDc1097ezrzXZrP7&#13;&#10;+MOYOGJ/HMfEXdbuZawWapvGANwI739CCjceB7XFiLdRrJRuMLUnfVz7YUWEC0oCWlwQrIULbggH&#13;&#10;TkeIqIjVVrEhJEQUufDZnSj3pYBTWDk21Y+ENZDLd9BcP9rNOB5ulAj/ga9dw+5Htz6Hhtqh6Loe&#13;&#10;37x58yhgEQMyIO8u0l0ZGprcK8hQd09FL8VGhTtIBFRsUKCsWKUl+p4Li4rbC8jcfgBABJDJ6N/C&#13;&#10;3a4oyE4fMNK+s6ZKW4Oyg/apqiLArvJD7nNziM0KG3NC4BAKHPYHoqJfYQbJ717UrSeE5geTf1Dk&#13;&#10;iSeeYPGSJXz97DNcTeUE+s8JKWyX9HG9CUYiwaIXX+B3P7qYUVOncNbPLkcIgW3bqMcrACMWI5ZK&#13;&#10;0tXZydrly1n55lu88dQzrFmylFxnF2NGjGS/vfcmtseeF8Y2bPj5bU88VdxRWwfA0QdUbrjhhsSF&#13;&#10;F154b6FQOLihoYFMJoN0HErlEts7tqMnYhzztbM55OQvIYRGobeXRCKJkUjwzqLFPPaHObzx1DP0&#13;&#10;dnYCdAPp4RPGG6dddiHNw4aTyGTZtH49N55zHglNI5lOUSoU2Lp+Ax3r21g2/zX+Ovs2Bo8cziEn&#13;&#10;HM8njz+WRE0N+XwO27SZfvDBjN5tV+6+8hpefeQJTMuivr7OT7nf0NBIe3sbry3/K8lYltGt07Hs&#13;&#10;spe7yH3dVUA2RLNiu4DAixsVwmd9UGAKlwnaIXVfwShF2BkRWJQyfDJkcQZ/uv/XQuUFZwNEU02/&#13;&#10;h0GPEK5V1VA7DF2LkS93owkNTWg+pR6h1RRA6wMAXW3h4FCXaSGdyALOsP5HYkAGJCrvGsPi+XEr&#13;&#10;vyH/tBNY8GrpvDJ4gou8uvxvPIQiKr43t8oKRqoi51CYqQkzLb4+UOBJMV4hBsYvM9wfj8lGGV/h&#13;&#10;61UzQwHEomI8gpV50WuRHmhTQeoqQDvExCkHpF+e6osQoIUAG3zgmKN77rkHR8CYqVMoFAvu/mbK&#13;&#10;TFSY0Mez0l2ab1vc/8tfUS4U+cK3z6OxpZlSLhcaL4FuGBRyvTwx526evP8B1i9bDsDwIUM54pMH&#13;&#10;89WvfY0Ze+9NTU0NwDNCiB0CIxgARx9IOeeccxI//OEPf1UoFA7OZDIkEgmklBQLBbZu3crgUaM4&#13;&#10;4yeXMHnGXvT0dONIm2QqxcqFb/HM/Q+y4PG/U+jtbUvEE38ZNmzYPZqmrV63bt2Dg0eNHLv3EYfh&#13;&#10;lCw3UVYmTTKbRi9b1GSzJBMJcvk8u475JMNbd2X91rdZsfYl7rj6Wube9ydmnXgS0z91MNmGBsrd&#13;&#10;OQbVN/L1K6/ggXHjuP+mmzHLJRoHDUIIgWEYNDe3sH17By8v+TOGFmfM0D0pWwXPOsJjgtw+Rw0w&#13;&#10;6QIklZeIkJLwlZAILMoIhR8aSPURekgo9J32Z09GwEygDMMWbMWFoeORWAgRotR9vemQiGdIxLPk&#13;&#10;i53+qqAKD0Sk/HC+GV8cAcImEc9ixJIUSu2tAyvWBmQnpSSRpFKpSNJDoe38JBwYOOpA3+XxkQOi&#13;&#10;8kCVMncAAvqcqwKuROVBAVVaFS402u7+ru/neP9sV2V7ql/bp0s+WxSAQMMwKJt90vPsUN5++21u&#13;&#10;nX0rW7dsprGxkQmTJjJ16i5MnDiRIUOGvKey3qvYlsUrL73E0PHjSdXXY9q254AMlLybT8rtp4ZO&#13;&#10;uqaGJ+bczaqFb/Hpk7/CLnvPoJTP+2EWrttRw7JMbvzuBbz1/IvsussufPeGG5g+fTqTp0yhqamp&#13;&#10;sinJnWnvADj6gImUUqutqbk1n89/IZvJkkqlMMtluotFurq62GPmTE6+8Pu0DhtGKZenJltDIZ9j&#13;&#10;zpXX8tR9f8Yql9qzNZnLJk2a9OCyZctWb9iwwd3dWIj2to2bxna2dWAYBprQSMaTpFJpioVOpARN&#13;&#10;09F1jY7ujUwdczCTRzQzavB02rtXs2jFPG7/yRU8dscdnHzhj9hr5kGUunsQEk445+sMGz+W/3fJ&#13;&#10;5bS3tzNo0CBiRgwtrtHc0szWTVuYv+RB6rOt1GUHewDJ7a+LVQJLzwUl7m7YQnMVsS7clQjuigTN&#13;&#10;uy+EqsLjh8owTQCCIi6rkChrEAE4OJ7LTnFFgQbzbWMfkEVcDeBbRapuifSDM/30A9JNQJlO1pEv&#13;&#10;dmJbQcLMSgnfGQAfNWguoNKERkxLURJiuKZpLg09IO8bkVKKkcOGfbZQLg/2nk1VJ03lbd6/ldf1&#13;&#10;d3xnynHhiRDlQq7wyc7tnVzx0ytIZ9JBgRVRzkGMm+cIjxClIQo1RHKGT0Wvk306LlUl3vdeYRmE&#13;&#10;mxIU5bn7+nzTYYMixGaFaKJImWFXerW+h7pGwPNEGu7XQ4WBE5QriCihMGklVDboUNqD0AWObROL&#13;&#10;x3nssceIxeM7bfSsW7eOQw85hC1dnYydOoW2TZvoWL8RgOZBg5i2++4cfsQRHH300UyYMGGnynwv&#13;&#10;smXrVhYtWsT+nz/a9UTk82hC+Nt0eG8WSuvGkylWv/02d117A9MOPIATvnUupVIJ2wnSmjiAg40Q&#13;&#10;Gq3jx/LW8y9SLpfJZLPst//+6Lr+f27vADj6gMngwYNPKxQLX8hmM64rTUpyvTl6enuYNGMGp15+&#13;&#10;GalMiq7ubjI1tbzz1kLuueFGFj73gsxma+4eP27ElUuWvPPa0qVL/TJt2xGaENvLxSKGEMR1w2Vj&#13;&#10;NDcrdrdZxrRMkJJYLM7m7e/Q1bOFeCyNkDC4fgKNewxnxYaXWb7mRX5x7nmceP55fOq4Y9GEoJDL&#13;&#10;se9nPkOxVOL//fBS2traaG1tRUiXQWpsamLzls28uuwBDtj1RITQcYMNNQU5QurHs+iE5vnc8Slt&#13;&#10;3Wuzf6VvZQVuKVfPReyVQBQNr7nzhQi0FaBh6AaOY7ub6kaUlgJiMmhrCMypSKO+Bm6U2JfSDT5P&#13;&#10;xrPkC9txsCNXqAlJq9L2SI4Q71opNOJGlkKnWb/zc+aA/DtESqk1NDRc0dXZ+V3hZfUF5T5W6yzV&#13;&#10;ikz3Hp9gCSGJMJPoT/ghbAL9PPkIWHG/KSkdN6FqCX5y+U/+Kf0ckH+tjBk7tqrLvpo88re/salt&#13;&#10;G5fc9QfG77oL27dtZcu6dax8cyFvv/wqry9Zwt/nzuWSCy/iq1/7Kl846ST23HPPf1pbV61ejeU4&#13;&#10;tI4YQdwwML13NZqE1wOEmkaxWOD3P7uafE8Ph53yZUxpY1qWGw/nYXpN4gJQR3LsN77OmMmT+Ptd&#13;&#10;93L66adzw3XX8f0LLmDWrFm0tLS85/YOgKMPkIwZM2Gf9etXX5XJZKmtq0UTglxvnp7eHvaY+XFO&#13;&#10;ufRCYskY5WIRkPz197/ngZtuJt/Ts6K5ufl77e1t9y1e3NOnXE3TpG4YW4uFPFg2iZSOdBx0I0ZN&#13;&#10;Yz3b1qxFSollmqSSKdrzHbyzYT5TRh2Eu5rAIhHLsNfEzzBp1P7MX/IQsy+9nGXzF3D8ueeSGdRA&#13;&#10;b1sbe3/6CErFInf97Bra2tpobm4Gx6WH62vr2dSxnBcW3c3Hph7vb4AbyXkhBMJLDQACaYMtJaZt&#13;&#10;UbZtpG1jOYpwVRJefBz4sWSfGUddHrImpQChITSBJnSWrHmKVKKWoc2TsW3bizNSe6AFwMQ1GIOp&#13;&#10;ScVUKvHT43u/K/YHIdA0g3SijvbO1TjSRmiGOwM6wea2DrLPhBfUoXlqw0ETOsl4Fs1g1I8uuMi4&#13;&#10;9NJLLQbkfSHNzc179OZ6v/P5b5/HlL33wiq5uV5iuuYpf1ccR2I5Qeq/COOpxI+N8YwG1DsWuF69&#13;&#10;MP0QC6tY0IBJsaW7YbP0juu+gaBWAykA7lfsspZC+NsWuv84OwR06oAMUTz+qjYZgLwKh3JgAFS6&#13;&#10;lhULI2WwktVrj2K1VJ/UyeC7iy6l902MvlRPhSi9VPFAQoyR/9Rk5C7/Rz0hEdzqF+V47XNC+kEX&#13;&#10;AsPQ0TWdRCbDI3fOYfm8Z6jSuKry9ttvU9vSwrDRoyh2d5NMJBk7eQoTdt2Nw7/0RbZ3dLBm2VLe&#13;&#10;fPZ5/ve2W7n6mmv41KxZnP+tb/GpT80iFovvVD39ycoVKwBoGTECy7TCDxLFHUopsW2bWCLBc/f9&#13;&#10;maWvzOfjx36eiXvPoFwooGvBwhlvUkBI17jQHPjk5z7HfocfxtIFrzH3vvv5ymmnMbS5mQt++EPO&#13;&#10;Ouus99TeAXD0AZHp0/cf+vbiBb/Xdb2hpiaLpmnY5TJt7W3sMfPjnP+L67wXyyRWm+X3l1/J43+4&#13;&#10;i0w6/dDMmTNPe+qpp9r6K1vTNBKJRE+hN0dPTy/JTBbHsTEcjWQqjbQdNI+p0XVIJhMsXf8sw5om&#13;&#10;MqhuBFKTGFoMB5tsehAHTf8Si1c/yXMP/413Fr7F+Tf/itqWZszePLNOOJ50KsXN37uQ3s5OsvV1&#13;&#10;mJZJPBEjFouxoX0JG9sXM27Y3jjSCtHUSpF7KzSE9FYzQNm20WwLx9YxvdV1UroMj4PXdgRCRGNz&#13;&#10;whOOUp7hLQZcMOUgNA0HmxUbXyURSzK0aZJvuahVaMoFJ1WclFeorNCtkbxMYWpdPQs0UvEsplXE&#13;&#10;tEok4wkcLFT8g3I3eBjPn7QEuHlB/IsEmqaTiGdxbJpuvfVWAxgAR+8TKeZyo41YXEw/eCZDR4/G&#13;&#10;MS10TbmHg8nOURO1Ah6Vgcn+zOr/LzL5+qF43nuoPic1cauyNYHn5g0lPVT3aarMgJKSwp24XQYX&#13;&#10;1TjvdFC2Z8dUuMkhWH6vQH+FBRHQvET3OQyfDmc/izKnfaSSRgsZKKpRYYDmn/Tn4SgAEd7EHG6W&#13;&#10;2x1VWFCGuiZw54FalauAWgC2pLKFQjrIrU8TmvuOAMnaGl564sn35CpPJZMUczny+TyJRBzhSKTj&#13;&#10;YJXLOEA8kWTinnsyeZ99+Ozpp/HKo49x9/W/5IlPf5pDDzmE3/7ud4wYMWKn66uU1atXA1DX0oxl&#13;&#10;W/4jCYxF1+wTuk4pn+PR224nU1/HZ844DeHYngtOizJl0o1TcryFKz29veiaYJd992XqfvuxeskS&#13;&#10;fnLKGfy/3/52ABx9GEVKKbLZ7I/LpdKkxsZGhBCY5TJbt7jB16dc8H1iuoZlWcQSSe696VfMvese&#13;&#10;u66m7ncHzTzhvIcf/k1+R+U7joNZKm3SYjG6OtqpG9yCZdnEdJ14JoNpW1ge6BC6TjZbQ6nUxltr&#13;&#10;/s6Bu51ETEsBDo7jYDtlbMdmTOsMyqUSi1Y/yc3f+QH/c+1VNDY3YecKzDz6aNYtWcZfZ9+Oo2mk&#13;&#10;kkmkhGw2S2dnJ4vXPM3Q5okkY2lkoCLwLU5ssAUIN8+HWo7vhAKTbbuEaeUwrTKa0N0MrB5ICqhc&#13;&#10;1xrVhEHcSKEJA9sxvczd0tsCxMGSFpqmUZdtYdO2pRRKvaSS7sawiuB1N611f3dU2UCfLzk0iWm+&#13;&#10;AgxOgyQRz2I5Fr35dtLJehyb4D4ZMEjB5CKRynMfCcSAZDwLkpY99tijdc2aNat3+qUbkH+1SACr&#13;&#10;UMQuFhG2RGoCGzBlaFmzkOgeOpEK1EQmbSUhiNAfkSDxwYQ/MXlIxyM7+rhopOynzH7aoL7Q8GsY&#13;&#10;ZoDCxGykKB/EKUtCRi+TqqQoz1PNpRTuR99wnArjqEqfq5UD+HqmsgvVhiZk0wV9Cwd4+9jJ/cWR&#13;&#10;oYORsoM+2gJMx9XXJSkpFouYprnTMUcjR43CzOcp5HLEEvGg7aot0kGWHGTJJJNMc/gXTmCPAw9g&#13;&#10;3p/+zBN33cPeM2bwta+fw3nnnUs2m92pOsOybds2EIJMXR22ZQdjGX72QDKd5ok5d7NlzVr+5+qf&#13;&#10;MXTkCPK9vbhpEGSwmbe61xtnBfhNW1Lq6SWeTLJ13XrMnl6OPfa499zeAXD0AZCWoUP3LxWLp2Qy&#13;&#10;GTfLp+3Q0bEdy7Y54dvfpGnkcAq5PPF0gtt+ehWP3vFHq66u7qe5XO7ihx/+zbuWL6Uknky2maZJ&#13;&#10;vqsHTdfABGnZ9HZ2IoHNmzf716vsIFu2v8Nfnv0lcSPpAhZPKbq7yTsoKv+dhQu5+Tvf4zs3/ZJs&#13;&#10;bQ1OqcwxZ5/JwudeYN2yFRi6jm7oJOJx6urq6OzcwhOv3IyGgWWavjXnKgkv4FoK8lYn9UMaiWk6&#13;&#10;MU1zs3l7K2zeeucplqx6EV+LiyBvUsRaFKAJg7p0EyMGT2JIy2RSyQYcKd1AP+nG/ehajEyyEcsp&#13;&#10;Uyj1kE234DgmviqU7vL5filzCCgqgoMRi1xIpLRJxV3F01Noo0WM8+8PthDxoKJQrEKQ38nNuOvN&#13;&#10;dFKSTGTRDaOmo6NjIrD6XV+GAfm3iI37TieSabK1dUjTDL03LiOqGEJNBNRjdAP7MFAKJtEwK9FX&#13;&#10;AibKPxKaZ0Q/d0XOVF4ggl/CoCQAShXxUDL4HiIAI4Q6VLciiRhlFDKpJfZhNkhG0JcaiehG06Ki&#13;&#10;HEJV+GMSVOYjnGANnnL5ecs7IvZPRfA1no5BBIac9FiS0HC6j9uJDq3XLl3TfGBgWjbSsZEa9LR3&#13;&#10;uDvU72Suo5GjRiEk5Dq7aGhuwrKjK90UkNOEhnRsCr05BjUP5oTzv8nME/6L3/zgR1x00YU889Q8&#13;&#10;Zt92G8OGvbcMIR0dHcRrMmRrs75+8qlFr24jFmPTO6u455rrmbjXdGYcMot8Lh9hM8EDQsKdB1SW&#13;&#10;cc1zrzm47tVSuchDv/1/NNbXc/Kpp7yntsIAOHrfy9133x0/9dRTLzRiMa2urhZN6HR1d1EsFjnu&#13;&#10;2+exy0EH0tnZSTKT5uHZt/HoHX/EMIye/fbb78ZHHnlkp+tJpVK9+XyeYm8vmXgCzbRAEwwdN5Z8&#13;&#10;VzfourudiK6habpL/XvxPm4gp/sTWFvuq6zrI3Bsm+Wvv8lvL/0JX7v6CizTRMQSfPmiC7jpvO/Q&#13;&#10;vb2LpuZmDF0nnkhgWRbduTZax4ykoWU4lmW5ZTuBthHAxuV5LNPGlg4agpiuETdiAAwaNZj65iYs&#13;&#10;28INQ/JykXir28JLky3Toqu9jZdW/Bmx1GD44KnEYkk3JxOugtY0ne09LkDMF7vQdQPHMb3+hqx2&#13;&#10;X3FH1W3YMFSTRvgvpSQkkkTcXSXUnW/3dIi61iGqIkLxTL71F1QipSQVy4AjeOONN8YjeKyfmW9A&#13;&#10;/s3SUl+/eHNHR372hRens7W15HK9BCkZAtda4KatxlOEJvBqdFHFpWEQUSnh09E/KgtToMA9Jiqv&#13;&#10;qURXonp91RtJ6P7qbQwfDusZ2c93V8nQ9M3NpMawsh3u8SCHEn5cIKpL0ovi8uOWZKSvERJMgMB1&#13;&#10;i6XSKYrFAqZpVTyWCp0QAg2KJVbsuG1arF30NmeecYa72fdOyOTJk0nG4/Rs3Upmt13IeexNP28W&#13;&#10;EiiVSxRKRWrqG/jqDdfy8l8e4a6rrmGvPffk1ttu4/DDD9+pugF6enrJ1tYRjyfc+UKG9j/z6tM1&#13;&#10;wd/vuptyscihXzoJwzAwSyXf0FYt9cGza5X675km3GccS2eYP3cua996m0suvmQgIPvDJkIIzjrr&#13;&#10;rItKpeJhTU3NxOMJSoUC3d3d7H3YIRx+8pc9xijNa/Pmce/1N5FOph+yHGvmM888810hxHd2lnIt&#13;&#10;lUqbHceR3R0dQjd0DCFwJJx0/jcpmRYOoAtBPGZgaLoXFC1xHAfLcTBtF6RE/efujsiGbvDgr27m&#13;&#10;gZt/x/CJ4znqq2fTtX07Y3bbjWO+8VVuvfDH5HI5mpqaEALq6+vI5XK0jh7Dt355A45luXV4IExq&#13;&#10;bgDo/55zPiveegvLC8SOSelPKked9d8cftIX2L69ww3WlqBpoAsdw01dALgfpGU7bO/qZNumTbz6&#13;&#10;yKP8/bY/7HCscsXtCH8pv1Oh/PtMF349Csi4eq4C5EgUKUYilkYAxXIOtbwff2wrJwClQD0FoxQ2&#13;&#10;AjdvUtoDctYUTWh+OoIB+c/Kmk2blowYMuSk5Qteu0rCxAP33594Iu7iZE34rIiUju+OUW+ZFnp3&#13;&#10;fZHhyTkAAK7FHT3mMzw+tnIiAEElNXTvD2pxXdAuiHcq6acKUZmdK2FUH9wVapZyJQZtVt9NwGmp&#13;&#10;fQz7MD3q2yD6OapuBcyr4pMCIBPdyNq7XghkOBDeK0SGGQ/vW5MyeDp+Zn9NsUTS28hbEovFyOfz&#13;&#10;PDvvafb72MeYMPVUq/wAACAASURBVHkXN1zBq0/zGCI/a79XlwrK1tR7ICWarrPryafw32ed1RcQ&#13;&#10;9iNDhw6leVAja5YvY78jDiOmFbBl31QDqteO1z8E2GWTuGYw6wvHM3HP3fn9ZT/ls0d+hl//5mZO&#13;&#10;P/30naq/p6ebVG0NUtej2bClW5ce01m7fAVP/+l+xu0+jRkzZ2KXSm4iSC++1Hs87jiExkNKF88K&#13;&#10;IYjHYlhmmftu/BWHzJrFhRddtFPtq5QBcPQ+lmnTpg1bsmTJf8fjCQzDwLZttnd3kamv4+gzTyOO&#13;&#10;QEul2LByJXdefiWOZb2ae6H8X/Wz6s8tlcpXjR49+rFVq1Y9vjN1DR48eFt3d7fZua09XiyblB3b&#13;&#10;VQiOg+a4S9QRYJUdLOGvF0CleLfVpKuIEEAT0svy7HDcN77OpjVrefA3v2PEpElMPXA/yoUi+x52&#13;&#10;GM//+SGWzX+d+vp6DEMnFouTyWRY+PRzLHr5FSbvtSdl08SRjluPl9cICDbH1YT/kYG7Sa5lmjim&#13;&#10;BY6DROJYIIWNDb6FgafA0uk0oydNYsyuuzJ+j92579pfsm3deh8EKuVqS0lvcTtSuoHejnRCE4A3&#13;&#10;JgRDEdrZVg1Y6CoR/V262b4NPYGhJyiZuQDoSOGzB9U2wPQZJmW8S5C2Q0xLYBgxTLNYu5M4eUD+&#13;&#10;TbJx69YHEsnkp+Lx+MS7773XTcJXlbUZkA+LbNy4kUmTJvHN887jhBNO+LfWnUwmGTtmLK/8/SmO&#13;&#10;POVUfMjqKQzXJQWaEUNoOna5hOM46H4QtMTO5Rg7cTLfuukXXPf1b3LGGWegCY1TTzv13RvgSHTD&#13;&#10;QNM0HMsKJVSRONIhFc+w4NEnsCyLo848nXgiTjFfUOYfujIuFUgKB9UjcLxUFImYwf3X/YKNy1cw&#13;&#10;+8abIgsc3ot8sDZm+QiJEIIVK1Z80zTLzdlsFk3XyOd6KRaKnHLRj5gwbRrSLONYJnde+XM6t2zr&#13;&#10;GDV69OlihjCvuuqq69HEixs3brxr0qhJo3emvtbW1i7A7tm+nXy5RNm2fYtHE/graaQEx7GxbAfT&#13;&#10;dlkjKSU67tJfQwoMwBDCOwa2ZVO2LD731bOIx+PceslldK3fSE0yRSaR5OzLf8zgUSNob2vDth1K&#13;&#10;pRKZTBrbsnjk93dQsixMx8ZyJEhBTGgkjDi6YWBoGolYjLhuoGvC3wvOsWxsy13hENM0Ysrqle7y&#13;&#10;f8uR2I4M6F0pccplzFyOfQ49lPN+/UtaRo7wXGqaFyfgfobd+S2YdjHkBnHFsyM9IEUoyaMy08NL&#13;&#10;8Kt9sBKkjaHHSCayFMvd7ua+fsyJCF3pKhV1JNiqwcsZLkAKia7HiBkJHGm1Oo49MO2+/yQuhMCy&#13;&#10;LGzvnbXKFpbp/u2v1CJ4v/zM6f4PFf96rE7oGkLngszr1crq+6MYoID1pHp5lZRN1WtCl+xM3VT+&#13;&#10;TqRdO+5X33M7qtsnk9R9zs6NT3B/aMwJ/lbPznEcSqUiCNyNv/8Dstfe+7D2rUWsXfEOti6wpeMZ&#13;&#10;t9LdysMweGLOHO782VWUiiUMI+amENAEhhBoQsPKF6ipqeXcm37B7jMP5Mwzz+Chhx5617odx8Y2&#13;&#10;3RCJcIZrlzWKs3HVKubefQ/7ffpw9j7kYIr5vOuN8B60Yt/DRJ/vXvP6YaQSLHj6af7yu9l86Ytf&#13;&#10;4tBDD/0/j9UAOHqfyqxZs+pK5dKX0ukM8VgMs2zS0bGdCXtOZ69Zn6Cnp5t4NsuCuU+y+MWXaGxs&#13;&#10;vHT16tVvApx11llmXU3NuUKIhs2dm3+wM7Rre3v7NmBTz/YO8ECFpmmk02myNTVksxnS6QypVJpE&#13;&#10;MkUslSSWTBBPJoknkyTSaTLZDNls1v9JZzMkUilimTR6MslLf3uMcqlEd8d2nrhzDul0GmlZjJow&#13;&#10;gUO/eCK5fJ7enh4vxsi1dN546hmWvTKf2vpGkukUiXSKWDJBLJnAC3tChV3ajvSXtuq6TjyVIplO&#13;&#10;k85kyGZqyGSyJNMp4skkRiKJlkigJRLoyQR6PIYQLvBycnnGTZzE5792lj8hCE0tPRb05rdTLHXj&#13;&#10;SBM38NwDRN7/pQdkwmS9wM0H4+dBUSKCXDLgUcWaRjyWpljO4Th2wEtVPEZJKNAURem7Adma+hE6&#13;&#10;hkihacaQ448/PrbTL+CA/LtE6F5AqdAEmqGhx3Q0PYiLU5M93l6vSsKupKjjzc2P5MiKDV/DlVYu&#13;&#10;DvALpQpgUEAktHFyGASEb5cuC+Dg1o8MuZpCrrE+QMrrQ+VxGapfytDFalyQffoXeI4DcOK32XGi&#13;&#10;dRAYPcEkHPhv+lwbBngyGi/kg0dVNWrYAoCraVqQp+c/IHvu5SZ13LBiBfF4wns/AE+LCV2jq62d&#13;&#10;J/94F7df8mNAIAwdKYWn6dzdiaxyiZp0lnNvuI7J++3D6aeeylsLF+6wbiMWJ9fVRblUDuKxvPci&#13;&#10;Ho/xyG23k+vq5uOfPwarbGI50seX4R8lKjJBvU+xuEG5t5d7r7+R+vp6fnThj/6hsRpwq70PRQjB&#13;&#10;66+/fhoOQ1KpNJZt09PbiyMlHz/u81i4QGD9mrU88JvfEjeMP7S3t98YVhJbt259qb6+/uxSqXRj&#13;&#10;a2vry5s2bfrdjupctGhRLpNOr8p1dY9NGjGQOjgOTz/wIFvWrCOWcNPUO56LSspAcbtt1jA0zf/Q&#13;&#10;8M46UoIQdGzdyjP3PUBjczNC03jqwYeYeewxjJkyhd7uHvY59BD+etvtdG7cQlNLM5oGmUyGYrHI&#13;&#10;Pddez8o338RSy1a9MteteAd0jbJtE5PSyxHjJo985bHH6dyyxQ3+9gKxpQTb9oK7/RZCtqGBqXvv&#13;&#10;xdipU3HKZQSSci7HfocdxstPzGXB43OJG7rLpAGmlacn304ilgbpIIUOgpDSU5OW+7cjHZ9NUqeD&#13;&#10;IEsX5PjnHInQdJKJLJ09m7GsEoYe8yx2EdwMrpUaHe4QGnOnTE0zSCVqaO9e2/Dmm28mgPKO3oMB&#13;&#10;+feLbdvYTuid8cCy8LbCwXFwfPdu9YnVn+BlUI6s+DuIA4pO+spNq/BSnzo8gKLiOxSTWe26CIb3&#13;&#10;3TXV2xvEIakYuRCzKkPlRwoMVxa0P+xShiDex/1ulI4Sfj/ComLdVd6kPm2VAQCLGjZe0SIAmy5j&#13;&#10;HGle0B/hxZLtZIzQv0KmT5+OoeusW7oMQ2g4XmyprrluKmlafOaM0+nd3smz9z3AH6/8OSd+79su&#13;&#10;0+M4/nYfEgGmSTKV5MyLL+TSk0/jy1/5Co899pib3LeKNDU30ftSJ6VikWyiBgEYQkM3YrRv3Mzr&#13;&#10;c+cxYfoejJu2G8VSyU92Kx2CeE0ZfCPe/uOuzSA0SqUSv73gYrauWsPDf3mYSZMm/UNjNQCO3ody&#13;&#10;2GGHNT85d+758XiMWEzHsmxyvb0MGTeGXQ86kGKxhGEY/OmXN7F++TvWkCFDrhFCRCJtpZR0dXXd&#13;&#10;nMlkvtTW1vbradOmzX3zzTdX9VdnLBaTmVRqSb6nZ5YuBEIzKJgF/nLHnaxfvExdZmve5CpCek0x&#13;&#10;0RDRbQDoYNruRn9xwzCs7o6OMghKxULq9p9dLc7/1S9xENQNHsz+nzmSh27+LUhJPJF0A9DLZdYu&#13;&#10;XcbapX4bIlLfOhiEG2CdMAwS8TgIeOOZZ3njmWd3esxTmTSfPfN0jjnrTKxiEek4JDNpDvniibwx&#13;&#10;7xkcx/ItQduxyBc70erHuB+wPxjRpcxqDNQWJpUSVrRSukkqEe4edolYBtsxKVsFN1eRP+aqrpCE&#13;&#10;/ggmV/dfXTNIxDNISWNTU1PD0qVL+6ZIH5D/pEjHYzSQEqmFY9XCTES194eqk7l7UsVzhD9UBR3c&#13;&#10;/wcMSchH4VcXytMloqyOiHzp0Tr9csKARv0d+gzCCSXDwduRpohgt3vfKArX4/XLzVQfHKzcQqgy&#13;&#10;Rq9vu/uCtKD11QETRIFnuKs+24a7LB5AimgZ/YHcf7WMGTOGMaNHs2TBAnL5Xk95u6hO82JJE8kk&#13;&#10;Z1x6MalMhsdv/wONLS0cefaZFPM53yDTkThCUCoUGD52LCd961xu+vYPuPHGG7n00kur1t3U1ISV&#13;&#10;L1DM5ahtqHcTO2qQzqSY9+zz5Dq7OPCoz5CpydDd1e3e5L03PghV/KP33mieukvW1nD///6aN+Y9&#13;&#10;zQU/uIBDDjnkHx6rAXD0PhMhBC+++OLxUsrh2Zoa4vE4xWIPQhMcdvKXSWUzOLbD+sVLmP/YEyRi&#13;&#10;sQc3btz4WrWP33Ecampqvlsulx9fuXLlT4UQJ1bSxEosy6JQKCzTu7rp3r6dbGMDtqbxtet+zso3&#13;&#10;FnLrRZehS/H7MePGXFMulxFCVC1IymAZViwWM6WUY9atW3sXjnizrqHuvEwm0wGwZcuWw5e8Ov+a&#13;&#10;Zx/6Kwf81+fI5/PsffghzL3rHrq6umhJuhsnJxMJ8rkciWQCPRZzNx2ULhtTzhfAY7MsKdG9PCFC&#13;&#10;gpFIuFnEHbWaTFmwbiyBE8osawhBKV/g7ut/SdOQIcw8+rOU8nnKxSIjxoympqGezq3bfErckTb5&#13;&#10;UheGHseyncD/7VnJwnuOjnRCK7ArMwK7vwfPXc0gbmLLRMwFRKaZ91gmv6CKWwPL3GejZBBwLhDE&#13;&#10;9TSA3t7eXlv14Q/If1Q8Z1P0mIpVCbEeff8OXLeKDfIBjV9yIH0meSn9FT/qd7/+CnecSmtRjfXw&#13;&#10;GR8pIm6ucHvUd+kfD9Go/uYkkbK94xF9JQPy1Cs32EpC4Mf7VIAhlQdIHQ+Poc+Eee2rBDGVDFmY&#13;&#10;iVJlVBOh4gRV+f1g2H+3xGIx9ttvP26f80fat26jrqkJbMfVbcJd4OLYDjHN4YvfOp+ubdu478ab&#13;&#10;MOIxDj/tZEq5HGHA7Qjo6e5m70MO4ePHvcIvrr+eU049lTGjR/epe8iQoQDkt3cSGz0S23S5oVyh&#13;&#10;wEuPPkp9UxO7f/wASoWCC0ojeo8Q6BYIL6ecpgnSmSyv/H0uD/7qN3z5y1/m+z/4/j9lrAbA0ftM&#13;&#10;HMcRiUTii1JCPB4HBD3dPeyy77584pijMUsmiVSS5x54gHKxWBoyZMjl/QEVgE2bNr0wdOjgU7Zu&#13;&#10;bb9n5MiRD65du/aP/QGk+my2vburmw1r1jGxqRHHsWkcPBhriuUqEstev3jx4kU725ehQ4eO6OjY&#13;&#10;fpWmiU0HHHTAkY8//vhWde64445b8ad77z31ybvu3nWvQ2eBoTNk3HiOPONU7v759eTzeWKxGMmE&#13;&#10;u1Iv09jIN6+5GiMe84P5Zl92ORtXrsZ2HMq2hTQtSmYZCXz6tFPZ74jDyOV73VgkafvgRJPgmBZd&#13;&#10;7e28+ewzvPzXRxk8qJnddpvGA7+5hT1nHoQWj2GZJkY6zeBRI+ncum1bTabmikQqVWhr33J6b6Fj&#13;&#10;hotCNCqd4UqBBkpVKeO+YxQGNp7JiQSSiRoASmYOIXTAJqTHQy66EFsVaoEjFTcgFfMUX7duXSvw&#13;&#10;1s4+vwH5N4nvbsF//sGp6EtTbSquFlskQy9WdNfzinpR7qT+gVjkmHui7zUVrjYfoEjpbWsTMEiR&#13;&#10;Lilw9m79rApIvJgUIXwwWU0q9d2OxrRfpshnV9wOOI4TME5VmCmJdJMSEtUNitH9T2Kl004/nTvu&#13;&#10;vJOVr7/Bxz59BKVC0dMUwt1fT0jssokR0znl4ovo2LKVu6+9niGjRrDv4YdR6HXJZ0e6+/450kY4&#13;&#10;Dked/d/M//uTfPfb3+Guu+/qk5xyypQpAHRu3kwisTe9pTIiEePpBx9m6asLOOkH36O+dQjFXK/P&#13;&#10;EEXHWDHybvCdQJBKZ3hizj3MvuxyPnfU0cyePRtd1/8p4zQQkP0+k/Hjx4+zbXtaMpUEAfl8HtMy&#13;&#10;mTHrYBKxOMl4jLb1G1gw9yky6fStW7ZsWbCj8qSUbNq09d5EIvHItm3b/nfy5MkT+rvW1vXNpXJJ&#13;&#10;bl2/Dk3TiWs6hgTHNBECbCl3eonFk08+aXRu77zVcexpLY0tZ4eBEcA999xTrqutnb1h+TusXbiI&#13;&#10;VCpNqVhk90/OJFVTQyGXxzAMDMOgrraGrm1tCN1gxOTJDBkzmqHjxpOpqcFdUu9RwgI/j09DSzPD&#13;&#10;Jk5g2PjxjJw4gTGTJjF28iTGTZ3K+F12YZe99uTjnz6Cb1x9JWf+9DK68jlenf8q29ZvZM2KdygD&#13;&#10;RcuCmEHzyOEA4tzzz71527Ytv47FtXm5Yoe7zYiXf0hKJ6Sg3VDpahOZlNWOBspS4ay44SZ2K1t5&#13;&#10;P7dM3403wwHZKlFdVPk7UhKLJRAaIpPJDN7Z5zcg/zaRYQytYoP6W13lP+TQ8XevILiu2tX9ldEP&#13;&#10;NdznUB9gEL5GqJw9oUM7cCr5ZVVaEl6/RQWU8cFVqIp3W4BSDfSp4lQ4tj9eoXGrXPUmQmVUrlxT&#13;&#10;IKsa0PrPONQCOejjH2fKpMksX/AGyViCmKa5QMBTPo4jsaRDvlTCSCY468rLGTZ+LHf87Go2rlhO&#13;&#10;KpX2ln0EwKVsmmQbG9j/qCO590/3Mm/evD71jhvvZvvftmkz+v9n77sD6yju/D8z2957eupdsuSO&#13;&#10;sTEuYFMTgykXIPzgkkCAcJdyR0KAFI6QXO5CCSF3RxokB7kchEBCIMmFFDqYZsABY+NusHGXZctq&#13;&#10;Vn91d2fm98fubHnvSZaxDQL0TYSl3dmZ2dndmc98vk1R4aTBsvDqXx+Dpus4+pQTkUqlQhtGzwuX&#13;&#10;EEgHFMY5mAC0oihef/4F3H/L93HU9Gn4ye0/OWzACBgHR2NKCCHo7e39hKIoRcXxODjj6O/rRUll&#13;&#10;Jead/hEnczeleOyeezG4v6dvytSpP+T8wEH9OOeoqan5mhBC37t37/+cdtppBRnDxsbGTiGE2bFr&#13;&#10;FwxVha6qMDQVcAPRKRSDo7mP0047LX7BBX//OwFxSkVFxUUte1teLlTuod///ueCs+VP//oBENNG&#13;&#10;hFJMaG7G/MWLkEqnPGpa1TRY2SxeefRxpLJZJNIZZDIZCO7EUTJ0FTFNRUTRoFHn1hizkc1mYJkm&#13;&#10;mGVB2AywGWDZ4JYFK5tFOplEon8AJ3/8fFzxn99DMpuBmc2ibccuqKoKIgBD1dEweTIAlN97771z&#13;&#10;hBAwNH1n2uqHyTIAcZLgQn68rrGREDJ5pO8LA/lvHsgRkLYX1N0exQxHA5bJJgK7drc2aeXlquiE&#13;&#10;O05CyNQowQjLDIYeB4WCoaGh8tE8v3F5V4V4AQbhpKDxDaTD7IwMEpgLnIbzRpPMjXwnkLPgB8Vr&#13;&#10;UzKhkERWPuviqaNyGBOSUyZ4h77+z9n3B2etYBvB+Sy4MOb1O7cN+E0UurdcsBMcHzlGYe8/vw9e&#13;&#10;+QBLnNd2LnPn9Sm37756/70SSinOOe9crFu2DJnEIDRNzRljB9xRQsCyWdTWN+Cq2/4DmVQKP7r6&#13;&#10;6+hu74BQFJc1AgCHnWQ2wykXnA9FU3HffffltTt58mTUVlVh95YtsEwTkUgEHTt2Ytf6DZh35mJU&#13;&#10;NzZAMOaZA0B4gUlc71vHXEDXHeegP//0LvzPdd/CJRdfjJdffgVTpkw5vON0WGsbl0OSm266KZJO&#13;&#10;pf6RUgpFVcAZg2nZmHniQpRW18DmAvu7urDupVegqdoLb7755s7R1r1z585txcXF12Wz2bM2bdp0&#13;&#10;WaEy0Wi0G0BmsK/PeUndnayVzQICMCKRA2Z1p5Ri/fp1PxKCXVxWVvZPHR0dfx6u7HnnnZeNFxX9&#13;&#10;Ycsbq7Bt7RrE40WI6gaOX3waBIB0OgPbZuCcQ9M0/O3RR9Db0Y5YcRxGNOIsFgAMIwLdiMKIGFB1&#13;&#10;x1td0zREolFEolHE3J94LIZ4LIZINAYoFBbnyDKOgf5+zD5tES7+xtcAAHu3boOhaohpGjQCNEya&#13;&#10;CEqpkkwmZwCAqka3pdJDoj/RCVV1VJ+5e+HAfhMS/ABwQJTrouqZS0Aueg7QEcJPIZK1k96E5Vce&#13;&#10;mL6dWV1WDQinfslCCAgYWhxUUUEprRttNN1xefdEuEhaGh8DhQFP0J4m19A4zz0e4cVevkHemzOc&#13;&#10;qslTgfmArJA+mOQwWJD1FwAtof5JVV6Btr3r5TWch1zvQwu4yHfJdwvlHytw3ve8RUi9GCyXH3JA&#13;&#10;OHm8CCkIbULAC5AaNOfYe84XheXc885Ff0cnXn3qGUDT3Hh1ft8JHO9fVVFgZbOYduyx+NRXr0LH&#13;&#10;7lb8+Rd3O9cIP/ivQgkUwTFp6hTMPvVkPLdkCQYHw3vpkpISzDzmGGxduw6pRAKqbmDT6yvAOcf8&#13;&#10;xYtg6BrkFpC7+TkdLOpsAlVFQbw4DiI4fnvrf+DJX96H8889F7996CHU1dUd9jEaB0djSH71q1+d&#13;&#10;aNr2rEgkAoB4gcJmnbjQgcyKgo0rVmKwpwexotiSg62/p6fnbsMwHhoaHPzx0UcfPTv3fFtb2yAB&#13;&#10;evo6u5DKZJBhNiwhkE2lwRmDqusHdAMvLi79kmlaX1IU5fsdnR2/P1D5qpqaZxjnQ+uXvQoCAts0&#13;&#10;cdS8eSitrUIqMeTu0ih0XUdqcAhrnl+Ktre3YOf6DUgMDsK2LGxZsxZvvvEGNq58A3u3bgcAdLbu&#13;&#10;wbY167Bz3Qbs2LABOzZuxLYNG/H2mrXYun49BgcGQQzD2cESAiudwYKz/g6VjQ3YtHIlzFQKqqKC&#13;&#10;2wwVdXVQNA3ZdHo6IQT19fW7GLMyXb07vAXNWXyGU10EbDoED+yi3dJE+ADInZA1xQAhFKaZgpDX&#13;&#10;CALPGNWtV6ob/Incz1ckXQl1NQKFKtA0tWocHI05EX7MIF94DigoyJ4EZDjVlsd8wFf/uCeccjnX&#13;&#10;FFTnBdicggAsh5kRBdjs4UBTqIxTgf+tBABYPlOWvzkYtt4g8AsAykJjVogpC7FOOWApl43z2Sg4&#13;&#10;m6ARe/beyQknnIBJTU14/o9/Qjblqu6J8KYmZ1ajgMuGJ4aGcOrfX4gzLr0YL//pL1jy699C1XUH&#13;&#10;UAFQXDOMiKrjzE9fhK7eHixfvjyv3bPOPhuDXd1o3bYDQ6k01r6yDNXNEzDnlFPATcv37oMM1stg&#13;&#10;Cw4lYoBoCpY//QxuuORyrH/hZfznf/0XHnzoIWjakQnfNm6QPUaEEIKBgYEzNVVVDCMCCIFMJo3i&#13;&#10;8nLMPvlk8KwFRgQ2LvsbKKUdRx999OMrVqw4qDYYY2hqarp+x44db7a1tf3+4osvPuHhhx9Oy/P/&#13;&#10;/M//bH3/1lt7uve0TUkmU4CmgjMbgwMDsJx4Qenhaycor6y4MpVI/G8sEvveYGLwZi9R7AjS0tKy&#13;&#10;VVPVVzcs+9s5yYEB6JEISqurMHXOHKx97kUUMwYhuPcB/PHHt0PTNH/SEQJ3fOVaOHS1MympqoKn&#13;&#10;f/0Anvn1A06OI/gAgnMORVVQXlODj/3T53Dapz4Jls1CJQSllRWYdeJCLPvro+jc24ba5mZYWRPF&#13;&#10;NTWomtCInpbd0wCCpqamvVu3vd3en9wzxbYy8FRcyAVGwb16IDM55JwamFgJCZTnMLQoopESpLJD&#13;&#10;brwPCkEEZJQRWUdoD+utAcLLMyTg2C8ZegypdF/8AOvIuLwH4pnZeM8fBd4lWZYU/P1A57w3MQds&#13;&#10;FLqGBK4ZsV4JNAqomfwi4XOF1Fo+EHJad/4JMlkFmDTvm4H3bY8EvnLvLQhyctm4EINVSH1Jgl9h&#13;&#10;+Jy0N5Kskechh+FjVL0XUlxcgk9fehl++KMfYs+mt3HUgvnIZrKu3aT/Bgg4doucMYAq+NR112LX&#13;&#10;m5vwfz++HZPnzMb0OXPAzIwb447ANE0ce/LJqGqagGeeehof+9jHQu1+8YtfxE9vvx2bV76B4poq&#13;&#10;7NqwEZ+74d9RXVeHof5+J48ahxMZmxIoRgSKQvHGCy/iuQd/j22r1mDBccfjkYd+jxNPPPGIjtE4&#13;&#10;czRWhACMWXM541BVBYxzpDNZHH/WmahpbAQgkE4ksGPDm4hHYn984403Ot9JM5s3b+4oKir6ftbM&#13;&#10;zn7xxRe/EDx366232gLYM9TXh2QiAWlHk007qTLS6fTAcPU2NjaclEok/pcQsuIfTv6H/2QBV/kD&#13;&#10;SXlZ2V962tuxe9sO2CCwhcCMhQsgACcYGHdcTRVFQUTXdxZFi75SGo9/ubSk5KrS0tKrS4qLry4p&#13;&#10;Lrm6tCh+dTwevyYeL7omXlR0dVFR0dWxaOzqeDx+dbyo6KrSePyqivLyLxVHY1/fv6dt5WN3/QJD&#13;&#10;7Z0oikSgEAJN01Db1AQIoGPPHieoE2MoKinB5GOPgcXYlJtuYnTJs89mNV3bncoMwGam3PL6k6W3&#13;&#10;sQ0vM56STbilQ3NlOMKupkQQj1Qgazuus0GVS+41vqrEr0AaLwpwKIoGQysBZ7x+PIXIWBQSfhcK&#13;&#10;gAn3j8LHvcsKAIiAau2A5d1rJEDwwFF+b3Mryq+mwAWFWKeA4jnw7uaf9yqSH5BkTJEP8gpJ3ni5&#13;&#10;14cZrcBYeSFAwvcrWa1CLFPu/Ur+ZTT9ey/koosvgqZpWPXCUqiq5qRQcn9E4F8JXgWzEY1E8Mlr&#13;&#10;vgxCCJ7/7UPQVQW6a1zNBYdl2+CUYMKMo/Dk448jnQ7vp2tqarD49MXYtn4Dtq1eA6oqOHrBcbBS&#13;&#10;aVAAuqIiVhRDvCQOy7KweeVK3Hfjd/E/134T7Zvexg033IAXlr54xIERMM4cjRk584wzS5cuffF4&#13;&#10;TdMBAJZlAQDmLToVQnAoqoq27TvQ294hKorL/8JTiXfUjhACX/3qV++642d3zM5kMj+cMWPGU1u2&#13;&#10;bGmR5w3D2JVJpdDb0YGSqkoQAOlUEgCYoij7C9U5d+7cxu3bt/85EoksmzNnziV3PnPnqL3ahBA4&#13;&#10;/4IL/nDffff9+/rlr0+aMOdYpJNJHHfGYjz9q18j0z+ISHkZVBWIRqNgNsNQcujnBwO+CslH5s37&#13;&#10;/Wvr1q3dtm5dY9OUT2AwayJrmqhqagIAtG3fgTmnLwIFYGgaps85Fq898viUF174aCWE6OY23hqy&#13;&#10;+hZbVhqqYrggxWd0goAIkN4r8nd457zfhdzZO8dVRUNpvAatHW+CcRMKUUO2R1LjUFir4CrWXDWc&#13;&#10;qugoidaiN9FSc+655+oA3pvETuMyrIR4DXf3HsLXQAiEhBf0fNWTw2AEfveYDecayYwEGdhcpsiL&#13;&#10;SxQsSALgraKzGgAAIABJREFUJdC9UF0BuyHivaQ5ar1ADb7aK3y/uYyTp03z80aMGhSFmJ1RMEyF&#13;&#10;WLPhysqxy1MdBtitA7X7XsjChQvxta99DT/7+V046/JLUVZTDWaakO8eyXkWVFEgslksOP00fOZb&#13;&#10;38CDt/0Ia198GSeeczYG+/thCw6bMWi6hsapU/Hksy9g69atmDt3bqjdf/jsP+LTn/kM9r79NqbN&#13;&#10;m4faqVNBFYriWBRDAwN469VXseH1FViz9CV0t7SirKQUP/jBD3HxxRdh8uTJ79r4jDNHY0RaW1sn&#13;&#10;ci5qNU0DIYCZzUKPRFDT3AzTzELVdbRu3gLOWG9Dc8PmQ2nrlltusWdMn3EDY8zu6Oj46c03/1EH&#13;&#10;IBmaFioEkj09iBgaNIXCdmyfWH19fZ5a7bTTTqvavXvXg4qiGOXl5f+4bNmy9oPtz/333z8EYE3r&#13;&#10;li0wLRNCCMRLS9EwbQqYZcEwDMfoWtNgWuaEadOmHVpceAB/W7euXwBDyaGES9s71HH1BCdQ2f62&#13;&#10;feBOsCAw20Z5XTUIIaV79uyZ4E50O4WwkM4OuilL/F0ugfDZoRGsDnzTVKn6o/7CQoBYpBSWnYZp&#13;&#10;y2F/ZzoxSgiKIiWwLV78zNpnxjdEY0uIszs/cMGQ3U0IlhSoVKJnEgYfQdWaXxcKsCheq/noWwTa&#13;&#10;CB4K0T9hdRShheIHkcJ/DgciPNYIBT+FEb32vCZy7z2EPsN1FbTzym8494hvQ1aAURtjau0rrrgC&#13;&#10;CuN44f8eBlEU2EJ6xIYNAQhxcm0SSmFls1j8qU+gfvIkPPijn6CjbR+EosBiHEw4YU3KapwUIq2t&#13;&#10;rXltnnb66WiorUF/VzdUTcPSP/8ZD/74dtx2zVfxr5+6BD+68hosuf8BNJVV4KYbb8TKVavwrW99&#13;&#10;810FRsA4OBoz0tXVNccwDDUajUIIIJ1Oo6Z5Aipqa0AAJAcHseq5F0AJeX3jxo1dB6zwAPLGG290&#13;&#10;lJSUfCWZTF744x9/4TtyAtFjse1MCOxv74Ch6jBUFVbGBAC7vr4+5H7wuc+dFlm5cuXvLcteVFpa&#13;&#10;+vctLS2730lfhBBQqbq8bcs2ZAaHoFKKWCzq5DrjzM2ZRmEYBgigd3R3H3uo93/SSRNUAVDLtJC1&#13;&#10;bdiMg9k2KupqES0pRtv2HchmMuCCIGuaqKxvQCxepPb39EwDgNLS0s1MMPQnukEJ9Vghf6HLpeTD&#13;&#10;yWmJ3IKHFi9nIeJuPTGjBFwwJFK9IFTJWcCIX7s3kbuMkeso7ZmJC46IXgwIlJ8w8YRxd/6xJjmg&#13;&#10;R9qshGhFybwADl4JLMlCLmh51eboqUgAdxB4EbG9OvNUT5A+AHBa9FlLv5FcxkpeSzww5pURBdiV&#13;&#10;3L4CICIHVgTsdtxuQRDX5eAAqsYRJa/v4ev9oQpTZ05gR/8QIcQzJA5ePRJRNFZYpKOPPhpXXX01&#13;&#10;nrn/N1j70iuOJ69wNlQKcdKfUDcOEoEzRpZpQ41EcMHVV6KztRWP/OIeCEqdeQuA4ALlVQ446u7u&#13;&#10;zmuztLQU5557HgCgfdPbeO7n92DnS6+iOG3ik2f9HX730O+wfv16rFy1Crd873uYPn3auzcgARkH&#13;&#10;R2NAKKVgjB1DKYWuaeCcw7QsTJg6FXrEAKEUXfv2oWXTZhh6ZNPh+rD279//oK7rL3LO/23OnDmT&#13;&#10;AGBKc/M2IUSqZ98+MMbAGUcmmQCAbCKR8HR5iqLgscc2/JcQ4qyYEfnCnj17Rp/IrICUlsS39XV1&#13;&#10;on37dkR0HQohaJgyBRyAaVmeIbUAAWNs6uEaA8Y5TM6RZQwZ2wbVDVTU16NjVwusdAaaqkABUFlT&#13;&#10;i9LqajDbnkYIwcSJE98WAsnBVLebNNSZKakbgyi0V5Wu94W6nGO7IM02OZgXCDKR6QUlCmSAwKB4&#13;&#10;Vg1CQOaicv4MB6XTtAgIJZH+/u6KwzJw43K4hMj/eyDHw7wuVJLRs13xvCLdZ0sJBUXY5d6JU0P9&#13;&#10;FqTBceA8XBDiMDtOKoYwKAGcMBPO0khco+ng2xpMFwIgBBKCXmVBo2f/nA/MPC8laWcUwimBa9x7&#13;&#10;oG5dNOd9l6WHmx1I8DPMKSgXf+/uZOdymSqRf60MPkvkWMO/30J2TWNJ/uW661BeVobH77kXwrZh&#13;&#10;aJq7IXVzlwl/bJjgsARHIpXC7EUfwcTZM/HSn/6M9pbdUDQNFAQqIYiXuhH+M4U1+G1796KpqQmv&#13;&#10;LV+ONevWYf2bG7H05Zfxv7+8B5d95jLMmTPnsAZ0fCcyDo7GiJim2cTdiYHZjj1NZWMjoCgQlKK9&#13;&#10;ZTeYZUFVyKbRBH4cjXDOMWvWrC+C844dO3bcpigKVq1a1RLV9fU9HZ2wslnYto3k0BAIsF/r1JKA&#13;&#10;8/HH4yXfTafS18bj8et6+vsfONS+VFRXbzWzZmbn+vWIRiLgNkN18wRQTUMimQTnTnAwRaGIatpJ&#13;&#10;h/7hTIBzL/DzMwkBRVFQXF6OxMAA0r19iOgaVEIQi0ZRWV8HELJYURS8/vrrrUUl0TVDmW5wbkMm&#13;&#10;aRDuIuKtZ662zD0ZUKQVnsSJuysVQsAwigAAqUw/fFbKZwPkYuofc6LbepoNSA8cDl2JgIAq+7q6&#13;&#10;Sw9x4Mbl8IpQVMUL8Aj4LIvgwmFIJFgC8aLBSxbGiUME5z0rwMzIv4OhAbw2IDVVwrPdDtrOOD/u&#13;&#10;gk99pwC//hywQ+CBJfl37osedIuX4IZQvw4n+Wm4Xtl28HoId9MhQZIcP+E3OKwHXc7Y+O3Q0HNw&#13;&#10;7p165/xnQEPqOOJ9Z8I1M3LLyz2T+5PH5I0RaW5uxn/ddhvaNr+NZ+7/DfSIAZUqUCSwhRPQVq5P&#13;&#10;MueZpmn45FeuBiEUr/7lEcSMCHRKoSsqVHfSK/QMkqkkXnvtNZx++uk46qijUFtb66bKGlsyDo7G&#13;&#10;gPzhD39QAExXqDMZ2a4xdnXTBAjuxPnpat0DIQSLxsvfPpxtr1q1amdFWdlVlmVdUlpceiOllAng&#13;&#10;L70dHWBCAJqKhAOOknPOm2MDQF1Dw5ey2fTNmqbd2dPTc8fhAGvRaLSVENKxb8cuCNsGOEd1fT0i&#13;&#10;8SJksxlwN2ZIJBLBwODgCaeeemrZITW4dy8AZ8eqgEKjFDqlMDQV0SInAGP33r0OkycEiKqiakIj&#13;&#10;Eun0iQsWLGiklHIC8nQi1eN6rAUVaK4xtPNHaBfsTS65FkkBzZqzqecwNCf5bjozECoD4agVglo1&#13;&#10;SKo/KC6LJQBE9CKoiqZEVG3CIYzauBxGcRdLmxACw9C9hdkDBNRTsvlgA3ABd4HFn+T8Hvg7VPcB&#13;&#10;fgrWlyOFrhlOZQbATe8zTDvBtgJgKo8lDYKgAjsLuSkJa5xz2izQ/mhslbxyOf2Tx0J9C96TLEud&#13;&#10;85GIAULfgQrwCMuVV16Jb1x/Pf76819gyQMPIRovhrtVgxuOMWTyRQmBbVo49iMfwSkXno+lf3gY&#13;&#10;ndt3oagoBkWhyKRSAABFzd/Ebt60Gb19fbjkkkvezVs8aBk3zhwD8oMf/MBgjFUbug5CCGzmJHot&#13;&#10;r6l2IsQSoH9/NwBkpk5tbu/qajus7Xfs3/+kpmnPJVKJm6dNm/anrq4u1rl7D+689hsoqa5E+9Zt&#13;&#10;UBRl4Je//KXV3Nh8Ru9A712xeOyRiz550bfvueeew9KHG264IXP5pZd29XV1T8pmswAhUCMRFFdU&#13;&#10;YH/LbkjPD0opOOdVPT09dQD6D7VdIQQE4Q4rRRwVgqTqu/ftAwh1dt0KQUVDHQDE21vbm4UQbZpi&#13;&#10;7EplEjCtJGJKuce2C3dJK6AZ8HeSJKifcOISSWWc3M0rigFN1WFaKQjOQEED05Rfrc8CiALtOEBL&#13;&#10;VXWoqg7L4kWHOmbvZ1EUBVOmTGnknEctanEjCwhdD2uTAgnwiJvUWQyXFC9QplAdI11fW1sr1q5d&#13;&#10;W5nNZrF+w0Z0de/3Vx8RqstlIeX74aqPCuBh54T8T9jQ21nHcxiYICh3a/dK5WmCcu1oBHigGhKo&#13;&#10;y/cSg6uWkyo05/68fuSCepJrMh0u44APXzk4kvjxw/ya8msPlPWqDLJC71ACXZSskqIo6OjogG2z&#13;&#10;YUHkeynf/va38dJLL+H3t/8UU2bPxswTFsIc6AdH4Jm5cwqVz4kxnHrBeVj257/i2QcfxBW33gxB&#13;&#10;CAb7+gAA5eX5Jo6r16xGVVUVTjvttHf1/g5WxsHRGJCjjjqqed26dTWUOguz4ByqrqG8rhaCC1gs&#13;&#10;i96OLhCg0zTNfAu3QxTGGI455pivbN269cXW1taXGGNxVVGwZfkKWJyDAFB0vaKxfsKlHV3tv9E0&#13;&#10;7fWvLj7zklvuueeAEbNHK5dccgmjQEtfZ9cJiVQaWsQAJ0C8rAQdjIG5sY5cFYHS1tZWdTja5S4V&#13;&#10;TglAXRWVVGt2tu5x4nYAsCwbNU4aEZpIJaYCWF5RUbFtcGCXPZTqVYtiFTksUdhIgQh/MRCA+7cf&#13;&#10;p0gAgAzy6C4gqmJA12LIZIfABXfUD4F6HGAUvBs5ebmTmbceCyhUg6ZGkM32V8nJ+sMmc+fObWxp&#13;&#10;ablnx/Zt8yEQBcBBCIgA4TlQNkjSyWMjVC2CBXKWWUkGksA5CAA7d+wQAigCgI+fey5UVfVLeO9S&#13;&#10;QG3qoY8Cjed1MOia7/fQBzAi1Gni/hE0eg7fEfFvIngfATsfCWxywVFev0kO/hOBkyTccrCNUAdy&#13;&#10;pNDhvFecBIBfzn34fSh0z25vg+ywCPpyhRvKrUraRwEEjDFYzH7P7WkKSXl5OZ544gl86lOfwm1X&#13;&#10;XoUrbv0ujv/Yx2ClEgB30okQyZjBBb2WjZnz5mP2qSfjtaeX4LwrPo/aKVPQ6TLz06fn5zlfs3oN&#13;&#10;jj76aMTj8Xf5Dg9OxsHRGJC2trYmSmkRVRTH5ogzaJEIjHgcTDCYpomh3l4ohPQf/6XjrdVXrj7s&#13;&#10;fdi0adPW4uLiNelU6v+VlZVBV1VwzkEUBal0GomhoWM7O/c9SEG3xePxq255+OHDBowA54PTdXVw&#13;&#10;qL8fyUQSJREdVFFQXObsPLgQng6YEKKoqlp/SA1OALDXme8Uj6p3JjppXNm1dy8s0wIHXE+2Oiia&#13;&#10;imQmOZEQgrKyst1C8IFUZqCSEgUMlrcQ+Zttl9XJ2cFDyH2sZH1kUQFQSS4p0LUYslYKTvJfBUEb&#13;&#10;IxGs2F165QocII4gCECpAk3RYRQVT+vdPwDbPmCavA+UEEqxY9u26xgh5y087xxEi4shBAehFKpC&#13;&#10;HYN3dzHjrgGOF47BZfpCC7A70M6rUgBCBdZ6z6BaOOW59CZ0VU2ODRF3bTt4IPmqGzPbZUB84JLf&#13;&#10;SBBAEOJc47kFCCegX8gWCIEqcjRB3ikRPpnbfpApClYoBMLvpQQ88p13cIIP7gVAiHC85+Q3EGB9&#13;&#10;hAjerwRdToxq3+hb+I/BBTT+8/S74TzPcMRq31g8iGT9zYvXd4mDhL+pAQ0APwInryFcI3lFpt/g&#13;&#10;4IyDC4FUMok3nn4Wh8tu9HBLdXU1fvWre/Hx8z6OX1z/r/h8Oo1T/v5CcMsCN00fGLkTFhcCEV3H&#13;&#10;grPPwpuvLsfbK1ej6eiZ2LdrFybU1WPq1Kl5bWzevBmzZ+dlrxpzMg6OxoDs2LGjHnDsAoRwDLKL&#13;&#10;yougGhoY5+A2Q2poCEyIfb/88i+tI9GHWCx2TSKR+HhZaRkoEYiWlSJaHEdXSysMXYNaVob+/n6l&#13;&#10;urb6v9vb2986En3ggvRx00QmkUBZTSUURUG8VNoPuwac1JusD3Hb4aAjSikUSX0DMJm/OO3bvhND&#13;&#10;A/2IFMfBGUNFTQ2KKyqQ6N5/NCEE559/fu+GjWu27x/cWTmVHe9NukE6yN/0+yuI4HAn4JzAe3Jy&#13;&#10;5wKgjq1ZxChBT3I3bG5BpYq7UDj9Cy1K7rrhVu0v3iCuoa4CTY0ime6bZlkWJYSMzdn5CMkXr7hC&#13;&#10;u/eee8489eJP4Yr/uhXZZApMcMe7RiGOASp1FlwHpAjPzs0nDMKwxAen+SxcUDFT2LzGeUH8RZx4&#13;&#10;0Yl9FotIrIyAE5j7DgTep8B/PbYjgGu8HF8SNPhVByvwWB4iWSURvjMSLujdI/fGQQIeHxgVAhsk&#13;&#10;BHbgAxOvGpHDzMjSMjUHCbBhAe6GIKBqLPRMCHzYmXsyuOiHhiXUPuCDPC9KZrCPgXFwjOcd4MoY&#13;&#10;AwNBd3s71r74UsH8c2NFpk8/Cs+/8AL+7dvfxgM334LNr6/Axz77D5g2+xhw0wKzbQgI2NzZSFpD&#13;&#10;Q5izeBGq75uAlU89gxPOPw9b1qzDN6++Jo8dSiaT2L17N77whS+8R3c3ehkHR++xEELQ398/HXDA&#13;&#10;ERccNmcwYlGoqgZNUcCIk8IDIMOm7zgUWbp0qXrOOedcoVBKzUwajTOPxmdvvRkl1ZV47c+P4k8/&#13;&#10;uQPx4hJEo1H09/d/4dprr/31HXfcMUKetYMXzjlY1uqguopsKgVdUaFrGqJFjju7pP0pVRy7LNs+&#13;&#10;PO4NwvXE4BwMgMW5Nyv2dHRgz46dmHH8cWAsi2gshuoJjRjo7Jp244030ltvvZVHY/rW7oGWEzNW&#13;&#10;Aqoacyc9f+LzdqOyOeG362Vjk6wCAtOscDxeInoRLJaBzbLQ1GhgAcmvWy4awvVYC7oPU6LA0IrQ&#13;&#10;vj/ZfPoxp8cAvLMQ6+9T6evrIwKgRaUlgGlBZLIgcECQRQDb0y/51+TaoeQrUAJl4C/SLh8R0Bb5&#13;&#10;bA0hAe9Irw4OjqCbffhfr07vQABWe+BD1uX/LWF0MFp20NA4WIdH1MiXKsCAhu8rtzM5DGagfEER&#13;&#10;LgVDJNjJuVnZn+Ah+bdMaBY0pg4OUPCDkJ5jIZejYJT6QoiV+G7roffA/ddFXiTYXqCfzrcp/Nt0&#13;&#10;23Hc4QVAFXDLxvtBrd3c3IyHfvc7zD/uOHzrm9/Eiiefxqf/5as44+KLUFJWDs4Z0qYJyzTBLAvF&#13;&#10;FRVYfNkleORnd+F3P/oJEh1duOCCC/LqXb1mDTo7O3HMMce8B3d1cDIOjt5jIYRAUZS485ELcMYh&#13;&#10;mIBmGK4HlYIsF+DpNOKalkwy+7B/WN/5zndqLMuaHotGUVpXg3+8+QZUNdTDzGbxkYs+gQ2vLse2&#13;&#10;5SugRwykUqnjHn300WMArDqsnQCgqDQFANl0yjU7dsZBikfjc45MJnM4wJEQEMgyhrTNQCEASj12&#13;&#10;SnCOlvUbMfPEE0AsE9FYDDXNE7B11ermV199tVgIMaBQbVsqOYREug8VJUVgEhi5FI7gzqqT98Ry&#13;&#10;rGmDi4HH9kCBpsQgIGBaKUSNslA8leHuyF8jXBUCIaBEkXGT6qwyqxYfMnAkhRCCWLwIqgQJbngE&#13;&#10;WwgwLrwFWxrlkyAQ8NBOUBkaqtx9o3IMoeF6nuWoqbzr5atAkLtku6cDrEv4hI+CfDwD2WMhHE8j&#13;&#10;55zLaLgq5CCg8fDQMKAnt12S01EBADx0w4EhkYxoEMwJ/57zyZdcEizUcojaCf4mH5FATsXDCAls&#13;&#10;HkLtFQi0mQtAc3ogDd2dfGQO2GVw1bMQoCBQFAJd15FMJsJjNcbl+uuvx+mnn47//tnP8Ic7f4HH&#13;&#10;7/sNjjttEeZ99FRUNTcjVlEOIxqFaZqYedJCPHm3gZf/8DBOPukkzCqgOnv5pZdACMHkyZPfg7s5&#13;&#10;OBkHR2NACHENHtyPlUMgFi8GpQq44GC2BVsIZCFmx+PxrwjGFA4QzjmROcYUKIBv4yfA4P7NiPuL&#13;&#10;oDQvcgMBwFatWjWDEFIEAEcvXIimKZMc9kY4+cyOO/2j2L5yJVRVBSFEaW9v/4ZhGK8KITSvJgVQ&#13;&#10;oBT86imoY+0cFA5iMQ6ACQBFiqJEbMs6idk2bNMEF4DJmbfIyCSIIO5u37KK39Fgu2IYhgAAqlCo&#13;&#10;hg5FdwKfqaoKQilK4nEwxrB782YonMNQVOiqhokzZ2KZeLRm26ZNU4QQa4mqvM2FhaFUL6rLJoFx&#13;&#10;y5v8/AVHhLeiBUROrs4k7EyyCoCI5jiXpbMJlMYle+FmIQ8pKxCglOSC51P8AgSGFgcAde/evR+6&#13;&#10;WEd//OMfbcPQeza8/Ap+q2oAZy5wdUEE55DfEvVctmVsH19CG5Nc5kDItBH+ad8mJlwuuPh6rvBy&#13;&#10;BXZXZ3+Rdv+Wqp/QnUnwItkgBFgc4gG1YFBCr5wHnCQhIxGABI3BFpxxyQNowX4KH/B79+RuNHjQ&#13;&#10;QFsgf4MXcnUDQCUO8vtLBAKbghDv5FUsSS/vu5CoE54rRLjv3B8rGUSVc+F4qPLw8wmDWacuGpi3&#13;&#10;JchknENw5qplHU9YSik0XUf7nj1gpoW5c+fh/SILFizAA7/9La77xjfwyF/+ioceegg/f+wJAEBx&#13;&#10;TTUisSgUN3hxcnAIlFJc85WvQC1gdL5m7VpMnjwZlZWV7/ZtHLSMg6OxIZLU9T9EAtjcBrcEMlkn&#13;&#10;3xjj4hSbsVMUd5JUFCd4nF9Fzu6NAMFQViO5jwohYJsW9GgUNmOQiR6JAOIlJTCMCDRNk670l2qa&#13;&#10;dikXPDAZAiRsGOHOSz7VHTJ6VADNs6FxOizgLFIqodAUBUHA6E/mXl3RgxjfPFm2bFmGUor+jm60&#13;&#10;vbUZg/19kBnsU4ODiEai0A0d+9vbQTiHpijgNsOU2cdAM3R1f2/vdABry0vKtw70DtiJdK/q2C0Q&#13;&#10;J3BfgGXIlaANi7c7lx5m7nHi7q511WHOTCsFSihy0+0G3fpzFzwvMJ1TJXQtBgDqQHLgQ5dChFLK&#13;&#10;a2pq7u5t3TvrsV/cXfNe92dcxq6olDpJrl2w7MxbUqcXkIAOs2DcJgHX3ssHYEbEwLe+9U3MnRdO&#13;&#10;xvp+kHnz5mHevHm47vpvYOnSpVi5YgW2bNmC7q5uZLMZqKqKxuJSvPXWJjS5CbyDwjnH9m3bMGnS&#13;&#10;JBTYqI85GQdHY0NkMizvH27bYBzgVIBxBtuyoarKX5ubmm5KJpMCcNiP3PgpheKpEEKEaeY7lxFC&#13;&#10;hK7r6OnpmdvfP/Cgoqq0u60NWdOCaTFnt8kY2nfvBrcs2KoKCIF4PP7NsrKyp4drK9QPEzDlL9Bh&#13;&#10;GL5lsggiI0B0dnZeSgn5jq5rMFQFIDQUvdrZVHoAMhcnjEoIIaivrz+rr6fni+lsduKT99+PZx54&#13;&#10;AJyxPCKeACi1qpEaGkJZRTls20LdxImobGjA/t2tMwghmDZtWsvu1t1d/Yl9DYyZkKhUWoUEnG68&#13;&#10;SiVuKqBsc+dbd8crBAzdMWhMm0nnvL/PD8EiH4zJI7KYyykIAV2NgVJCDMWoeydj934WIQS6urr+&#13;&#10;MGnSpDUtLS1Lr7nmmobPfvazMKUHDnF29wp10nDkZbjPUTkVFvlsckCx8BkqWS7IgPjXBjvsHx5J&#13;&#10;jS7ZpoJZ34UIvWF5UaZHLTlxjwKd9O3f8tt2SuRs2kZoQ9YZbjf4AUkG1j8m70UutiKwEQt3R3h1&#13;&#10;BPtM3A0NoQQrV67EVVddhRtuugmXX36545ghv6Hgc8i7pbDRfbDt3PcoGo0WBA7vJykpKcGFF16I&#13;&#10;Cy+8MO9cZ2cnGhsbsXTpUixatCh0bmhoCNu3b8eZZ575bnX1kGQcHI0BEUIwAE7AR+qwJVY2C4UC&#13;&#10;qqJ4qh7BWO+WLVvePNw2RyeeeGLPqlWr0oahF+1atwHb3ngDxyxa5IQQSAxi/SvLAEJgmiYY57w0&#13;&#10;WvrMjh07DrvHmmEYrZRSKJrmxTWSLuderBB/8hscqa5CIoRQKioqbt63b9+/l1VXK/NOOgHzT1+E&#13;&#10;SCQKwRls20LWZgABjEgErz32ONY+/xJ6u7pRUVUNAoZILIbaic3o3tUylVCKU089dWjZay/vTpr7&#13;&#10;G2xmghCXSg6oY0Iqj2B/4BXwlwYSPCBgOGwPsmbSn6Ql+BLBhTUf2gUD5gkBGHoRCFWQSg196NRq&#13;&#10;gLM47dq1ayeAzLRp07Bw4cL3ukvjMoYkmXQ2II0TJmDatPcm2en7XaqrqzFz5kysWLEi71x3dzcy&#13;&#10;mcz7BhyOg6P3WIQQEEwkpM0DVVxvLMuCRigMVYUViyEaL0LvwEBkeEvcdy6vv/56VzQaeSFrZi/Q&#13;&#10;NA1//OHtOK9vADWTJuK1xx5H984WaIaBwaEhFEWL/vLHR/64ZcGCBYe9H4yxMkopqG4ga1rQdAJm&#13;&#10;O5ELFEUJ7d6KioqShdiw4UQIQYqLi29Pp9NfO/vyy7D4M5eiqrERuq6Bcmd/ywSHxR1vwWhRERL9&#13;&#10;/Vj97IvYu2MnJs+eBZsxRGNR1E5sxnpg2s2ux5puqG9lMkMnZ7NJRIxiAI4bvuOV49tkePYWeZ2T&#13;&#10;cVdckbGRwBF17IRg2mlwzwZLQLgqTc+kgsDNNYWCWEkIDk2JABwwTav6/eAxcySkvr5eb29vJ5w5&#13;&#10;ZC1jDIqiFB6LIAEUJjQCRaTtVzAww/AMRm79MhfZcOfDbM0ILEye6+LIdYUiVI8gueVCEbZzbXFG&#13;&#10;alya63h2U2Gjdo/5ChFp4TENudnnMmVed6SdVeFxHe6+CSFIuSkvZPqmcTl4oZTi5JNOwl8feQSJ&#13;&#10;RCLkyr9nzx4QQjBhwvsjg9HYV/x9wEUIgeJ4bCfgGGIT4rAk2XQGwo1KGjEMFBXHoVBafST6QAgR&#13;&#10;JSWVd2ayJsuYWWSGEvi/236Eu67+OtY8/RxiRUWwbBu2ZZvNDc03LViw4LDPHpRSaJpWKwiBFjE8&#13;&#10;41YznZGddGyS3AVA1/WDCkJZW1t7ViKR+Nrffe5yXP6df0VFXQ3MTArJwUEkkwmkkglkU2nwTAbE&#13;&#10;NGENJVDV0AgAaN/VApMxmIwBIKhubASAKc8991wR5xwlxWWrLTuLZLbPt7sK0kIeoBHhSVn4dlje&#13;&#10;PJ7zr6FHoCk6MmbC81STiEgEy3s6WeLDrBClz6CrBhSqwTCi9YF4UR9OyTURKbCQ5gEHz45vhPpc&#13;&#10;rZpU13hVSG1bsN7AQh9KKgwJrvK5xmEBrW89Dddfzm2CeLaM8n9em8hvUx73eE8iuy77HIZJhYYj&#13;&#10;917gAZLAMAlZqwCEEzTRKxpQOfopBIMG1WE1lnRkCPYzV7UVvLdw78MAbFwOXT527jnYv38/Nm/a&#13;&#10;HDre1tYGIQTq6w8tfu+7JePM0RiQCRMndnf39gICUKgCVVGRHkogm8kgGomCUopYrAgKIRXfufFG&#13;&#10;9ZainvfFAAAgAElEQVRbbjns4Y3j8UhHby8RyWQKEAS6oTuuqZyjv38AtmVBUVW9e6D7OELI5iPB&#13;&#10;OgjGilXDQFFxMTSFgjMbiUFHe+ZNZcJLojk02nqpoqC3e/9X5370VFzy9a+BZ7MQNgMlFKpueIBU&#13;&#10;cW1OFAKAUkyYOglGLIZu18OECYGMmUVFfS00Va1JD6VPAPDCSScd98oTTy5Jp9K9UbVyOizb5YEE&#13;&#10;B+EAoSRsEyR33ZIJk0NJhbeCUOFEVVYVA7FomQOOuHzsBRYACJc9Ci4gwlswCAgUqkLXIzDNZJy/&#13;&#10;j9yJj4B4Ny+ExBU+E+d7jzkFZIRrf2ENEhxhIBokP0D8urjgIN4V/nMbjjUa6XghvsZjSgIn8+IZ&#13;&#10;hSoqwJ4g532CY0RLCHE8ThEAbSQYJiDQbk7fg6lP8kgwwE+jE7CzQ+i9dt5p6UHoQyR/3Ed0NCnQ&#13;&#10;Nhc8vz/A+8JI+EjL4OAgbr/jDjzy1NNgjPl7NeKEOHHIOSr5OQiX9RacQwgBqihIDDlT8ycuuRTV&#13;&#10;NdXgXIBSivaOdgDAP3/5apSWloJz5jr25m5C8jd3xD1OANico666Ct++/nqcccYZR2wsxsHRGJAp&#13;&#10;U5pa1qxZY3LBdUIpVM0JhJgZSoKUV4BqGkqqK2EyVv7EE0/oAA4rOLr44oujjz7y6P2EkN7y8vIf&#13;&#10;DiWG/imVSc0igjipTDStpbyi4gfpdHrR4ODA/U1NTe2tra0vHs4+AEDWNOtq6upQXFoKSggsy0Z/&#13;&#10;t59KTu78OOcsm83uG229E5ubz25pafn4oos+iUjEQDqRhKFrIIRi4/IV6OnoAIHj1q+4+e1AnHsv&#13;&#10;rihDV+seUOGo9kzTQlVjA4iqKNt3bj2bUvqCYRRvEUK8PZTqm69SHZzajiswhGs/KkLqNOrtjqX7&#13;&#10;vnveLeAmRgCEgKLoiEcr0TfYDi4YKFHcswTh7bOcuLincnPAkt+Wphow9AhYNlHPOf/QRckOih/m&#13;&#10;wI0L5Y+6LwFwkafh8ivyyknQJF3IczO/B4MxBvtBcsBA0LtTnpfHvd+HuSePsQqAHxF8+RAEfz4D&#13;&#10;46u4AuxSgEEqBLAoqANqEBjPHKAiF7VhxX03fbRZ4HqEuu+MczA0wEFK/niHwd2HUd0MOPf91a9/&#13;&#10;HQ/8+te4uLYIMYWCud+EfO+czUQgfAORr6vzjnE4G/zTp1TDNnsg9nY5ZiJc4FhFgTG1BuZgG/hA&#13;&#10;KzjcEC3wtnMO6HI/KSHcSPVwCiiEQCcEEYXglfVv4OMvvYS/LVuG448//oiMxzg4GgOyc+eePUKI&#13;&#10;/YKLBsDZwdiZDAZ6elA7sQmEqigqL4cAqhVFqQCQOpztL1my5F+oQheUlZV9vqOj4zef+9znfvXk&#13;&#10;k49/f6B/6JrSkpKfLzzhhP9YsmRJ+/z5s57funX3Rb29vT+5++67T7jyyisPm3rtxhtvVL93yy0N&#13;&#10;JVWV0HQdAoBpWRjs7YfiLQ7Oh0kp5XV1dQN9bubnkYRSivZ9+87XY1FaP20qEskUiBCIRKNY8tuH&#13;&#10;8MB//HDE6wkhIIKAZbIwYhFYnKG4vAzR4mKke/snA8Cf/vRnBkq2JDK98x3mwdlZcT8ZU2hXLtMt&#13;&#10;kMC04CSdBdzl2pskQAnikXJ09+0C4wxUUZG7TAeWwHCAOSFjUbreWESFqhgARMWnP/1pFdKR8MMn&#13;&#10;QZ5jVIthmHkI72g9JklO9ITkPiKnbMDOywMoBcCAyLkGbt0j9k+GbSjApITiJoowIPO5MO51QKq6&#13;&#10;IN/QAshQqrJC/czz8CMhMCcXUY8FCIxHbr+lM4Hfv5y2gRyQ4wPAsC1SwL+zgAdb8Fl9WEGRlHQ6&#13;&#10;g6eefxFnVMfxs1OOAiPUy0snOHdSWTHhsdQAAAE4WXdoGGgT/9uA9246JwTxVZ2QZaSik3gP0Yk3&#13;&#10;JZxIeBxOOxoliOsqXmjbj394vQWr16w5YuBonEccAxKNRlOaprXLl0VVVXDGsK91DyzihHGsqK8D&#13;&#10;gHjLtpbDaupfVVX7z6Zp/kc0Gv23zs7O3wDAb37zm35djyxRVQUCeHLJkiXtALB27abt5eXlnzVN&#13;&#10;89hvf/vbP7n55psPG7h+4S9/KRZAQ2VjPYimwuYCg/39GOztgW4Y3sTGGAOhpKuysnJUzJEQAtls&#13;&#10;tqmsuhpGcRzpbBaW4Njbugd//d97EdH1OytrKxdXVFT8XXl5+Tnyp6Ki4mOVlZVnlMbj1/Z2dort&#13;&#10;b74FIxoFAUE0WoTaic2wOT/qivnzNUAgGtXeTGS7YTMbToJYXy3jT9qQ2rTAIijgL4fuGWkPAgEC&#13;&#10;iqJoOSw7C8ZMKFQNqDGE/yMrlUl0XWaJeDOUY9ehq3FksnblW2+9dXjSr7xPxZ/bwwv6qICSdAEP&#13;&#10;AQwUpDFy6wxed6D6c68bTb8Ktk38fXlenwH4yf58BkyCBv/9GbktWWfQtb5QJO4g2BtprP3FtHDb&#13;&#10;ueMoNx/D9avQNbIffrkPNzgCBBRFhQZgyObot4F+i6HPtNBnMfRbDANMYJAJDNoCQ7bAEBcYYsAQ&#13;&#10;ZxhkDIOMOz+28zNgMwyYNgZs59yAzTBoMwwxjkTohyHBGIZsjiGbYdCykWAcSS6QEhwp4ZTrtzl6&#13;&#10;sxYyLpY3IocU7m5EGQdHY0BeeeUVmzHWwly9rao5mKOnvR0gBDZjqG5sBAFo2k4fNh/T6cdMnzk4&#13;&#10;2HePqqjLBwYGbsuZjCPu7i709rW1tf0hHo//JJFIfPWuu+665HD1Zb9lNQKoqp0wAYIS2BDo6+yE&#13;&#10;lc0iEo26ky2QzWZRXla+fsWKFQemjVwRQElRSQkUqjo0LSHYs7MFQ719sBh7tKez56Xe3t7n+vr6&#13;&#10;lsif3t7eZ3t6epYuWrz4YWbb6W3r1zsUMOcwYlHUT2wGF7xhhW0XCSFQFI1vTaR60TfUFmIFCA2m&#13;&#10;qQDC/D089VfBVUg4Xmm6VgQBAcvOeIuOc7n0WhOAcNRpThRh6pajIEQBAfUWSVWJQHBUVFdXlx3C&#13;&#10;43r/S/AZFVg4gyxM8KnkAaicawp5ARYyeh5OCgGiIFNyIPCWy76E2ZkAUEDO2zZCvaPVXOWOn1SZ&#13;&#10;eGMUBCa57FYBYBf8Pd9YvQCDVAAYhUBsoJ6gLZRXdtR3+sEUTVNRVlaKHsuGaTMIZkMwN5K8a/el&#13;&#10;UMc2k1ICQh0TAecZu/MNCKinmnV+hAfOkcPZus/G+/58psmx83OOUUKgEDfpuBBQmI2OVBYAUBI/&#13;&#10;xPzjI8g4OBoDQgiBYRgtgjsZ4R3VCdC9dy+45bygdROboBoGzIx51OEwHDznnHOMvTv33qtpWk91&#13;&#10;TfWXZSZ6KYwxx80ZSqgxIQQaGxtv0zTtrXQ6/cMZM2Y0HHJnALS3tx8diUa1WSeeAMs0oagquve0&#13;&#10;gds2IpEIAHhh/W3bfl1Grx2lCEqdD5vATXqvOAACjEVGujCdTg8QoLNt+w4kU0nYnEFVVdRMnAgA&#13;&#10;5alUaiIAxOOlW0wra+3rfttNG+AbjhIiJwgHzIQmaTgbd8GFSylLDx7nWsEdcAQQZM2EM8XQ4JY+&#13;&#10;oIgJklCSTBK+j5IQAoYWBQC1r6/vwwyORHCRlI4HhVQ7cpEH4C30hRZbWT74r1toRMAyTOdCP8Hj&#13;&#10;ueVG87cPHnLa8TsVBnmBc4X6UagtWX2YzSkAwESYnxlNvQc6792nW38hoDdaVvDDLKqqobamGv0Z&#13;&#10;C6bNwC0TNhNOMGIPTMJlFCWAoQD874RDeHkxPdskCZK8ltzvR2pi5Tfoqs+4IG4ycOHMpRLVc5cc&#13;&#10;JwT7MxZAKOobjpzn2zg4GgPCOUckEtkK4cTYUCiFoevYu2UruGmCcIG6ic2YPOcYWLY551A/ciEE&#13;&#10;Wb58xU8IIafU1NScv2vXrg0FylAhBAQVee/Ixo0b++bNnHkhAH3v3n0/O1SwRghBYmBgTlVjAybM&#13;&#10;mAHLtEBAsG/7TkA4htAAYJqmnOA25YK50bShUgpDUaArClTq5f0ZcTCfffbZlAC2d7S0IJvKQACw&#13;&#10;bdsBq6qi9ff3HwUA9fX1uwgl3X1De8GY5eeBIo6O3TOU9Tvk/IPwgukb8wqAOp41ET3usGaWE6QO&#13;&#10;3HdxDu6MnfYEfHsmAIRDwAYTNkA4iqPlAKBt3bqp4qAG8IMmOU89l2EYzpiaDHNNIZG74ILnclmq&#13;&#10;nDoLqo4O1N4IbEwh7VihmoJ2IL56Lb/dwn+HRsdd1MIDLRc32VYu0CSB78LrC6Ug7hwz4hgM09dC&#13;&#10;1xWyC/tw80bOmExsaEB7hiHLeA6w9YGMp6SValMC+FuwEDUUVPz7n5z3TsjNoPyNBF4X4Vfl/krh&#13;&#10;vDucquhI24CiYoITVuWIyDg4GiNCKd1hWqbImiYIASKRCHrbO5DsdwySi+IlmHPqKeBCHLto0aJD&#13;&#10;4hLr6uq+kM2mr4nEIj/ctWvXyndSx2urV++Ix+P/Jji7qLy8/MuH0h8A4MDs2skToUUc13pmWWhv&#13;&#10;2QUlQLmapgnOuRmLxbYeZPWEC8edVFMU6CqFoakyKeaIc6KiKEJVlD19Xd3IplMghIJZNsrr6qCo&#13;&#10;GlKpVDMhBNdee21K0+juZKYXjJmeyst31feWP2cSD5I9nHs/4NxRkXF4KjJdjYKAeu78nNu+qaq7&#13;&#10;g/NUaFRxWDGVOv8qFIqiQVcj0NUoyopqoakqjcWKag9yDD9gksOqyKMHYl9GW3uAcRqpTF7dhRgZ&#13;&#10;EliIwidCaqJC3nBBtiaXDSrUv5BN0ggsWaFx4oFlTojA4hp41znxQVMueBvud8kIFTI2LyQi0L/h&#13;&#10;GKOCx2SbB/msP0hSV1eHJIAhJqCqCigJ5wwXhDjskODgXATeL+7mhwzxgiBChIhJZ9yF3MMBCD5v&#13;&#10;CYjCAJ0GYBclgMU59iRSmHrUdFRXH5HQfwDGwdGYkaampk2MsQEZ9dmIRJBOJNC2bTtisSgIYzhq&#13;&#10;3hyomtq0efPmYw+hnWMG+vt/rqv68ssvu/ymQ+lzZ2fnrzRdW5JOp/+noaFh/jut5/MXfb5aACdN&#13;&#10;PfZYaJrjYp8eGsKeLVsRde2NpOojEonsmTlz5s7R1s05d78v4urOARUUmqbDS/Uxgjg2YNqWdCKB&#13;&#10;3o4ORHUdRAhUNzagvL4WmUxmJiEEl156KdM0fXPaHgBjGX/n6/3Aw0VUIKCXR1ilQYQ3ycg8coYe&#13;&#10;g6ZGkcz0AII5GcsBKFSFphgwtBiiehyGFgEXJhKZXnT2tWBP15vYsud1rN/+HFZveQLLNvwOG3cu&#13;&#10;haoa0CKRI6esfz9ILouAnAWzAHDJVTGNxOCO1vDa+71Av4KSD3zCFjKFAdTIoCD3vgsBniCA89jN&#13;&#10;HJAimS+HaZJAPQCyXLs7L6DjMEBPMkpcCCeStlsuWLYQYzwcoBXuhqggkwTpOB64/kMMiqR89KMf&#13;&#10;AQiwN21BVVTHtsh9Ng7ZJucygvCT8Wmi0FvtlQt8T8T30wUcxigoHsR26xJUQFCAu3vZjM2xZdDE&#13;&#10;x84+G4ZhHIlhADDuyj925Pjj9+sbN+6ybXs+5wKK4ymGbWvX4aS/Oxs2M1E3aRJKqyrV9MDQRwgh&#13;&#10;yw9WvXb33Xdr3/jmN39EFWVoyrQpV9x5553ZEYoLd0IcthFCiJg6dep39uzZs6i3t/e7lNIL34m6&#13;&#10;64XXnj1HVdX6iTNngtkWIoaBDcv+hv6ublRVVnoTsmVZUFX1reeffz55UI243yEHwFzOhbpGhQey&#13;&#10;XBJCIBqNtmb6+zDQ2YWooSNj2ygpK8PUuXPQsWv3JCEEoZQKhSrbbW4hZQ46CWO5txqEJ2jqBtXz&#13;&#10;Jg5nX0QJhYAA4za4sMDsLEwrjbSVBKUUiXQPMtYQ0tkEMtkU0tkhZKwkMtkE0plBJDODSGZ6YfIE&#13;&#10;ghMXpchwDgqARKORLbphtKtE/dtBjuEHSvwggoFjktXIXSTdY7mAYDRSiB3KPTYaG6T8BX4Y5sv9&#13;&#10;j6fSC2iPeKD8AW2lctr1jNOHUxOKfGN0AiLZWf+4+7rLDQ8C4y2C4yxVjcQHgcO2HVR7EuLkoRS+&#13;&#10;3QsKPVPiXhcKhnpg0PtBl/nz5iFSVIx9qQwoLfWfDYLvoE/7eCAnh/wMAiQvLnk+IvYtJgmVejv/&#13;&#10;LHGYKs9CwK1t0GJICGD2rJmH5Z6Hk3FwNEZkzb33WrFo9HXLsuYLCKiKimjEwCuPPI4zL70UpdWV&#13;&#10;iJWWYdrcuVj13AtfOO+88+598sknR+2xdbMQ9F/Ly+9hlnluWVn5OevWrds0UnlCiHBtiUacKXbu&#13;&#10;3Lm6sbHxM/u79/+1rKTs630DfT87mMmFEII9+/ZdUtM0AZOOngEwDijAqueeB4SArjse55Zlw7Is&#13;&#10;aJqWn9HwQG0Arh+FABMcthuzY7RSVVq6ua+vL9uzp83QVBVZQqDrOmbMm4NXH3l82jHHHFMkhEho&#13;&#10;mrFpaCiJ3sF9KC9ugAADoEChChRF88CPzUykzUFksgmYVhKpzCAyZgrJ9IADeLIJZO00bGYiEqVI&#13;&#10;ZZKw7CzS2SE8t/qXSGX6oVAF8eIYysrLUVZTgrriEtQ3zEBDfSPq6+tR39CAqsoqVFRUIBaLPX7i&#13;&#10;iSe+ls1mvrt48RnnP/vss7sHBgYOdhg/kOIZjgbYg8ASMKJdjvz9gGqYA9i2yA1FHnvkLuoSSAh3&#13;&#10;1QkCu/CiFViogiRYsJ+S5SnQZw+ceN0oDJZIoKxszmN5AsCPEwHC5eKXzzZ5C6yregkBGLevucDm&#13;&#10;QGpOr18EMqCYOx7CU0N6gI/LAKCBgRqh7g+D1NbUoKF5IloG94J6JgDuOIVshXLYP+che394Id6k&#13;&#10;DWWwWO5lgK9jQwgyBVRvTpsKIehImxAKxYzp0w/1dkeUcXA0RkRwDsMwVtq2dZVl2dA1HbFYEXp6&#13;&#10;e7Fl7Vqc9PFzAQhMPX4eVjzz7MyVy5efBeDh0db/8+raSxKJ5OdLi0v+u6OjY8mo+jQKkCOEQFtb&#13;&#10;2yPFxcUPWrb10+bm5vW7d+9+abT9Ou6445pWrVp12ozjj0NpRTls00QykcCODW/C0DWoqgpCHBd+&#13;&#10;zjlisdiKRCIx2uoBOLpjVcZdEYAtODg4/K93ZJn3iU9s3fHTn+7e39Z2lG3Zzm6YMVQ3NIAqtIZz&#13;&#10;3gBga03NhO09PT1WKtOv6YoOzjlMO4W0aSKR6kfPwF509+3GULIHWZYER5i4Ky6Jo6ysFA0TSlFZ&#13;&#10;0YySklI8s+Qp1NTWYurU6di2bSu44PjVT3+P6dOmo6ysDGVlZSgtLYWqjvgp18yfP3/F8uXLtQ0b&#13;&#10;NtTatr37oAbwgyg+AvAXQ2k/4S0IYbUnIcRLp5H7bRQ8hqD1RKiw96uzZoe33d4CHljMSWgVd+sO&#13;&#10;ArlcciSvSf9eCnHBuSyRB5IKsGYeonDRo6fOk6o/DzT5ecu89CMIhEhwQd9wUCSPKwuNr9N4cNyF&#13;&#10;BI45YNc/l9NXCaI+vERRnmiahslTpmDv8h2wBfd5n9AYOWFV/IwvEtwCUklWaOmQhySAzwWlzqNz&#13;&#10;Y7MFA+i6lQsBaISgI50FV3VMdDyGj5iMg6MxJNXV1csH+vuTmVSqKBaNwnBd2N9+YzVO/vi5EJaN&#13;&#10;WQsXIFIUw8Dg4HmU0odHo8aaOHHipI6Ojp8WRWPPTJoy/6ae1c+Pqj+Cy8DtBygnBBobG2/Y3dJy&#13;&#10;bldX10/PP//8U5544okDRvEmhGDbtm1nA4jPOmEhNEWBYhh4643V6OvsQnlpCRRKIQQHYwyRSGT7&#13;&#10;woUL1zz55JOj6r/XP4AwSdPD+QA5d2IWjSYgwF/vvDMdMyKvtrfuOco0naDgWdNEUWUlVN2ItrW2&#13;&#10;HgVg63nnndWye/fWvft6t0zObkphMLEfpp3AUKofmk5QUlqC2uZazKyajUkTJ6GhoQGNjRMwadIk&#13;&#10;VFdXo7y8HOXl5SgpKfEYs4aGRixefCZ++9sHcN111+Gxxx7DpZdcelD3D2DitddeO7By5cr+VCo1&#13;&#10;G8A7MsL/IImv5gka7LoTcnBhDeBnh2kIq6AkA1JofQ0CnzxPLNmi/CMI1gLl80BXoIuCCC96NaXD&#13;&#10;q+YkhJKqpjxQIFwVWLAt2afhGCbZF/hu3g6rFC7vgJFAYIsgmAmNu2w0dLF3TOQAr9y+5HnPBfSJ&#13;&#10;ku0qWE+A8RgPAunIpOYmrHw+CyvwnH27Mvd5BlVd8r0W0vB/5Ofpac+8d17+J6xS4zlpXQicJD+7&#13;&#10;hlIoraxCTU3N4brlgjIOjsaQbNu2fUtxcfFD6XTqS5xzKIoCXdOw9uVXcEFnF4pKS9EwaTKOPfVk&#13;&#10;vPHsC+fPmjWrbtOmTR0j1Tlr1qy61j2tf1EUNXv6cfMue/Tl50elT7Fte3hjowKyefPm3ZMmTfpU&#13;&#10;d3f3S8uWLbuREPJvB2SeCEFyaOiiuuZmzD31VGQzGejRKDa++irAGKJGFFwI2DaDaWZRUhS/76mn&#13;&#10;nhq1KlG2IgDCOAOEgKIoUBQCZjMwJnn3kcW2bUDRX+9pb/9COpWAHo0ha1oorihHcXkZkvt7ZhFC&#13;&#10;nrjjjjuSkydPvKu3r//K1u41m6qrq5r6u3qPv/X7t+D88/8fKioqUFNTc1BGhAsWHI+lS1/0+jEw&#13;&#10;MIBsNnuwhoiRiy++eO9ll132t2QyeX19fX1PZ1fXo/zgYkV9kESE1KryDaCAl6MOyFH7hCdqAL6K&#13;&#10;K6jCCjIwUqUgQQ7cxDC5mKDA9qOgasddP4ILv69hE8hdYHLrCfU1999CdYsAuMkFIR7Z5h+X5aT6&#13;&#10;OCgisCJ6LJgHDH1+TeRd4y7AICGsGvLWRHi85UXyWeQalgfrz+vLuOCoqVPxaIYjY3MYVIEt/AHK&#13;&#10;U4sJgLiW9p6JZaCUCL7GcnNB5PPw6CbvGvl4vK8zAKIIAbKcY0XXAGYsnI/iIxgAEhj3VhtTwjlD&#13;&#10;NBp9hBCKdDoNIQRiRUUY6O7G26tXAwqFJTg+etEnoOl6VWvrrk+MpB8nhKCtre27zGbzy8vLvvHo&#13;&#10;yy/3j7YviqK4rLoYvoEc2b1798u6rt9mmua36uvrzxypLCEE06ZOXWRzvvj0iy9CvKoSGctGT08P&#13;&#10;Nr66HFFNh6Yp4Jwhk8nAsmzbiMWeP1hjSUVRuABsbjMolEJXFGiUgggBzhhKSkqKR1OPZqi7E/0D&#13;&#10;6OveD0VRQAAY0ShKqyqha8aJqqqCc46Wltbbn37q6YXMFp/48pXXPBiLxTF//nGYO3cumpqaDtq7&#13;&#10;4txzz/3/7d13nF1lnT/wz3PK7WVqMpM66ZMECCH0UBJAwLC6giBLW0BXUNffAiKgLoJRUSCwiIo0&#13;&#10;EULdVaqi9GYCoSSkQSCkMJlkJtNnbr+nPc/vj1PuuXdmUiBIkO/79SLM3HvKc869c873fJ+GtrY2&#13;&#10;LFu2DHPnzsWUKVNgGLs9pV3hiCOOOMeyrIN0XZ/e3d39eCIe//348eNnf25nIvcFR6WpWvzZBBtz&#13;&#10;2vwMwuDMKI9dyK26i/mWZ0O8PoQd9ojzCitKUYP//bLsln+jFRvxBVhltz9/GSU2KNCo3Edp7JvB&#13;&#10;ZS5rzO1lHSobeA8OXNxeUmDlN9qy7TF4E+B6x1HWPmaofTlTnPiW4YJ7y36ejW5swACALs2A7J0K&#13;&#10;BkAaHED6A2nfy14oLGB/cMLNGpUeGNzqzUEbFeVJS/u7JSAzhj7dxLtZ6xNvbwRQcLTXmThx4lLL&#13;&#10;slqy2SyE3cYGjDEsf/YFMImhqOloPvRQzD52HvK54lX77bdf01DbYYyhrq7unEKxeGEykbi5vb19&#13;&#10;l9snVWxnl6MRIQTOO++8nwoh3u/q6vrTgQceuMN54La0tFxdM3JE6KATjkM2mwFXZLy7fDnaNm5C&#13;&#10;JB6DYZowTQuFQgGKoqxZsGDBqo94DMlQLIpAQAUgoGs6Rk+cgG/88qe4/P4/3HDb8levu1pcvcO/&#13;&#10;hbrxIzcU8/nc9tatkFUVMhhCkQhGT56ITD572GmnnVYN2COLH3rooWkhBOrr6zXTsrC1tfWjFBsA&#13;&#10;sGWLve6JJ56IJUuW4Je//CViu/HEZJomzjrrrDGvvvbabxljE4QQME0T6XTqG+3t7Uui0fgtBx98&#13;&#10;8IzPWSNU5q+eGXTsvovy0OPhCC974VZVeatK5dsdthv5Lp7v4W7UgrnjCnmFKq3hb6Pk9SoqlbM8&#13;&#10;eKiI7SqCNm8df9VZZfunYY6zrLxl7YB8+xlitfJzXha9eS+559DOxAlfNWDpnDEvqhq8H+Zsryym&#13;&#10;3M0Hr39WE5qaYDIJK3syCMjlk4F459MfwHgNjkofakUc7HwGrLT6EO3TyjObDHCCIjuQYpAZ0JbX&#13;&#10;kQfQPJWCo8+dZcuWZVQ1+JJlmuCcQ5FlxONxvPfGm+jY+CHCoRAgBA484QvgQjRs2rDhzKEuTKNH&#13;&#10;jz44m83drsjyK9s7Oi77R3VPvemmmwrV1dVXqqpa/d577/23O7p1pcbGxv11wzhin7mHoaphBAzL&#13;&#10;glHU8PeHHwMAyIoMy+LQdA26riMcDj9755137jBlIkkSRo0aNXX06NEn1dbWfiscDvxXIpb4sRBi&#13;&#10;xsxDDoYUUFE0TOiWiXAyjiO/8iWMHD16bCQcvnzmptOvVAPDz8UaZuFOznl3R+tWmLAHQQsGAqgf&#13;&#10;PRpCiPq33npr3KB1wuHtuqahr393awKB7u5uXHjhhbjuumshyxLS6TRuueUWnHXmWbj55puxbdu2&#13;&#10;nW4jny/gx1f+GA8++KCqSPas1m4ShHMBwzCiuXz2O2vWrFlaVVX1s1Gjxs++5JJLPrmZHPcCHR0d&#13;&#10;eQAi4kxYaTf4L2WH3Bu9+5q/jZH3ujOOj7uM/3fvpr2D/0rVBKXfh11eGnp9BjerUrmc72CdG1fl&#13;&#10;9uxhLCTf9nzvgw1ZrrJjHKZcO/qvcp87Og/+Zb2AZ5hzWPYeSmUr29eQ59C3P2eGpFDY/k583tse&#13;&#10;jR83DggE8f5Azgv+yx8U3Gwh7DmL3QbZAITbkLrsFAoM7gVgVy8LL+Xke8gQgBC+HpzOfmXGsL1g&#13;&#10;jwM4dswnNzK2i9oc7WWEEIjHow/19+vn5QsFllAVxOMxtLW14/FbbsVFN90AwzSw/xFzMf2wQ/De&#13;&#10;sje+PW3atHvWr1/vzVI/derUutbW1sWWZWVmzJhxHmNst+thnMJ8pNU6Ozsfq6qquiifz99cXWem&#13;&#10;escAACAASURBVF29vqen56aKY2TRSOQHyZqawBfOOMOePywUwvJnnsM7f19qD3rJ7B4RxWIRnHMt&#13;&#10;Eon8abju51efe3Xot0/+9qv5fP7Mnp6eI0zTTEjOlAOalkayrhZzvnAccoUiLMEhMQkrnn0Bbz39&#13;&#10;LDpaWiDAMO3gOQv/7QffE/f/7LqfDRVIrl69Oi8xtuGD5Suajjnja7AgoBkm6saOAZMkpae/pxnA&#13;&#10;av86fX1975immS8UCpHdOX9btmzBqaeeiuXLl0ORJbi9gASAtvY2XHzxxbj22mtxzjnn4Oyzz8a+&#13;&#10;++4LxuyeVGvXrkVnVxeWvfYaHn/8caxatQqKZI/n4lzHyjBuwTREdcYwrizk8z+87dbb3ovFYm8F&#13;&#10;g+qbgYCytq6uYcu6deu27eZcdjt19NFHK+vWrTvT0LR5mmaokuR1H2SAPY1SRRK/sqVOGWfaJUil&#13;&#10;5grMW4dD4vYQcoILEdB0fcRtt92Gl156ybskC86dc1ORtXC34lUflBfDH4yIyhtCWXGFvbBzQyiL&#13;&#10;YRgbtEZZWx6vXO5y/puPm43x3ZQY8wrDWOn5d6jkTlnbc2c/XsalVBhvV8J5TXIDDOGMtF1ZHpSq&#13;&#10;xpjvuN3Jm+1tSKUde9mo8vGUuNPg3X+uSlV53tmoyEL4js9ZsLLNkVdtJ0neUApdXd2DT9DnUF1d&#13;&#10;HcaOG4vN3a0oWsL+Q+RufONmH+1/7aC07FN3Phi3jRjz+ilyUb4kq1zFea1UfeqrohUCEhi2ZAqA&#13;&#10;JKN52rQ9ftyVKDjaC3V2dr6USMRfyWQz88LhMBRFRjQaxeq/L8Gmte9g0qx9Ac5x1uWX4Jrzvjmm&#13;&#10;taXlAsbYT9w/+M7Ozp/Istw8Zcr041avXtnyEYsh8BHbo3DOMTAw8OtgMHhSOp3+n0mTJj27adOm&#13;&#10;d933R9XXH5AvFL567iX/hcn77YPUQApClbDsyScBANFoDAx2dsMyLYRCoeXt7e0rh8qQHX300XU3&#13;&#10;PnLjfbqmnSjJMuLxGFQ1YPdw4xw93T2Yd+qpaJw4AblMGpFoFE//YTH+eNOvAQDHn3wy4lVVePy+&#13;&#10;eyEHgt864cwzb376gQfSlftRFEWoqvrBBytXf6EwMIBosgqmaaBu9GjIigItq02wb2SlP/577rmn&#13;&#10;F0Cuo6Mjwjkfuu1Khc2bN+Oss87yAiMhnMkXfcswAB0dHVi0aBF+/etfY968o3HFFT/AnDlz8M47&#13;&#10;7+CGG2/EqpUrveUtIYaMcxmD123drm7UZA7sI0nSPoUCOx8A+vrSHZFI5PWGhoabvv/97y+78MIL&#13;&#10;P1qgXbZfhlWrVp2Ty+X+UF1fj2CV4pwb9wZfuuGW2pI4lSW+WKNym5UvCue8VXbrZgDa+3uwZUmH&#13;&#10;HRSV9uzcqwdvazhDtb8pe88ttHdzdn4v24V3q/HKV9pG6f0hq//cp2+v/VNZJDe4Wk44Y9D43hnU&#13;&#10;W88rp3ufc8s/KOxwD3xQxOo/vMqBIUsBXcXROhmxQVVwO9x1+QLCd57takF3FWeZiupBfxbK1HTf&#13;&#10;Nj+/goEAJjY1YfOWjdC5sB+uUJqv0Xv6cANYwHmAY6Xvt3Bek9y2RYC/4b1Xg1bxDOH+KvmqQ91V&#13;&#10;uQC2ZTWosRjGjRuUqN/jKDjaCzHGzMbGxl8UC8WjDcNgjDEEQ0Hkcjk8939/xJiZ06EXCxg1ZQrm&#13;&#10;f/Vk/O0P917Q2Nj45+3bt79dW1v7H/lC/j+jkfDla9eufOFjFeNjrMw5R2Nj46VdPT0vd3V13SiE&#13;&#10;+CJjTBx66KE1b69YcfPoSROV2ccfh4FUGrKqYuPqVVj/5nIEg0H7RskYioUCTNO0qqqqfsOGaPs0&#13;&#10;ZsyYE998881fCSGmJZNVCIaCkGXJuckx5LM5KKqK/Y6aC1PXEQ6F0bG5BX+96x4oigJZlrB+7Vpc&#13;&#10;/IufY9SkJvzmyqtHvfnUU8cBeHSo4wnI8oZiNoOebe2orquHZZoYMaoBkXgMeiY7qTI46ujoODYY&#13;&#10;DNY++MADWPfuuzjs8MNx+OGHY8zYMYjH4ggE7LGQ0uk0urq68Nxzz+Hee+9FT0+PPcEiL81W5efe&#13;&#10;ryDs8Z+eeeZZPPPMs5g1axa+9rWvYdH118E0LTz++BOdi++9J18saBOGu9m7XXT9wZN/eAjLshp0&#13;&#10;Xf/Ktq2tX7nssstea2xs/ElHR8dzH7eaNpNO/8vMIw7H2Vf+CJIiQWUSZMnOWFhCwOLuXGFimPs+&#13;&#10;AysLnFjZDdTtHeVParhVL5KT+RBwpqooC3Ds7XlBB9xMD/P+IrwMC3yTqzo32bJAy1nW30SZORkk&#13;&#10;O5viywQ5P5XuEqL8OJzCuU/q/gyR9ywvYE8+VbEpN2nl3o3cPOSgLCIrrVDKWPlPvBuNldb3Yr2y&#13;&#10;q0XFcTgLuqEaQ3mj7VKP7VLo5GZ8ylMJoux/XjBlj/1dFpC5U5HY8VDpWN2qHIZSgKRIEoKhMFa9&#13;&#10;9hpuu/SKoVOTnyeMYcrEiVj2HEfOtFAdkL1rhBt0egG9+yKc8yrKt2NXuUne5wB4X8PBwbkve+i8&#13;&#10;4P3LGKBbHB+m85g4aQbi8V3qR/OxUHC0l2pvb38hEoosS6VSh9fW1iAYCCAei+GNp57B0aeejEmz&#13;&#10;ZqGQK+CYs87Am88+37h9W/sdkyZN+mlra+udASXwbFdXzw2f9hPQ5s2b35kyZcopbW1tr9TX1/9I&#13;&#10;luVr1qx55791w5h7wvnnIVyVhF4oQg0F8cw998PSDYwcPdq7aDkjYv+1p6fn/yq3PXHixCO2tG75&#13;&#10;P1mSE8lkEqqq2lkWAchOm4VcLodxzVMxYdoUCG4Bsoo/33kXcuk0FEVGMBhE24cf4vtnno3T/uPr&#13;&#10;iMZiyOVyh0iS9Gjl+FFCCETi8bWF3l7R/uEWNv2gg8AtE4lkEvVjRqN1zTtTLM6ZG8RJkoRCoXAU&#13;&#10;51zSTAOvvvYaXn3tNQD2xSWRTHjBUSqVsocL8Nn5pKWDX1u9ejVWr7Zr9o488khMnjx5/X777nfl&#13;&#10;+vXrT8rmclfArdLA4IBox/sS0DUNpmUdrhWLf0kmk9ekUqkhqx93BbfPU01j0zg0jBsDLZe3qzjg&#13;&#10;uzGiLB9QkQNxgxX3d183ebvA3s3PeRsMDFzYE2HCvfGXrs7lGamyvxsGu2GFb3/+KiyUZ0bKA7HS&#13;&#10;DaU0SsyO+LbjxQG+u3pFtMMqV/UyMZWZIP9ZLJ2vQelI/5M/fEFfWdGc98qyPr6RbYTzSTD30/AF&#13;&#10;gKUUQlkxK0KfirRVBe+QSsv4Q8+hz68/uLM/S+FkJwUEJEiIRMIIux0dPueZIwCYPGECdAAdBR11&#13;&#10;gQhMIewHCuaGtu7flu9vzP8gIjkvwn2N+X5ygmt3Z25Q5Pt+lHUEdb6GBYtjQ97EMVOmQFXVj3N4&#13;&#10;hV1ZiIKjvZQkSbyqquoePa0frusGYrEYklVJ5Npy+POtd+KiX9+EsKIg0diIE887G/f//Po5bdu2&#13;&#10;PaQo8qbG+sZLhsq07CbnPrPrXfmHsnHjxr/HYrG7+vr6fl5VVcX6+vrOnXXEXBx8/LEQuoF4PI5l&#13;&#10;Tz2FNUuWorqmBsFgEEIIZDIZWJaFZDJ5b3d3eVuAww77woi33/77b2RJSkSjUQCAZRkAGIrZLHK5&#13;&#10;HNSAikKhgOY5cxCJxmAaJjatfx9vPfsc4vE4FFlGJptBdW0t0qkUHv79XWBMQlANqsN1lW9qatrS&#13;&#10;29tb6GnfHgEA0+KQFAnVDSOxec07E+Z97WtRAN7w3YZhjONOWxYvIeE8uQ7Xfsp/a9ud9yotWbIE&#13;&#10;S5YsOSocDi+ePHnyeR0dHVtTqdSvOYRkZ2V2cUMODkCYJiArwXw+/+OGhoa/bt++/e3d20o5RVYR&#13;&#10;CYcgce60ibKDWxcru6BWPk86P3tzd/m37MsEoXTL9IIuUb5MKaDxvVB28y/fp/coK9ysROXJLG8Y&#13;&#10;7fbMGRQ4+X52d+xluoQvnzQos1VZmKF5+xz2i+Nmf5gXbzCp1MbJDe7cjZXOoxj0YfgSU0MEbqWM&#13;&#10;gf8c7yT8H7wD/8sVr7nH6WXVvM+gNKZO2ffG+XztLCUHlyVYTjkNZ/Lvz7PRY8cAsIOj/auj0Cwn&#13;&#10;fnEuZnaY6YTazDcopO+BpXTRc9/zB9r2N8Zd3B1umAn3ocL5I5TsqEsSQMrgyABoahr/cQ/vm0KI&#13;&#10;owAM1VtIBfA8Y+xlCo72UkIIzJ0794HnnnvuO9lsdv9oNApVUVFXX491r7+Bv911N8645L9QyGVx&#13;&#10;3GmnoXd7J569+75I/YgRd2/etnmH86btIrYnergJIXDAAQd8/8033zikr6/vZ1PnzMaF1/4ckWAA&#13;&#10;jMno3NKKh667EQFVRTyRAOccpmEgm8lAluVX582b95c//ak0CsEFF1ygPvDAA3eblrV/Ih6DLNkN&#13;&#10;lgsFHel0GvF4HEcdfRS2t2/He++9h5mHHQLLssBkCW8+8xws3UAoWYVQKIRCsYj+vn5UVSWRSqWg&#13;&#10;KAqkoLqB54cedVxV1XaJsbbOlpYphWIemmUiqIYwavIkLH/m+ZHd7747DsA6ALj11lvV711yyRjd&#13;&#10;udD678f++27lKd7RGd/VT4Mxu1pBkhgs05iwYcOGJyZMmHBmPp+/XbOsb9udVIcfWX1QEkXAu2lz&#13;&#10;0wRjTM1kMucwxt7+KN8RSZKEJEnprRs24O0XXoJlWIDTRswSAITbDsgZh8ZtquWPMn2FLd0Q7R/8&#13;&#10;bYZK1QDM19DT6X3DS1kMr+2K+5LXiNiNhZzfnZ254Q33PlPfTZi5TVDhPU4z2OsyJxgpq4bzRSDC&#13;&#10;zVLBP22DP2tUyZfRcper+Ey8KjL3PPrGPvW3N2LucfsCTnfUY7c6sDywlHxJNOHt15+xHhSCllWd&#13;&#10;+KrRhPAyh9558ZZhFduqjJUGR3/+KkLhVNHa1ZJwMhEMbjW4xTkgSVi71M7s1tXX4/Nu2pQpAJPQ&#13;&#10;mi1Alqp91bI297sMwG2yWPEVrfguun8AgO9vorRRybfo4CsKgyoLbMsXwBjDMfPmfdzDO3sn70sA&#13;&#10;KDjamz355JP5sWPHXtXZ2floPp9XYrEYgoEAgsEgnnvgQRx+0gLUN42Dpmv48re+ifVvLsfmte/+&#13;&#10;YPTo0a+1tbW9tCfKIA8ZXO+el19+ORMNh7PBcBjnXHEZqmtrUcjlEIpH8Oc/3I10Ty9GjBgBwTlM&#13;&#10;y0JqIAXdMDBixIj/+dOf/lT2GPfEE08cn8/nFsRipSk2NM0OjKY3T8cDDzyA2QfMximnnILNW1sx&#13;&#10;bkYzNF1DUdOw8qVXvO1omoZIJIy+vn7omoZEIo5cLoeALFuVbYdcb7zxRoEJbOhsbZ2iaRoEANOy&#13;&#10;MGG/fSDJcrC9vX0ynODowQcflLkQceGmo1GWgfb+BduNLI5zH9zZ8kIAggm7h4nEITiv2rx586KG&#13;&#10;hobLOjo6/gOWpZrmTqadYb6YpOItSZJgmuaYjxM8x+NVj7/72utfXvvqso+8DUL2tGOPPRZf/OIX&#13;&#10;P+1ifOrGjBkDFgxiW15zMmpOGCrZIayX/AG8YFcI90HDfpOJsre9bZRfUHwPJf5qN8a8jgNCCCiM&#13;&#10;YVsmj1A8gcMOPfSTOGQ/HaBqtb1eW1vbX8Lh8F3pdPpCRZGhqioSyQS6u7px+4+vxrcW/RKxmhpA&#13;&#10;VnDGjy7Hb//re7Ht7e13TJs27V/Wr1+//uPunzP+0e+AAIQQUiKRuC1fLB561mXfw+R9ZyKfzUIO&#13;&#10;BvH4HXdi6RNPIhKJQJYlGKYBUzeh6RrCkcjdCxcu/MuFF17obYsxhlQmdYGqBhCJRBAIqODcQmdn&#13;&#10;F0466STccsstGD9+PDo6OvDiCy+g+ZCDEIrHwJmEDStXo33zhwAAXdcRDAWhKCpURUGhWEQymYSm&#13;&#10;6cjlsl8CcMdQx8IYg6zIm7vb25HpTyFeVwNYFibMaEbNqJFIb+9qcpfVNM1OVzhP5PaTka++3ldt&#13;&#10;susns/wBraLioWx7nHu5B0CYEAKTAAjLsrYLznfY1cPdh3u9qiyn0x4rWdvQcGAgyLKdWzvf35U5&#13;&#10;/rztC4GLL/5/i++++25z69atfzjt1FOVr3/9G9B0rayB53BRoH3NLC2zs/PoNST1Go4OvW13u/4H&#13;&#10;4FJCargJOsqPy91HWfakrFqsPFsy1PteWYbZV1kVXWnFIfdXud3KcjqH5mWG/PsYbv+lFVGWuHKP&#13;&#10;qfI8M8DLsEn+tijDBdfMX7VSfgxDvVa2L+Zvd+Zk4ESpoJXtMN3P3JnUGnPnzkUkslsjb/xTGjGi&#13;&#10;HgceeCA2rXkdRYt7Va9u2zc30+Pm9pxvsrN2Ra/cHXyZvO4BbkAF31x9brDlbH9dfwZjm6ahurp6&#13;&#10;jx7rcCg42stxztHU1LTogw8+OD2bzVVVV1cjFAyiprYWm1evwRO33IoLf3ENsrksxu8zA9/+1XX4&#13;&#10;7X9eOnnTho0PHXnkkSctWbJk+0fe+ccKi+wMQ1VV1S8ymcx/fPX/fQcLzj8XWr6AUCyKDavX4JFf&#13;&#10;/xYSgHg8DiHsACKbzYBz3vGF4467rLLb+JFHHjn79ddf/2IymUQoFIQkMXR29WLM6DG49957UVNT&#13;&#10;AwB4++23kUqnceCx88EZgwQJK158GfVVVaipH4GNGzcgGrOHC0gkExgYGIDJOWKxGPr6+g4/4IAD&#13;&#10;GlesWDHovDk98N7q6u5Gz/btqGoYAdniCCarMGLceKS2dU52x00JBoOCSRJnzL4xuNUR5ReRj2ZX&#13;&#10;1xYALO4N0MYymUxcCCFDCChOuYYLaXaUFBJCoFgsHmt197wFhlx9ff0dP/rRj3540UUXabt6DAsX&#13;&#10;LuRnn332M/fff7+23377KSeceMKurkoI+YTJsoJ5Rx2Fu5cugW5aCMgyvE4FzAlgfFWkktNWzat2&#13;&#10;ZXDCHl81qlOdaT8blipEvf+zUkWqP0XOGJAxON7oKaD54CYoyj8mbKHg6DNg3bp1m+Lx+E3ZTHah&#13;&#10;FtEQi8UQi0ahaxqW/eVv2OfQQ3HEyV9GKjWAifvPxvk/vxq/v+LHs19duvS5pqams1paWlbvfC/l&#13;&#10;GGPcPxXC7rr66qtDN1x//S2pVOrrx531bzjh/HORyeUQCgaQT6fx4HU3Qpgc9SNHQFEVCM6Ry+Zg&#13;&#10;Whbi8fgvHn/88d6K8uDtt98+k3OuBlQVEAKFfBH5XB5XXPYD1NTUwLIsyLKMxx55BNHqakw/9FCY&#13;&#10;uonCQC9WvPAi/vPr38CXv3Iy5s+fB8s0EQgEEAgEwJjdsy0ei0GW5Zotm7bMAfDkUMc1c+bM19qf&#13;&#10;ey7d09aWmHHwgbDMIlQ1gIZxY/H+q8vGOt00sGTJkmIoHP5AYtI0d86mT8rOMycCANS+vr6bADS6&#13;&#10;rzPGEAyokBUFkhpAIBSEGghACQQgqyqUUNA+R6EQwrEYgqEQwrEoosk4YomkFI1GsWnduuiL//vw&#13;&#10;JVdfeeUWxtjNu1PV1tHREQIAjRrAErLXaZ46FQUAac1AfVgqPTC5bf/8bZB8gYzvxfKskS8o8l50&#13;&#10;X3eX95oo2YGSgF2ltr1oYIsJfHnSxD19mMOi4OgzQAiBSy655Npf/epXk1Pp1DmKalcHJeJxGLqO&#13;&#10;uxf+HIZl4vB//Vdo2RxmHzMfF9/6Kyy++pqZW1tanx81atRVHR0dt+5O1QcAd9DC3U5zNDc3H3DD&#13;&#10;ohtu1gzjiJO/+20cf96/w9ANMEVGd3c37vrhj/HBylVoGNmAUCgEIQQ03UAul4Oiqs889thjt86f&#13;&#10;P79sm5xzKRIJHSRJEiwuYOk6Uuk0wuEwTjnlZLiDLG7YsAH33XcfDvqXk1BVPwIygCcfvB25vn58&#13;&#10;7fR/w5wD52D6jOnY8MEGJ9PEoCgKTF23D1UIWMyaK0nSk0Odr2Qy+aEQYkPf1rY5IVWFrulQFRUj&#13;&#10;Ro0CgINGNjZ+kwmhK4pi9vb2Djms9JDVNh9TMBJGNJlALJFENJFAJBlHMBKGEggiEA1DDQalUDQ2&#13;&#10;OhJPIByLIBKNIhKLIRQO29WLARVKIABJkSEkGVBkSLJiT70gyZAlBkWSocgSZKcagjFg1nHHYO1r&#13;&#10;r6Nzc8sCADfvocMhhHzKpk2dAktR0J7VMDIS8lpelw0IwewG824vXKd2rMTf3XFQK26UqkGHaobt&#13;&#10;bEdlDC1ZHRzA9OZPfmRsFwVHnxELFy7U58yZc8Xad9bOG+jvH5tIJMAYQzwRR09PL+6/5lo0jB2H&#13;&#10;GYccCC2bx/6HH46Rt/8Gv7r48rqWde/9LhmPN55+xhnX3nHHHfld3efu5o1kWUZjY+OJG9avv1MO&#13;&#10;Bcec+YPv44Szz0ImnXLmLxL443U34v03lyMWi0GSJbsnGRgy2SxkRdnQ3Nz83fnz55uV2x572Nig&#13;&#10;EGysJDGYpgEhBAqFAiZPnozxTePt3i6ShGXLlkEzDOw393DEgiGk+/rwxlPPYPasWWie3gwA2Gef&#13;&#10;fbBm9Rq7DZFst+MyDAOc22OfyLI8x7Isb8wiv4cffthiwMaBjo45sDgkiYEJATUYAAdGb29rG7K9&#13;&#10;kp9/o0yWoCgqZFWBGgwiEAzYAU0wCCWgIhAKIxSNIhqPIxQNIxAOIxyPIRiNIhyLIhSLIhSNIp5I&#13;&#10;IlGVRCyRQDgchqKq4AwwuIBpWvaAks4FSWb2JI4yJK9dktslnQsBi1v2/532IpIQUCFBBiDbC9s9&#13;&#10;fGQJqf5+FHN5ANjl75XLsqyPnpokhHyixoweDaEG0KEZUCQJOnef9QTgtQdyrh9AWc9Wf1u4UmfK&#13;&#10;ioyTG/3w0lAX/t7+bggmM4ZteQ0A+4eMjO2i4OgzZMWKFdvr6uq+1dfX90QqnVaSiQRURUV9fR36&#13;&#10;envxu+9fjv9cdC32P+xQaNk8GsaNxxV3/g5/W3wfnn/w/3581+9/f3JdXd1vTjrppHsXL15c3NG+&#13;&#10;hBDM2sVMkyRJGDdu3CFdXV0/2LZt25f2mXuY/NXvfgtTZ82CnsshEgyioGm4/xfX461nn0c4HEYo&#13;&#10;FIJpmhCCI5VKwzCMbG1t7TdXrly5cah98FYeMU2zJhwO24GWc6MfPXp0WQPKV199FUo4hH0POwSy&#13;&#10;ImPVkqXo6+jAZRddDHdMpDFj7DE83LmVmNNOyLLsmKxYLFa9/PLLMoBBQZrToHbL9tatMEwOIRjy&#13;&#10;2SxmHzsf1aMawYWAxJzJSJ3GpwLCmcJDQJYkKIoMBmeCTVWBogagqAEEQyEEgkGoARWBYNCu2lJV&#13;&#10;KLICWWLuwMSwhB28cO4EKUIAbvDjZOE03fAay9rlcUZlliSvTt+yP2dwwWGZJizDgKHp0PN5GIaO&#13;&#10;YlGDoWkwNQ16UYOeyyGXzaGQzSDTP4BivoCt69cj091TrKupWdzd17dL3xdCyN5vRH09qkeOxKb0&#13;&#10;gB0o+IMapyqM+WvOvCE0/P8vKRs7lTFvuVLTpVIPXnd4CwGAM4Et2TxYMIjpzc2f0NEORsHRZ0xf&#13;&#10;X9/faqqqftI3MPDzfD6P6upqBINBhEIhbG/fjusu+A6+c+3PcfTJX0FmYADBSBRf/d7FGL//fnjg&#13;&#10;p7/cp6ej8/Y//u9DZzU3N1+1YcOGV3YwoajkZGN22Jf/mGOOGf3eu+9+u6Wl5VJZUUJHn34avnbp&#13;&#10;xQiHgihkcwhFIijk8/jdpVdg9ZJXEU8kEItFYZomGAPSmQx0XUckEru+s7PzleH2k0gk0NXVCUVR&#13;&#10;EAqFnZGe7WyVJMvgznEYhgGzUETHtm3QOceTf7gHqqLgX750kteTptRjxd8rqjTzNGNMzBumHJxz&#13;&#10;xCKRDzpbt6KnqwvV9bXQCkVEEknsc8Rcp1GiM8+QJHmzOXDBS1NiSO4IPm6KGW7TRUjwPWkxQFgc&#13;&#10;FjfAJX+5YWd+JHvaDfsQ7Cc4k1uwLBPcMGDoBrhhwNINWIYJrVhANpNFur8fA93dyPQPoK+zCwO9&#13;&#10;PSgMpGFZJkxdh14swtINGIYOrVCEoWllDbQZYMmSpIEhD4HWcU1NV7a0tDy1u137OeeUOSJkLxUO&#13;&#10;hzFp4kS8/eYr0IX9EOwfF8s/NrnbgLp09Ro8WnnlLDDlfS5Lc7eV3rF7xRmWwNZsAXX19RgxYsQe&#13;&#10;O76doeDoM4Zzju7e3l8kEolIoVD4UTabRU1VNWRZQeOoRnR1duG2H12F/t5+HHXqKTAtC0Z/P2Ye&#13;&#10;dhiuuPcurHj2Ofz94ceO+uD9918MSNIrIxobHwsEAktvvfXWdQsWLPB6GzHGDACQJKmstayiKJg+&#13;&#10;ffqYgYGB2emBgQUvvfjivwZCocZDFpyIo792KsZMnwaLW8hks4jGYmjb0or7rrkW77y2DNVV1Ygn&#13;&#10;4t4AfJlMBsViEdFo9Ppzzz3n+t/85jfDHnd/f39RkuQBznmVxBiEJEFRFHR0dEArFr3h5M8//3w8&#13;&#10;8/TT+Nk55yMUjcLMZnHXXX/AjOaZMHQTakDBlpYtsHtduL0v7Oo1WZYhhEAoGEoHjj9+UNbIVVtf&#13;&#10;/+rWra2ZR2/5XfycK38EKRQEEwKKbw4hzu3PyhJebzG7SqrUwdhrfyhJrJTZEQKWZcHQdDuLoxVh&#13;&#10;6DoMTYNRLELPF6Hlc9CKGgrZNHKpDPK5PPKZDIq5HHKZDIrZHExNg2kY0DUNRlGDruvQixq4na0z&#13;&#10;wIXGBS8IoB+AzgBNABoD+sPh8EAgEMzCNFMykzqq6kdkwuFYzjCKuUwm0xMMBgtVVVWaYRj5efPm&#13;&#10;dewsC7kzn/Y0N4SQoU2fNg0PvfgC+nQTSVWGCXv8NABliSFWMZGC9+hXllmqaLAN+AIl+Bpmu2sL&#13;&#10;SGDQLY6WtIap+01GOBzeU4e2UxQcfQYxxoQQ4spEMtGcyWROCagqEokEFEVFfcMIdG7vxH3X/BLv&#13;&#10;LV+Os676b8TiCeiFPOpq6/Dlb5yHY796Ct545mnpqcUPzN/+Yet8CbAWLFjwTiwcXtvQMPrprt6u&#13;&#10;DyzLmiLsG3XThAkT9ssODMQCodAJ27dvP37dO2ubLIGGUCSEQxaciAXnn4uxzVPBTY5CMQ8oCgKx&#13;&#10;GN5+8WXc/9NfIN3Tg9raWsTjcW+eqUxWQz6fRzAYfDSbzV6xo8AIAL71rW9pixYt6tU0rckwdAgB&#13;&#10;BAIBbNnSgpaWFkybNg2mYeLII4/E62+8gZ/+dCG2bd2Gy6+4AvPnz4desACJIZvNYNXqQrVVPwAA&#13;&#10;ErRJREFU1QiHQ7CcNkOccyiKCkVRwRiDBevtHTVeb21tfT8ajf7p1cee+Do3DBx96imQmVtdBrvN&#13;&#10;jmWB81J9vDsGixcEMYBzgUw6jf7OLmT6+9Hd1o5UVw+0Qh56sWhncTQNpq7D1HQYug5T1yvnXTMl&#13;&#10;xjQuRAFACoAmAQaAoqwonaFQuLW+rrY7MqKus7Nte0u2WOytqakxYrFYUdO0YnNzc//pp5+un3fe&#13;&#10;eZqqqMLiFvKFAvKF0vRDhUIBQJf3eyaTQU9PDwBg8eLFu/PVHQpFRoTspaZMnIgcgO1FDTXBCCyr&#13;&#10;NAikXT3vVn/5s+BSKZPE7PZJoixLBFSmou1lSvko/4C5WZOjzRSYP2niP/RBioKjzyjGmLj00kv/&#13;&#10;/Y477ujuHxi4UNN1RCMRcCFQVZVEOp3B8meeQ09bO076xvk44OgjEQoEYOY0xKMxfPGMM3HQscfg&#13;&#10;g7Xv4P3lK+WNK9fMSnV3z2rr2X62pRnIpNOWANDd1XVtKhQEY1IgKEsYNW0q6seOwdSDDsSk/WZi&#13;&#10;wrRpUGUFZqFoj2uUTGJrSwte/uMjePGhP8LQNCSSSQQCAZim6U0Im8/lEI1GH5wzZ85Fr7wybG2a&#13;&#10;52c/+5mpquo6XdfnaJoOSZIQUFUMpFJ46m9Pobm5GU4wh7Fjx+LOO3/vrWuaJhgE1KCKpa8ux8YN&#13;&#10;GxCNRmEYBiTJgq5piMbs9kiyLAMcb+yguhFCCIwbN+6ylpaWgbf+9vSZy599voExJkoD0pXPTu02&#13;&#10;eLY/Nub+YNeaWZZpGWaRQ2gAUhJQhB3sDDCgPxIO5xRFyXHTTKmKsr0qmSxEIpG0YYhsOt3XH4/H&#13;&#10;C9FoVNPT6YIoFlMnnn66dvvtt+uqqpoW58hkM8hkM2Xlb2tr835uaWnB008/jfPPP3+nn8GeJkmS&#13;&#10;FzsSQvY+45w51lpzGmZVRaELXhr400l9e0kjp6uaN+2NcEb/Z6XAqHz6GcAdB44J7gQ+DO7kwAAg&#13;&#10;MYHOogETwMzpMz7hoy1HT22fcUIIFo/Hr88X8t8PqAHYvdgACMDgFvp7eiEAzDpyLk7+9oWYceCB&#13;&#10;sAwDulaEKQSEIsFiDHpRR7a/H/nUALR8Dma+AFgcTJIQCAURikQRjMcQrqqG6gRh3DJh6QYCioxI&#13;&#10;NAqjUMArjzyOJ++6G6meXkQjEYQjEW9CSwiGbDYLwzAQDodvTKVSl+3qBLmMMUydOvVLGzdufLy6&#13;&#10;qkoKBALgQqC7uxtNTROwfMVyVCWTQ4z+W5oYtK+vDyd+8Yt4e8UKVFVVQZIkGIaBTCaNkSNHwrQs&#13;&#10;pFPpgZkzZ85cuXJl+66UaZ999hmzZcuWBtM0hz0OFXYqRwjhBUcqAKiqiMViZjweLxaLRU0kReon&#13;&#10;F/+keN5552myLIvdHXrhs2b+/PnjX3rppXevuuqq6MKFCz/t4hBCKqxcuRIHzDkQF02pw0XTRyNj&#13;&#10;WCgftq00Z6HbXMDjBUJ20MOYKJ9ezWlGAP9iAhDMGRJAkhCWGf7c2ourNvRj5fLlaP7HdOVfyBj7&#13;&#10;CWWOPuOcKrbLa2trBwYGUlf3DwyoiVgcwVAQQTWEaDiCTCaD1Utexbo3l2P+qadg/ldPRuPEiZBk&#13;&#10;GZqhwzR0wBJIVlejZkQ9ZIlBliTITPLNoi1gGiZ0w4Cla85UGgrkqIpsbx+Wv/gSXnrwj2h5510E&#13;&#10;AwE0NDR42SLLsmCYBnLZHCzLEvFE/Hd9vX2X72pgZO9e4Ds3fefZK0654j3DNGdGYzEwBtTX12PT&#13;&#10;po34ydVXY9GiRVBV1Tf6KitrgH3jjTdixfLliMcTzhhO9nAAkiQBAshmspBl+dVVq1bvNDByy7R2&#13;&#10;7dptALbt1ofmk0qlyn4///zzP5UszqdBluWK50hCyN5k7NixUKIxtOd0Z441l/C63jN/9sjPGQPJ&#13;&#10;nnpHeBknJ4nuBU9M2AFWKYxy9iAEZCZhWzqP+oYGNE1o+sSOcygUHP0TcKp0rqmpqVmby+VuSqdT&#13;&#10;ExMsaQ/spyqocdr7pAYG8OwDD+Glhx/FhBkzMGv+kZh8wAGoHdWIqtpaqIrstJXhMHQDupOFkRmD&#13;&#10;IssIBFQEQyEUCgV0tbWjddMmrHrpFWx4exV6ttrxQXV1NRKJOGRZAeccqqKgWCwinU4DQHdVvOq7&#13;&#10;/an+P36UuuOLT7pYSyQS9+Tz+UWRSAShUAjhcAjV1dW4+eab0da2DddfvwgTJkwoW29gYAA33/xr&#13;&#10;3HDDIsTjcUSjEXDOoes6DMNANBJBLpeHaZmoram9vVDo3AOfCtllFB0RsleqqqrCtMmTsOGDtSha&#13;&#10;zjx5/l5llYkiD3N60JZ6sNnDHJU6pJTaGtnVcJK7nPMPA2Byjg/TWUw84CCEgsFP8lAHoeDon4QQ&#13;&#10;Ar29vX8+4ogjlq1Zs+Z3mUz61GKxiOrqagRUFZIkIZFMIhgOIZNO44OVK/HBypWQFRm1o0Zh4r77&#13;&#10;YMahB2H8pEmIxhOQAwG72ombMDUdlm6gv6sT61etwQerVmH7xg+R9o1rk0gkEAqFIEsSLIuDMQ7O&#13;&#10;OdLpFPL5AlRFXTm2seHCDz788K2Pc4z77rvv4rfeeuvybDZb72aJIpEIdF3Hww8/gr//fQn+/dx/&#13;&#10;xyknn4xQKIwVK1bgxhtuwPvr1yOZTKKqKulMnMqQy2bBGEMoFEL/wABUVV3S0dHxV+o99Y9G0REh&#13;&#10;eyNFUTBt6hQ8v2olNA4EZQZwZld9uaNiO0EOgLKuaXZuHt6/3hhHfryUgRJOCqrU0FvAMIEPUxoO&#13;&#10;njihcs1PHAVH/2SWLl3affvtt5/5gx9cvqxY1L7b2dk5IRQKIRQK2QMegiGZrEI8zmEYBjRNQ++2&#13;&#10;NnS1bsXrf30KsqIgFI0gGAp5I1hrRQ1avgDLsOeBlRhDJBJBXV0dZEWGBOb1oOLgMLUiMhkDxWIR&#13;&#10;EMjGYrFbZsyYcd3SpUv798Tx1dXV/bC/v/82WZaVUCgEzjmi0ShkWUZXVxduWHQDblh0gzfytSzL&#13;&#10;qKurQyQStae9kCQUCgXouoFkIoF8IQ9VVddPHjf5QsbYP3dDn70IjZBNyN5v8sRJeBRAn25hTESF&#13;&#10;ybivwwnzTSiCsujHbdwA5/2yqjfhDAnAvKZGKI2NVFqzaFpoN4DJFByRPcGZzf5/jjjiiPvWrFnz&#13;&#10;nUKhcGkmk4kHg0GEIxFEwiGoioJgMIiY03bHHbyQWxZMywI3DHDNbsyscEAJhaHEYlBUxZ7uQlHK&#13;&#10;hoW350fTkM3koBWLsARHLBq7e+TIkTdu3rz53aVLl+6x4+vt7b0rHo+PTqfTC03T9I4hEo0iEonY&#13;&#10;I0c7o12rTnkBwDR1MCZBL+ro7++DLMkoajo455n6+vpz393w7nt7rJBkp2gQSEL2ficcfzwWXXct&#13;&#10;NqZyaIokoTvBDvcGfSwN38i8sYzcjjDMSQtxu22R12TbGwwATDBfgGS/zwUQYAKbs0WkmITp0/5x&#13;&#10;c6q5KDj6J7Z06dJuSZIWzpw588mNGzdepuvGSZl0JmYZBiKRCNRAwBv4EOCQGIMsB6B63TGF1z3e&#13;&#10;HYPCzZsKJwPDOYdpmigWCsjncuCAUAOBl+ORyD2ZVOreTZs27fHjEkJg9uzZ17/x1hsHaJr2r6qi&#13;&#10;IJ5IAIxBONNoMKjgQkAIDtM04Pb8Mk0L6XTaHuOISWBCdCWTycvb29vf2OMFJbuEqjEJ2XvNmrUf&#13;&#10;otU1+HAgC9RFwbk9WjZjzJmyqHzKtPLu+s59xPnNv5y7rPCNjs0YA4f9mgrg/XQelqpi4gTKHJE9&#13;&#10;jHOOtWvXrmCM/Vttbe0UzvmCQqFwQU9v7wxZlqEoiv2fLEMJqFAVBYxJpS7wQgCCQ3K+vhY3YZom&#13;&#10;DMN0JmvlEIJDluT2SCR2fyQWeaKjo+O1YvFjDZq8U6+88krxggsuOO2RRx65OJ1OX1MoFtVIJIJI&#13;&#10;JGL/gTkNy7mwgyXTNJHPF6BpmjdJraIGnhg7dszF69evb/lEC0uGxLk9kyUFR4TsvWprarD/7NlY&#13;&#10;9voruGBSA1S4czYyMIn5phQpnxnEGfao9AZjFcv4H7ed4V7sn8BkBkUIPL+tH3W1tWgaP/4TOrrh&#13;&#10;UXD0CVAUBevWrQtOmTLF336lMmge6o7wSbZMFYFAYANj7OYfXvPDhx64/YGTUqnUlzRN+1I6nVYA&#13;&#10;QHZniJclMFZ6MrCn++CwOIdlWXAHSAyFQqipqVmqKMHHjzzy8D8/+uijG3KFHCzLkgFIH+EYK4ZR&#13;&#10;3el71uLFixc1NTV1tba23tjX11ebyWQQDAahKAoAAcuyM1u6rsOyLEgSQzQa29jY2Hj9Y4899tDs&#13;&#10;2bOzQgh1mPJUzgZUVms+zLJDlfmjGjQb0S7a2ffs08YA8JNPPjkMgP2zj+dEyMflDU/yKT1IfP3s&#13;&#10;s3DBiy/gpo3dWNCQgOSMXceYVGpQ7UyG7Ss1KqKfstd9Qxs54xo57ZOYhKDMsKQzjVdTRVx4xpeR&#13;&#10;SCT+QUcKwB6Fcq+8cH6mXXDBBepDDz30R9M0ZwHgvqjaC46cWdEHnXvhDS26J7Gy+Wyc8ugM0Jgk&#13;&#10;qYqizEyn005jbdizvO+iSCSCYDC4pVAo9EIgBIZgxR/v4O+XKD/Ast4Mg0tetsowFwbBGCtwbjUX&#13;&#10;i5oKwBnDqHwASJckSQiHQgNciM0AYgBkd9lBe2beQLDun7I79v1QhS77UJ3j2sUPc6gYiHkD0bpF&#13;&#10;8EbgFpWx2nC72VEsN9zy/qvZjtapjPV3jX1eGQPAOechXdfHNDY2oqmpCaZplu19h9thDMK9EO/W&#13;&#10;VcxtIOp74t2V9csamu76jcr/vSr7RL33gR1tpnJA0x3b3Vh68GfoVZV8bMM9Cw7/tz54AEHfav71&#13;&#10;h/iSeB9l5bncjccEIQbvjoE5vaj8b4hh1/OKPeia67sOV/6JseGOjZW6zvvGbhtuP+WFKj+OQW8P&#13;&#10;Gix36G25yxiGgZWrVkFwjrgiIyCxyqJ6V8XKarNhy8gw5MdpvyzQr9sP4VOmTEFdXR1M0yxbatBX&#13;&#10;w9l/6Uff357zva48f5UrqaqKdDq95KqrrppPmaM9rLGx0YrH40tN0+yTZdlwGp1WXhH8QbNHctrw&#13;&#10;wH6aZs5rg6IVZ9qFygatzs+S7yXuX15IkiQ45xLnXHL2wQE8P2rUKOHbprMql+yB4iVIgHA2K0r7&#13;&#10;lCCEBcuyQvF4XAHAJUkSTnnd43OzAu46AuAM4ACX3NcFpGGumNxZz9m3r4zuQTIODnAwxtgrNVWK&#13;&#10;Bckuh7scd4+DcwZJEookcc65LIQIeJ+F5J0qcGefkgSB0hvDXmo455L7GXHuPBtJvpNfWs/9vIfK&#13;&#10;OA1XJe/f93CZOHeZsme0HSw3zH4k5/dBD02+5SQ4cSdKMbT3g3uMw+0TAIR9fiQBQOKcC8aYkcvl&#13;&#10;8NaKFfaXsnxg0IrrpiQq9ifc5YUQOzt2f1mGeDARbtw21Ge0UxV/k8wZDR0o/x7szE6jWWfQVzbE&#13;&#10;7+5VnzlbctevPEc7zH5W3jQBSUjO32dpcFUbd0Z8r7zJClF+XfLK60yZM9Sx2WVkzhSEouwYMXyk&#13;&#10;5bezSN63nO8PfsfL+s+ZYDsetFYA9tXS3nLpHEh2OkTwwcfk/ewLoJwYw6lzsl/j7kXFLvmgsu/o&#13;&#10;731Q3FbxXR+0vBvrsdI6QpIUNnLECCZJkjBKE8+6z7aMC/vCKdmTb7uhqgAE4wIM7neCQUhMEvAP&#13;&#10;HSmc67hz/sAgIDHRyDkTQkidnZ1o3doqGJhw7pHees5DY9l3w/cdLpUf8LohS/a1jvHSZ+T/7ORE&#13;&#10;IvnOaaedRulsQgghhBBCCCGEEEIIIYQQQgghhBBCCCGEEEIIIYQQQgghhBBCCCGEEEIIIYQQQggh&#13;&#10;hBBCCCGEEEIIIYQQQgghhBBCCCGEEEIIIYQQQgghhBBCCCGEEEIIIYQQQgghhBBCCCGEEEIIIYQQ&#13;&#10;QgghhBBCCCGEEEIIIYQQQgghhBBCCCGEEEIIIYQQQgghhBBCCCGEEEIIIYQQQgghhBBCCCGEEEII&#13;&#10;IYQQQgghhBBCCCGEEEIIIYQQQgghhBBCCCGEEEIIIYQQQgghhBBCCCGEEEIIIYQQQgghhBBCCCGE&#13;&#10;EEIIIYQQQgghhBBCCCGEEEIIIYQQQgghhBBCCCGEEEIIIYQQQgghhBBCCCGEEEIIIYQQQgghhBBC&#13;&#10;CCGEEEIIIYQQQgghhBBCCCGEEEIIIYQQQgghhBBCCCGEEEIIIYQQQgghhBBCCCGEEEIIIYQQQggh&#13;&#10;hBBCCCGEEEIIIYQQQgghhBBCCCGEEEIIIYQQQgghhBBCCCGEEEIIIYQQQgghhBBCCCGEEEIIIYQQ&#13;&#10;QgghhBBCCCGEEEIIIYQQQgghhBBCCCGEEEIIIYQQQgghhBBCCCGEEEIIIYQQQgghhBBCCCGEEEII&#13;&#10;IYQQQgghhBBCCCGEEEIIIYQQQgghhBBCCCGEEEIIIYQQQgghhBBCCCGEEEIIIYQQQgghhBBCyD+X&#13;&#10;/w/ffyrRqQ8UnAAAAABJRU5ErkJgglBLAwQKAAAAAAAAACEANjTsY4aFAQCGhQEAFAAAAGRycy9t&#13;&#10;ZWRpYS9pbWFnZTIucG5niVBORw0KGgoAAAANSUhEUgAAAnAAAAGTCAYAAACoKy8SAAAABmJLR0QA&#13;&#10;/wD/AP+gvaeTAAAACXBIWXMAAA7EAAAOxAGVKw4bAAAgAElEQVR4nOzdd5xU1fk/8M85995pu7O9&#13;&#10;ssDSy7IUAYMgiArYYtTYe4sINuxiR5TYjbFhxRoLGqMxfuMvGo0aewMV6b0tddk69Z7z/P64ZWYW&#13;&#10;TDEoJj5vX+MuO7Nz7507u/fZ55znOQBjjDHGGGOMMcYYY4wxxhhjjDHGGGOMMcYYY4wxxhhjjDHG&#13;&#10;GGOMMcYYY4wxxhhjjDHGGGOMMcYYY4wxxhhjjDHGGGOMMcYYY4wxxhhjjDHGGGOMMcYYY4wxxhhj&#13;&#10;jDHGGGOMMcYYY4wxxhhjjDHGGGOMMcYYY4wxxhhjjDHGGGOMMcYYY4wxxhhjjDHGGGOMMcYYY4wx&#13;&#10;xhhjjDHGGGOMMcYYY4wxxhhjjDHGGGOMMcYYY4wxxhhjjDHGGGOMMcYYY4wxxhhjjDHGGGOMMcYY&#13;&#10;Y4wxxhhjjDHGGGOMMcYYY4wxxhhjjDHGGGOMMcYYY4wxxhhjjDHGGGOMMcYYY4wxxhhjjDHGGGOM&#13;&#10;McYYY4wxxhhjjDHGGGOMMcYYY4wxxhhjjDHGGGOMMcYYY4wxxhhjjDHGGGOMMcYYY4wxxhhjjDHG&#13;&#10;GGOMMcYYY4wxxhhjjDHGGGOMMcYYY4wxxhhjjDHGGGOMMcYYY4wxxhhjjDHGGGOMMcYYY4wxxhhj&#13;&#10;jDHGGGOMMcYYY4wxxhhjjDHGGGOMMcYYY4wxxhhjjDHGGGOMMcYYY4wxxhhjjDHGGGOMMcYYY4wx&#13;&#10;xhhjjDHGGGOMMcYYY4wxxhhjjDHGGGOMMcYYY4wxxhhjjDHGGGOMMcYYY4wxxhhjjDHGGGOMMcYY&#13;&#10;Y4wxxhj7cRO7egcYY4z9eEgpUVlZ2RVAf8MwOqdUaqskuXjTpk3ztda7evcYY4wxxli2sWPHlhUV&#13;&#10;FT1gmuZGy7IoGAySFbAoGAy2FxYWPn7IIYdEd/U+MsYYY4wxOFm3srKy40Kh0FLDMAgAASAhBEkp&#13;&#10;yTQNsiyLQqHQ3+rq6kp29f4yxhhjjP2kDRs2rCwajT4UsCwypCQpBQkvgHM/wg3mLMuivLy8x6WU&#13;&#10;u3ivGWM8B46xnxAikl26dClam6BSxNojSCUtGLII0fwQiCSE0IjF04jFWhDJjyEcTsLUjbRhwzZD&#13;&#10;yrQm2tWHwHai2trablu2bHkplUoNUUoBRBACIHJvyD3fUkoQEaLR6BW77bbbA++8807TLtp1xn7y&#13;&#10;OIBj7H+UEAIDDzus4qu33tlLaDWM0ul+SKVqQaqwZzRcWh60IlFTWpUBCen+KtAAQIRGW6PR1ukU&#13;&#10;RHJNW3zb5qRqhGmuNazgMqXU/Eh55afJ9au+ULa9S4+RfXdEJKLR6LOJROIYIkAp23kXSCfvRt8S&#13;&#10;rEspAAhYlrXQNM15lmUpKWWKiD6YMmXKo9OnT0/9kMfB2E8VB3CM/Q8R0gBFCvtDp/aEwKhqS+xd&#13;&#10;otLd+xWEURUKoDYoUR000CMSQHnQhCUEhNjRrwFCWhPiirAhaWNpewqrUwrrEmksa41jfRqpjSTf&#13;&#10;jmu8CRn6EIP6zMUHH7T+4AfMvrNhw4ZVf/nll/OVUkUA4V9JrkohIASgyfkDQUoJKSWEECAiRCKR&#13;&#10;B7dt23a2EILLVRn7nnEAx9h/OSElKFw4ELD3DaSTvxwQDQ7fPRrIGxQNoVeehS7hAPIMCWcqkwAB&#13;&#10;SGuCoo4DZB2eF4AQgCkETCHc7wdsAjYnbayIpzGnOYFPWpJY3J5a1KDF/yEceh5H3vQFHpqU/t4P&#13;&#10;nP1HOnfuvHtDQ8NHWmv5bdk2jxfje++CHT3csiwIIRCNRsdt3br1rZ2+w4yxHBzAMfZfquvA0cWr&#13;&#10;l3x5cJDsM/pFzBE/KwwG9y4JY3BBCFHTAAGwiWATQe/EqWsCgCEELAlICNhEWBVL4f2mBF7d1KqW&#13;&#10;xOyvG4X5bKSs81Ox1Qsbdt6W2c7Uu3fvHitXrvwsnU4X/6PHeYE8hACBQHoH90sBIZz5caZpXpNK&#13;&#10;pWZ8bzvOGAPAARxj/3V6Dx5cs2Tp8okhlTr+4JJQ719WFWC3wjAihoQGIaX/ccAm4GTVpHCHxPx7&#13;&#10;KOsR8DN0ipzP/5GAFLCEQFxprIyn8OaWdjze0LpuszYeK91t8K1beXj1R8cd9vzLgQcetN8JJxyH&#13;&#10;U045FUqpDo9xP7r/cPr4Zt4LUghAuMOpQoIAWJZ1fjwev/sHOgzGfrKMXb0DjLF/zdhp08xVc748&#13;&#10;Lr550+PDI/Lwi2qLS8/uVoLaSADKDdxsQs6wqBROcBWUEpYUMCWQtBXWtcexojmGedvaMG9bK75s&#13;&#10;bMOX29oxvymGJU1tWNbSjm2JFJpTaRgCiFoGQobzHEZWbwmPIiDtBnkVQRN7lkQwvCBY0JhI7bVk&#13;&#10;5doDVCAvicMOmY/583MjBLbLBIPBXnl5+Vc9//zsvHHjxkEphXfeece/35DuHDcId+z0W4bcCdBE&#13;&#10;/ly4wsLC37W3t3/9Qx0HYz9VnIFj7Edu7LRp5ju3/ubAoFCX7lUQGHNypwLsXhhG0BBIKL3dRdUU&#13;&#10;AgHpZNa2pdJY1tyOxS1xLGhNYE2aEIsUQEQLQJEoUoEgooVFKCwqgmFaICIk4zE0NzVBt7VAx9qB&#13;&#10;thbIlm3oLBQGFobQPS+I/sX5qAiHADiBm623v7gHpTPf7rPmBF7e1IY3m1LvbBaB60XrtreIl2Ta&#13;&#10;pdzs20OXXXrpxFtuvRWpVAqBQAC///3vcfvtt+Prr75CLB7/t5/XMAxYlrW8uLj4lIaGhve+h11n&#13;&#10;jLk4gGPsR0oIASotHRaKxW4aHDEnTOpSiLElEUghkFQa2SGQFEBQCEghsKotjvc3NePDre1YBgvh&#13;&#10;2p7oWlePgQMHom7AAHTt0gWV5eUoKylGfiTyLVWoQDyVQnNTMzZs3oz1GzZg8eLF+Oyzz7Bm6RLE&#13;&#10;li9GcWsjxpdGMKQkHz0L82AKgYTWOcO3AkDIkAARvmhJ4M6VTen3mpMPIRS9U7RsXsZd5XaNaDTa&#13;&#10;OxgMfv7pp59Gu3XrBtu2/YrSVCqFr7/+GgsWLMCKFSvQ0toC0gQiQiAQwOo1azD7uedARNjR2qhS&#13;&#10;SoSCwZV1AwaM++yzz5bvgsNj7CeBAzjGfoSISIpI/pSepr7+3Nri6EHl+QgYcruMmxMgCcQU4ZOt&#13;&#10;rXh59WaszC9Hp6EjMGbsWIzecxQG1dWhMJr/LdvR0O7FWboT0f3n/pbATmnC/MVL8PcPPsSfX3kZ&#13;&#10;a7+eg/CGNTihtgx7VxYhakrEd7CfYUOg3dZ4Ym0TnlrXvK0Bgasp1nq/EILjuB+Qm3279len/2r6&#13;&#10;I7MegVIKhuEUvTiNfP/xZeHUU0/FE088AcMwtpszBzjVqFJKWJZ1X3t7+7n/rMKVMfbdcADH2I/M&#13;&#10;AeedF/x/Dzx8S10I599TX43e+UHE1PaZraCUIBD+sr4RM5dtxtpIEY484SRcfOH56NezZ85zUtaF&#13;&#10;mUDwShd2dHHNfqyAV3lIzvcJ6TZyzVi1dh0ef/pp3H/XXSjZuh6Tu5XiwJpSWDsIOA3hZOSWtiUx&#13;&#10;5ZsN+CYpb5F24nK9g0CAfW8MyzA+/sMfXx528M8Pznk/IGv1BVJOYE9E0ESwAiYWLliIYcOHI5GI&#13;&#10;bfek3lvJME3v2d5USo3nAI6x7wcvaMfYj0l5ea+/PPDga/uXBM9/eHANuucF0GbnBm8hQyIoJT7Y&#13;&#10;2IgTP1yC+0Q5jr3hNnz08cd4+N670a9nT2il/YuvN/ylSYM0QbiNvLwLq/dRuE19vaaswpu8Dqca&#13;&#10;UbgVq97zEQFaa9R2rsG0qZfhs08/wUk33oGnCnvglM9X4M11WxCSAsGsgE8R0G5rdM8L4OFBnfCL&#13;&#10;EnOqtoIPot/upT/QK8yA/p27dh1QXdUJkydPxpLFSwAAylbQtoa2tV+h4p1n0k5Q/8abf0U8HoNl&#13;&#10;mjC89wpy+8IJ92YYxqZ/ls1jjH13HMAx9iMgAKC4fHR5W/PrN/cq2efuAZWoDJpIqMyV0RQCEUPi&#13;&#10;3Q2NOO3DhbglVYhf3ngn3n3vfVx12SXo26ePE6S561nmdgVxL6uZRAuQFbB13BchROa5vMdul7An&#13;&#10;SHfIlYjQuaYGV1x8Ed577z38auZjuMeswtmfLMHCpjZEDK8ZsCOhCJVBE3fWVWFKp8iZRSu/egfR&#13;&#10;4pF8uf9+ued6wn4TJoQ2bGjAgw8+iA0NG/z7FSkYhkR7rA3xZBwaBBIa0nTOzNw5cwDADd4JWnco&#13;&#10;e4YT1EvDaK+trb2Ps2+MfX84gGNsFxMAKFp8YLd0+x8fHFDd/fjORSACUllpt5AUaFcKV85dgRlt&#13;&#10;YYyeegPeeO99XHr+FJQUF7mLj5O/hqWbW8vaBvnhlzfXCVqDsrqyaq2zvhdZQ67b87eVtQSTl/EL&#13;&#10;BgL41Qkn4K1338PQS6fjggYb13y5Cu1KIZSVjUtqp8nwRT3K8OCAigHdKP4nKqiYwEHc9+fa2bMD&#13;&#10;QohjfzZiBCZMmIAPPvgAe43dCw899DCWr1gO0zKxZPlSjBq1J2699VYEAhZAgOF2nEomkwCc98SO&#13;&#10;6oi9QohgMHjrkiVL3ucAjrHvDwdwjO1CQghQUekhnez22ffVlZcMKwqj1c5UmAoA+abEF00x/OLv&#13;&#10;S5E+8Fi8+9EnmHHt1agsLwdpZ2jUWcvSuVhKuA1W3b5cQggIKTPDpm6Q5nz6r4VL2Uk8r3ErCW/o&#13;&#10;NTO8CmSGZEuKCjHjmqvx2vsfQx96Mo56fykWtcTdZb0cmoC40hhZkod76ypLq+2W56m0cu//5DVl&#13;&#10;3+7uSZN6W5Y1ZNCgQQgEAhg5ciSmTp2Khx56ECUlJRBCYP36Bnz99dcIBoMAACEktHLekX379QUA&#13;&#10;2LaNivIKXHjhhRg1ahQAp4WIFBJ5eXkvXHjhhTdz8MYYY+x/kgCAcPQXQctseWhQDa2Z0I/m79PH&#13;&#10;vy3ety8tH9eXrutWQKWhAJ0/9QrSWhMRkdbK/ahJaUVa65wbaU3OI93HKEVKa9JKkVaKlK3Itm2y&#13;&#10;beXcp3Kf4x9+rcPXSVPmlvlAWmuybUWei666mvrkh+iFQZW0dkJ/Wrhvn5zjXTOhH90/qBNFgsGF&#13;&#10;wV4DenImbuczDOPnJSUltGbNGiIieu2116ikpIRef/0N/5yl02l68803qbm52T/Htm2T1pq++eYb&#13;&#10;6tSpE/Xu3YfefeddIiLauHEjDairIyEERSKRN8aOHVu2q4+TMcYY+14IACisGN81L9j0xJDOtHJ8&#13;&#10;bvC2dFxfmrd3bzqm2KKBuw2l19540w+E/OBJKdJq+8CNvIBLKz+46/i92f/2ArWcYE9tHxR+201l&#13;&#10;fU/HYLLjNp/+/YvUrbyMzqyM0KJ9+9CScX1zjnvVhH50d3015YVDS1HeaRQHcTuXlHJyXV0dtbW2&#13;&#10;UTKZpAED6mjKlPOJiCiZTJJWOhOBe+euwzlcunQpNTQ0EBFRLBYnIqI777yTBLBw1KhR0V19jIz9&#13;&#10;VPAQKmO7ABWVD+6qWp6+Z0BV4b7l+YipzIyisCHRlEzj9I+WoH3fw/DWX9/AAeP39StLM4UHmaIE&#13;&#10;/3mRmYsmSEBQbrsQb17bpo2b0bC+Aalkyl8CKbcaNfM8Oc/vDcFS9vy6rArWDjtEWfP4lK1w/BGH&#13;&#10;46W/vY0VI/bDWXPXYnMynVPcELM1DqkqxF19Snt2jm2dTdHSvt/pBWbbEUJAa11eWloKK2jBNE2c&#13;&#10;f/75aG5qQnNTMwQE7LQNpZQ/HzL7e733Ts+ePVFVVQVlK2eoHkBFRQUgBFmW9e8v38AY+044gGPs&#13;&#10;BxaprasqTrY+Nb1XacVuhc6cN09QCixrS+CMz1Zit0kX4qXZz6KspMSp7JOZik+n2GDHc4zIiaj8&#13;&#10;+WrabQGxceNG3H777dh7770xZq/RGLPXGOw1di9MmzYNGzZsgBACSjmtRkDYcYWqM+HNv3B7X+sY&#13;&#10;IGbudPfJDeTsdBpDBgzAARMmYF5rAu1pnRPyEYCY0jigsgBX9SjtHE21PZ1f3YeH5HYC99wU5efn&#13;&#10;I2AFAAATJ56Jx594HOFIGETkzGNzA3rvPSRAOX8YeKQhYVomAOC9994DEX3y9ttvc0M/xhhj/3vO&#13;&#10;O++8IEJ5f7mgZzmtHt+PFmQNHy4f34/eG9WdSgE69Jjj/GEspRSRpm8dwuw4FOp8zfm6bdtERPTm&#13;&#10;m29St27dvDXot7vV19fTqlWriIgonU47Q2mUOwTacbj1nw25OkO5yp9DlUwmiYhoxm13EAD6/bAu&#13;&#10;2w0de7cF7py4UzoXEazgb73glX13bgB347hx4/xztmLFCtq0aVPmfCrnfBIRafc/f0jeVqTSueef&#13;&#10;iGjRokVUXFy8JhKJVO/qY2Tsp4R/KzL2AxFS4p4HHrpmZIT2O7mmEImsBeAtKdCYSOOCOatx2Nnn&#13;&#10;4smHHoDWGkopCLg92bIzbn73VC8rIvyhTycj5lQKGoaBDz74AEcffTRWrlzpZ/GkFDANCUMKGFJi&#13;&#10;3rx5OOGEE/xM3Ldl9/zWIm53/pxhV2SN6JLX3FX4w66BQAAPPvEUHrnuajw5qBrDivP8oWNDCIQN&#13;&#10;Aa/LCAGIK8KUHmUYnm+cpc28g3jdmP+Me662btq4CbFYDEIIvPvuuxg1ahQuuOACXHnlVTj2uGMR&#13;&#10;i8Wc86u0uxKHey7dE2wrG6tWrcLy5cvxxz/+EZMnT1ofi8VOjsViDbv0ABn7ieFfiYz9UCIF+w+y&#13;&#10;0v93f30noypkIukOKxrufLPTP1iCvhOn4NF77nJXUNBu+4+s59jBT6zX180fYtUE7fZ9a2lpwejR&#13;&#10;o/HNN99ASpmz+LhhSHijrYBE2rZx8MEH46WXXoZhOI/1gkK38+8//o3hXeThHI90u/QrrWAaJmY+&#13;&#10;+jhunzIZ9/Yrw6CSArTazmhb2JBYG0vi6ZWb8aueVSgMGLDd1yZiSHzdEsfEeRvWbC2sPCzdsPqL&#13;&#10;f+9FZ9kCgcDheZG8F+fMmYPOXTpDKYW/vvkmXn31VSTjcRx11FHY/4D94QTe3jA6wQvEiQjLli3D&#13;&#10;wQcfjFQqtXTt2vUf23ZqBoCFu/jQGGOMsZ0vv0+fsqJQcOHzw7rQqqx2IQv36UMrx/ej08qD9IvD&#13;&#10;j6BEKkVK2X67jpyhSaX9Ia7sr+d8rp37UqkUERE99bvf+cOk7qLxJIRzgzNdjqTI3G+aJn344Uek&#13;&#10;taZUMuUMm3mtQ5QmUsofUsu5udWLOcO6SvtDuPc/+hj1jQbpteE1OcOmK8f3o5eG1tCQ4gh1HzCQ&#13;&#10;TqjOp6Xj+tLCDpWptw+oJisYXJDXvb5yl57I/3J1dXVVAqLhuedm+8PlHfnD5B0qjZ1zqemtt94i&#13;&#10;AE3lBeW9eKksxnYdHkJl7HsmhED7qjWXn1yd33eP4jy0ZxUtREwDs1dsxMflPfHIgw8haFnwhkOx&#13;&#10;g4KAHQ1tekUETuWpX20IAPjwgw8AAJaXbXMzK/7qCYC/zqppmrBtG3PnzHGb/2YtteVOaPciP092&#13;&#10;QYW/b97+wJkUf9X1M3DD2ZNxV98y9C+K+sOmEUPim6Y2nDN/M4677lZ88cF7WNR9EB5ftBYR0/C3&#13;&#10;EbM1Dq8uxLk10X6xhuXXbPe6sH/ZggULNhDorj/84UUAgGmY/nq5ytZQtvIrib3zTJqgbQWVVgAE&#13;&#10;li9fBsMwFmxt27q0Y5UyY+yHwwEcY98zqujSvYuF047pVJS7PJYhMWdbG25atg1XXzcdFWUlsG3b&#13;&#10;rwL02nMA8IO5zMoKwltKIbfdQ9ZSVVprbN68OXtPvnVuW7a2WFtmW1nP5wdrWbfMaveZ7xfuY6WU&#13;&#10;ePiJp3D3tGtwQ69i1BVngregIbApnsQlc9fi1CuuwWVTzkFRQQFuuvFmPN2ksKYthpA3JAxAEeG4&#13;&#10;mkLUSHUiSqv7/NODYDtERAiFip9+7bXXGj///HO3Slk7wbrE9m1pyFnpgzT5LWm2bt0K0zQ3GYax&#13;&#10;/QYYYz8YDuAY+z4JAWzbcNXpNdGSmrCFFGXmvcVshalz1+CQMyfjuKOOhFIKpmnmlIf6KLO6qQDg&#13;&#10;TEvKZMMywV6m9YcQAoGA0y7C1gT9LbGbAGBI+AUExUXF2z2mY6Ylp2ABcC7uBGjSfhD68FO/w4yz&#13;&#10;J+KZYZ0xvqoIbW7mMWxINCZSmPz5Svx86jX49bVXQykF27YxfuwYnDD1KlwyZxWa0jZMd6fSmlAR&#13;&#10;tPCrzoWFaNpyteCq1O8skdi2pr29/bITjj8en332GbxATEoJKSQ0aWit/V5wQggYZqZlSCwWQyqV&#13;&#10;WpM9n5Ix9sPj34KMfU8EABktPGFA2Dj1iOpCv2gBAEJS4p4Fa1Cxz/6Ydd89/oUSAHLGOD3u17x6&#13;&#10;Aq8vV84Qp/s10k71oBACvXr18r/u7ZNXqSpl5gYA6bSNYDCIocOGZW0363j8bXk1DU6BgxTSz+Ro&#13;&#10;W8M0TTz4+JO4YdIZuLdvKYYU56M9a9h0XlM7jvtoBSZcdi1um3E9tNZ+/zEiwjVTpyK9+1jc+NUq&#13;&#10;mFlrrCa1xpGdCjEk3zyOgkUj/tPz8xM3a9HixecceOCBzRdccAH+9OqfsHzZcjQ2NiKdTvtNmZ33&#13;&#10;iYQ0DMBPuAkQURsPnzK2a3EAx9j3pP8ee5To1pabT+pUaBRaBpR7wQtIgfnN7fi/hIU7brsVpmn6&#13;&#10;7ULo29Jkruw2HtkfsxHBD4YOPfRQBIJOFs4yDUjDvSBL4Sx6D0ATQQgTmgj7jhuHQQMHQSnlZ9Qy&#13;&#10;23UzezlZvqztgmAFLNw/61FcO/kM3NOvFIPLCtCmMpm3+U1tmDRvI06acStunn4diLQ/h8/bZ9Mw&#13;&#10;MPupJzCnpCveXr8VYcP5NaUIKLAMnNmlyAwifj7Phfvu3ArjmS0tLSPvuuuuuw/5xSH2xIlnYPr0&#13;&#10;67Bq1Sqnolkg09SXKCvbKwBAcQDH2K7FARxj3wMBYP7X3xw0MBrsfEBFFHGVudgFpMBTSxsw+rAj&#13;&#10;MXzwINi2vcPnyLlAulm2nL5r7i0zHy3zUCkl7LSNwYMH45ijjvH3yl/sipwhVe22B7GVjW7duuHW&#13;&#10;W26BEASlyB8nza40FCITzPkFEW4vOifz9gSmnHkGrutRjGFlhX7BRtAQ2BxP4pIv1+JXV0/HtVMv&#13;&#10;zelfl3l+AaUUetTW4vRzz8XvVm2BcjOPAJBQhJHFEfQJyV9EuvTIShWyfxcRIZVKLRg/fvy1ZWVl&#13;&#10;8RtvugkXXXwxevbsmfMHArnBm3cO3FDO5gCOsV2LAzjGvgfXEslIOjnx0p6lKMrKvoUMga8b2/CB&#13;&#10;UYCrLr8Mmpwlsgzpjk9lrpLbL0u1I1nDqNnBnTQkTNOEEAJ3/vZOjNt3HNK2DYKAUgSlnUa8XjPe&#13;&#10;fv36Y/bs51FfXw+tCKYp/WE07zmd3fG2Q7k936TEQ48/iZvOOROPDKjEQTUlOX3etsSTmPT5Shx8&#13;&#10;+TRcf9XlSKfT0Eq7DX+d/fYny0MgnU5j8qmnYmv3AfhwYyOCfhaOUBo0sV9JOD+2dvUNPBfuP9ea&#13;&#10;aK0tKCgIDhgwAN1qu8EwDP+9p7WGVgraVqBUzpy3AK+OwdiuxT+BjH0PpoeLx4woDO45siQPCXcI&#13;&#10;UQogYROu+3otDvvVJNT36+d0u8/KpuVUmXp2sKh8hvDnqfmL0sPJkgjpZLNKS0tx5FFHOo92V1mQ&#13;&#10;UqKqqgpDhuyGa6+9Fu+88zZ+9rPdobWGaRruMGtWY2CdO7GdtNup3832zZz1GG45ZyLu71+OcVXF&#13;&#10;frVp2JBY3hLD2XPWYP/Lp+OW66/zh4u9oFNr5wYNf9gOAEqKizDpoovxzNomgDJrpiY14ecVUZRa&#13;&#10;mGAUF+++E0/bT1JLc6woGo1aIGeVBfKDauEXyhABZDtnIJIXAYA+I0aMqNiFu83YTx4HcIztbELA&#13;&#10;0PHTD6rIMwJCwMtbhKXE86s3Y35+GS48+yw3WDL9oMobinSCGp0zNOq15vDllJ+6XyLK1D6Qlz1x&#13;&#10;tp5MJvzHAEBeXh5eeOEFvP/+e5g+fToqKir8TJrH3wdvY5QbzCmtkU7b+PXtd+CW8ybjnv7lGFAc&#13;&#10;zcm8zWlsxalfb8Avrr0RN027Blo7wZu/HeGPDvuHI6WAZVnQSuP4o45EY496fLqpGYGsitRe+UFM&#13;&#10;6lps2m2xo7iZ7HcnpcSSBQuGRcIRYZjSXULLdvsIOqtpGIYBaUqQ5byX2traAODwxYuXfFheXj5k&#13;&#10;V+4/Yz9lHMAxtrP17VtaKGn/kUURv++bFEBcE55esQ0nnngCunbt4hQKeMT2Q6Z+wYLzj9zhTJmp&#13;&#10;EnQmmWcqUP1hyax4zzBMbzMAnKa9tbW1iETCOXPwyFk/KbOdrFtOoAgNyzJxxXXTcfWll+DO/uUY&#13;&#10;WBLNKVhY2xbHRd804LK77se0qZe57UUMSMPJ7jmNgnOPV0jpb19phcL8fOxz6OF4YfUWWFkPTmvC&#13;&#10;3qURFEo6gPa61vy3zxEDEUkhxN22bf+6oLAAASsAbwktaK/q2XnNpZQwAyZe+P0LuPmmm3HTjTfh&#13;&#10;rLMm99i8efMTIdMcycOpjP3w+KeOsZ1t1dqxY4rDldUhC7ab8bKEwLzGFqC2FldPvQwAYEgjk2Wj&#13;&#10;3Axbdi+3zBfdj9Th34C/aoLWzjwybw6dNxTrXWANSf7aq+l0GlpnZfw0+cNnmXUwc/vKCelkzywr&#13;&#10;gF/f8Ru8ec/t+MOwGgwpjqLNdoY5Q4bE+vY4Lpy3DmfMuA3nTjwdWjtz/eCt2iCyaho7DBt7r4nh&#13;&#10;7vMRhx2Kb4wI1sUSMEUmC1cbCWBovtkXn9zLWaB/gxAC0UCgtynlo6NHjzlv/PgJ4XAoBMM0ARCk&#13;&#10;ITNDp3DmWCYSCVx99dU495xzcfvtd+DyKy5HSVExKrp1GVTdr/frWuvf5lnWAA7kGPvh8E8bYzuT&#13;&#10;EDBU+pd7l4RhZjXaNYXAH1dvwYFHHYfOnTohlUq5qylgu6HSnNUX3H5tfjZOE2yVyZj936uv4qCD&#13;&#10;DsIFF5yP5uYmSEOCBGVluLzgy/lRdxMrzvPYKmc+G3kd5ggg0pmllLJ71AEwDAM33nEnXrz2Mtw9&#13;&#10;oBLDiqNI6qzMW3sM58xdi4OunoGrLrnIGY4T3vw799Ayq27l9LDTWvtDtkJIKFthyIA6VI7YCzMX&#13;&#10;NSBouJPr4QxJTyjLD4DiB3FLkX9OSmxpyEoAACAASURBVImwae5BRDMDJSWfhAqip5w9+Sw8+eQT&#13;&#10;mPvll3j++edhWZafbTUM5w+MWbNmob6+Hn/606t46Q8vYcqU85BKJvHMs8/giLMn4+bnn8k/fPIZ&#13;&#10;54dLSz4xDWNmAIE6DuQYY4z9d+nUr7RrfnDdh6N70uJ9+9L8ffrQon370id7dqf+Rfn00edfEBFR&#13;&#10;KplyFqffwYL0/i3rPyJnoXhv8fG169bSaaedlr1oA1133XVERGQr21+Y3Hv8zJkzCQCZpkECoMLC&#13;&#10;Qlq8eAnZtk2pZIps284sXG87N6VVZmH6rEXqb/rNb2lE1KL3R9bS8g4L088eUk09ApKuu+lmZ19s&#13;&#10;m7RSOQujayJ34XvKOV6lVO7roBSlkikiInrg0ceoCqAv9upFi/Z1trdkXF96Y49uVJYX+hhjp/Ew&#13;&#10;6reQUqJPfZ9+AdOcVdG5Jnno5F/R1c88Tl169aQ57vvxxRdfpKqqKvr000/8984777xDY8aMoT59&#13;&#10;+tBtt91Ora2t/n0PP/QQFZaV0uMf/51eWjKPXl2/nE6+6jLKKyygsk5VLQAeKs3LG0dEHMkx9j3h&#13;&#10;Hy7GdqamdXsMLQh3qgyamdYhUuDdjdtQOGAIhg4e6AwPmkbuEOiOhky9bh1eDYHba+3555/HyD1G&#13;&#10;4rHHHgMAfymkJ594Ei3NLTCk3K4IgtyGvKYQzrJZhoFAwPKHLr2VEASE015Ea5DtFEF4SyYJITDx&#13;&#10;vPPx3DWX4rcDa1CdF/IrbCOGxNzGVlyytAlT7n4A0y6fClIaUgiQAHT2hDy3DYkA5SzJlck+eoUT&#13;&#10;mWKHQ39+EGSnTpjT2AJLZlqK1IQD6BE0BuPrB3v/R+ftf5AQAp2Ky0dJrR9ftmDpx/llpadf/sj9&#13;&#10;gRMvvwR2IoEABGq7dUM6ncbhhx+OKy6/HCeffDKemz0bhx52KI455hgccMAB+OSTT3DJJRcjPz8f&#13;&#10;SilorTHz3vswcM89UFxehrb2GNpa26BthR4D63D172ZFj7rw3IkUzfurEOJvxcXFB3ChCWM7Hwdw&#13;&#10;jO0kQkhYhhzZN8+CJUV2yIIPN7dg9z33hGW4qy7IHV/QOi427y5pD6UUpJR49dVXcfrpp2PNmjUw&#13;&#10;3X5dXpBmK9tdx5KgbAVlK39lB+2t8OBuVgoJy7Kcyemm6d8npIBhGjAME4Y0YAjDL5a48Y478cZ9&#13;&#10;d2NG/ypUR0JIKK+3ncT6WAJXL2jAeb++FedPmgg7nQa5feMECYisOX7ecmCZY8589IdP3R01DCcY&#13;&#10;raqowMFHHoWPNzXDzFpxLGII1OUHg2htGvSvnaX/fUIIhIFORHRdczr+l2EH7HdKtyGDCup2H4ba&#13;&#10;Xj1BKRurFi1CTXU18vPzAQjYaYUp55+PovIKHHfssdC2xmuvvYYrr7wS+fkFULb2Vm/AihUr8M2C&#13;&#10;bzBo1EiklI1kOgVbadjue66ishrHn38epj31CMYfd9Reaa1eIaLbQkAtB3KM7TwcwDG2k/Q/8oh8&#13;&#10;004eWZ8fRDpr0fptqTTmKxP7jRvnPJDcxd876rCCvddexFY2DMPA73//exxzzDFob2+HYUhnnppb&#13;&#10;AHH88Sfg5ZdfRlFRkXOhRe4KDcqdN2crgtJOsLdx40Zs2rQJ69evx8ZNm7BhwwZs2LABDQ0NWNew&#13;&#10;Dms3rMOa9WuwafMmXH/b7Xh5+uV4Zo9uGFAUyenztq4tjnPnrsHR192CS6ecC9u2YZqmvxyTFzR2&#13;&#10;rMHocLiZ9Te9x7rf4GUADzro51hoG4ilbUj3eyUE+uZZEFIM+6kHB1JKWMAQIrrdKi76bJ8jfznt&#13;&#10;yscfyj/juqsQ39aMfQ47BJbzRwZWLVqKoYOHwApYAADTMnD1DTOgF3yN/mEL5V26YsiQIUinnZYi&#13;&#10;tlKwbeePiGeefhrhkhIMGLkHWtva4LQbcfbBEAKmEFDtMXTt2g3n3HAdpj35iLXvMYdfYhQWfEpE&#13;&#10;99ZWVnbbZS8SY/9DeN4IYzvJ8r++MzCi7D4984JwV5CCIQRWtsahKzphzxE/87MYmYn6Iqf6NHs1&#13;&#10;BS8A84ZNTz3tNMRjMQCAcgOo4qJi3HPPPTjhxBP87zcMEyQUyF8qC5n+cG4hQWtLC375y18iGAzm&#13;&#10;HAPBLWhwv0FKgfa0Qm3LRtxVX42qrGHTfFPig03NuOKbDTj5+ptwzWWXuNs33Odytoes1iT+jmQF&#13;&#10;Wx2LajMLZzn3CeEs9bX70MHYEClCQyyFmvwwNBHSRBgQDaHQah3elNACQmTHhD8JRx11VPgPL7yw&#13;&#10;p9J6clnnml8M33dsYO8jDkNN714IhIL404OzIKVA/92HIZ1KwtYK65YtQ/FgZyUy0zRw5TXX4O07&#13;&#10;bsS9Q2thoxhnPDITt/Xpg0svPB/JZBJCSAQCFl54/gXcfPPN+OVF56CkqgLJ1jaYhomgZQEgmJYF&#13;&#10;yzShbBvJZAq2Vqjp2ROnT7sa444/tvyt2S+c8/cXXzkKwAwimimEUP/w4Bhj34oDOMZ2kkSsbeDg&#13;&#10;vKAotAx/zpclBOZsbUXf4fuhuLDQiV+kOy8NyIqs3OFDygwfeismzJr1KCZPngStbBiGgNZOoNa1&#13;&#10;a1c88/Qz2HP0nn6bDi/wE4aERO4wbmajTlZr1apV/9Jx7Z5v4bdDuqIiaObMeXtnwzZMb0jhgnsf&#13;&#10;xJRJE52F7ymr2rTDGpoAMgFd1vE7mTfseF+9/ngElBeXonOffli0di5qC8KwFWATUBOyUCyoX1PP&#13;&#10;4QUAmv+lg/ovZhgGqqqqem/dtGlYIp0e88orr+zVc1B9/R4H7o8xBx+E8k5VsFMppG2FtUuW4/f3&#13;&#10;P4yfn3YKjGAAyVQasdY2bFi5Gq+/8TouvPginDFxIp6fPRuvDO+CqkgQNgFDy/Jx2cUXYbeBAzB+&#13;&#10;/HgAwG9/exemXnYpjFAQI8btC0qlYBkmhNvwV9kKEMJp8Kw0bK2hiEDJFDQINT2649RrrsDu4/et&#13;&#10;ePGumXcbQhxQW1s7Y/Xq1R/yuqqM/fs4gGNsJ5BSQtuqV6dgEGEpkNSZIdQlrXF069MXgFNMIKXT&#13;&#10;8T67ZUh2qw4iglIKlmVh8eLFuPjii6BsG5YpIYSBpEojLy8Pzz37HEaOGgk7bTvtQ3JWbUCHyOlb&#13;&#10;9huAYWQCKKUBnXUx7ZMfwJ2DO6MiaCGhM5m3L7a24vxvNuK3z8zGSccc7czREzJ3m+T+Lzv75qy9&#13;&#10;5TaJRU4mzg/43IAua5UwCCFgGRK1vXtj8fz3cZCogFfsEJQC5ZYsXWE31+B/NICTUqIwEOiaSOth&#13;&#10;CZU6c926daMqutQUDB+6G8YdfTi69+uLaLQAOpVGoj0GIiCYF8ZXf38fsZZWDNlnDNricRhSomHt&#13;&#10;WoStABobG3HUUUdhwcKF2GvMaDQ2Lka4LIrfrdiE/4d8nHXWKbjgggvw8ccf47e/vQu33HIL9t1n&#13;&#10;X6xu3oaS8nIopZ0/EdzzpmwbQkrnc9LQ7vJnznxPAUqlYafS2G3PUagbuhvuv/Lagz788+v7lBQW&#13;&#10;nrStpeVFDuIY+/dwAMfYTuDMRVNdK4MGLCmQ0E6AklAajZDYo2cP/3HZFypvfpfH73zvTt6fevnl&#13;&#10;aG5uhmUa0ERQdhoVFZV49NFZGDlqJJRSME3DLVIgf4g0s0/u594nHYI6DUCrHV84R5dGcEPfKlSF&#13;&#10;MsFb1DTw5dYWnDNvIy697U6cdMzRsG0bhnQLKrwFTd1tCW89zazgMifr6AV1WUPHQCaIzKw04fy7&#13;&#10;a4+eWJjKDPESOfPwaoKWhXVrOgOY/y2n6L+KEAI/Hzo08urnn/cCsJ/WeryKhHfrVNOpot/woRg6&#13;&#10;ek907tMLheXl0KSRTibR1t4G6WVvhUCqtQ0f/vkv6DN0CCq6dkY6nYYZDmP1smXo36cv6gfW45VX&#13;&#10;XsGnn36GBx5+CJ8++AnqivMxc3kjzrvhJlxx8UU47LDDMGjQIGzevAWzZ8/Gs0//DrJzFYLhMFqb&#13;&#10;W0CkYUAg3zJBtvIzqugQjAknMocQEql4AuFACFNu/jX6Dh0Sfu439zwmiAIQ4lkO4hj713EAx9hO&#13;&#10;QLNnG5GTT+42ojjir74gBNCeVtgiAqjr23f7IcKOFafeElK2ghWwMHv2bLz80ksQQiDtri8aDAbx&#13;&#10;xBNP4oAD9oNSym+26o4ybpd061jV6V0g8/PzccvNN6OktNTttu9c+sORCO6c+QAS77+B39RVozxo&#13;&#10;Iq6cYDRsSvxl3RZMW96My+6ZiSlnTnT2QRputix3DyjrYr5dtq3DMSPr/o5zAoVwWpsYAHr16In3&#13;&#10;hIW47c0lBAJSoDxkCpiBzlDJbz1HP3aGYSDfNHs0J5MjiGj/1+bM3b26W22v7gP6BwbvORK9Btaj&#13;&#10;umtX5OXnQWuNdDqNVDIJTeRU+UI47z0iJxOmFdrbWpEXLYBhGNBKwzBNrF+xCtWVlZgxYwauvOJK&#13;&#10;dOnSGVWVVXh2Wwrvzl2HA6dchGvc1ULuuusu3HTTTTj3nHPRr38/TJo8Cb+68XooWzkVzwACkTDe&#13;&#10;fvkVvPHcbOxz+GEwDAOGe26Um4V1zrNwh1sl0ukUTMPAYb86DWU11dGZl13zZKK1DRzEMfav4wCO&#13;&#10;sZ3h6PODwTDKe2QVMAgIxJVCixFA186doVXH+doiJ+Dy5sCZlommpiZMnz7dv88wDCilcPnlV/jB&#13;&#10;m9MjzQveMs+VHSx5AZLRoTN+KBjCscceh5LSkpyvP/zk72DN/xw3DqxBacAJ3gAgYkq8tHoLrt+Q&#13;&#10;wk33P4wzTz3ZnXdnICvNt10EuaPlwSg7oMua/7ajx2Z/rrVGl5pOaJEmEkohZJl+oqcyIAEVr8QO&#13;&#10;sj8/VlJK1NXVVa5evnq31ljLeKXUCFFUWDdo+G4l9XuMQJ/dBqOytitKKpzhYm0r6LSNttbWnHmG&#13;&#10;Ek7GTcCpynVGsgWCeWFMnHYVfn3GWfjq7fcwYv8JUFpj1YKFmDB0d1RUVPgZ4LlffomTKiJYKII4&#13;&#10;+LDDAADpdBo9e/bEI488AgD40yuvIAVCl769kEwmAMOAQcCLd8/EW7NfxH7HH4ODTzsF8VjMWZNX&#13;&#10;CEgiaG8NX3jD+06on0rbSG5rxu7jx+OsW2Dee/GVs0KBQLi5ufnRH/ZMMPbfiQM4xnaGToXhvKbG&#13;&#10;4nxDwhsUNQSwMZGCiuSjtLgYcDNdPi/OkP4y9UinUwgEAnjllVewYMEC/4KnlELfvn39+XDwM2re&#13;&#10;MKP7lNkVn1mkWxma2bRGe3sbCgsLkLYJoZCF6266BfdfeTmeHdEV1ZEQ4n61qYEPN27DjHUxzP7T&#13;&#10;axi/915+q5CcbEmHzX5bW4/cZsWUVZgqcuYCeqGdtw2tNcpLSxGDgbQmhN37NQEFUqCguKRn+7ZG&#13;&#10;9/X5cZJSolevXmWbGhr2aGttPX7evHmjw3mRLn2H7YYR+0/A4L1Go1NtV6eSUynYqRSS7TH3nJJf&#13;&#10;JOK9eQS5TZLdAM6bPyilgEqmMGTUHjj8nDPxxrPPY/T+E5CMJ7Bu2XJ0O+JoAEAylYSQBhZ9NRfj&#13;&#10;CiP4piUzpO8Vj6RSSQSCQXz0wYco61IDKxxCyj3/T1x/E/7+0iu47KF7UT96JJLtMaRsG1I4JTRC&#13;&#10;+DU7mfPpRvoEggahvaUNu08YjwNP+Sb88gOPPNC5c+dP165d+/UPeFoY+6/EARxjO0NRXl5xuxE0&#13;&#10;sy6uEsDWRBoFxRUIBALoGOH47USygi4pJWzbxpNPPun/22mjoXDRRRchGo3Ctm1nhQOiHXTFzRrI&#13;&#10;3EEWSwrAyQMKv2IwFArg3kdm4YkZ0/DQ0Bp0i0Zygre5W5pwzao23P34Uxi/915Qbl+6jmPC2S1Q&#13;&#10;co4T2z3UzzZ23D9/zhsA0pQZHnbnDhYWFKDdzcAV+s/lrHYRkFTT/q9UbvyAhBCo71Jf/PXqr3tL&#13;&#10;YLjWer9169YNruzWtduQPr0wYMQI9Kjvj4ouXRAKR2Cn07BTKdjJpNMImUQmeIMAhBMAec1StHsP&#13;&#10;aS8T577eygmOEokE9j7sUPy/p57Doi/moqSmE2JNLaipqQEAGNLAuo0bsWn1KlTWBLF1SxsM748D&#13;&#10;rZ2iG2FAa40vv/oSXXr3RjAYglLteGzaDVjw6Re48slH0L2+Dm3NLTClASGkn2UDnPecN8RP5GVI&#13;&#10;/ZV3QdCIt7XjkImnYcPq1dZHf359BhEdJn6CLWEY+3dwAMfYzpBO5IVNKY2syklTCixpS0JXBmAa&#13;&#10;EtkBnB/kkHdh0yDt9Hx75pln8Nbf/gZDGiDSUFpj+PBhOPGkk5zgzQ3q/CtgdkILmYApZ3jWDa5M&#13;&#10;6cUEAoFAAIFAAL+5/wHcedEUPDigAvXFUbRnBW+fbmrCJcubMP2RJ3HcEYdnDZtmFxrkvhReFi0T&#13;&#10;iGm/ujT7/o5LiXn73Nraivy8PGcel01+KxEiQjBgIRSJIGmrnOMzpEQiESt6Np0yjt6FvcWEEDjy&#13;&#10;yCPDL7/wQs808DMi2m/RhkXDa3p271nTowcGjvwZeg4cgJoePRAtKgJpDaVspFNpJOPtAAk/RwXt&#13;&#10;ZlbdE+p82HE4DDjBHNxAl0jDDATRuGEjnrzxVpRVVqKmVw8sX7gYUAq1tbUgIgQCAbz+xl9hNG5G&#13;&#10;UY+uiJNAMBhwnwNQkpwh/W3b8NW8eTju0KkwiBC2LKh0GiVVFegxaAB0Mu0Gb9nvPq+jn7NoWnZQ&#13;&#10;579ecFYFAREi4QjOnHY1Vs1feIgpzCMgxO//W4bDGdsVeCUGxnaGpvaAmTUYCgAGBNbGUzBCYVim&#13;&#10;sYORTTc4ASBIQGuNVCqF++67D6Q1hBQgIRAMBnHDDTMQCYdzAyN4mSzKqeIk/yKeufgpd/6dJucm&#13;&#10;pUQkEsE9Dz+C3009H7PqKzGgOIo2N3jLMw08v3IjJi3ZhhtmPYmTjj7SWQIsZ96eF0HC33bO/nnD&#13;&#10;o0JmZdF2kKETwn1u4IvPv8DYsWMxYsQI/PnPf4Y0pXN4XlsW00Q4L8+pis16GimAdDIVOvroo3PH&#13;&#10;in8AF154YbiysnKABE4koqde/MMfPi3t2uWzYfvsNeuUKy455ponHu553VOP4uJ7foP9TzwePQfW&#13;&#10;w7RMtLe0It4eRyqRdo6PsjKTRHAGR7WfidSk4YZpmfYqgL/UmXDbuAgImIEgmrdswe2Tp2DDytU4&#13;&#10;985bkFdWhnUrV0IAKCsr99fH/eDjT1AhNIJSIgmBaDTqFkII/zEL5s9HWzKO2v59kE6lIDVh4rVX&#13;&#10;Id7ahj/e8yCKCwsRNgwEpIQppZt1c/bOO3/kvk9z35/O+8mQEiqVQmlZGY44exK0UFcNq6qK/JDn&#13;&#10;8afos88+s4YNG1Y4bdq00E99JZP/RpyBY2xnSCUNmLlVCd5Mn2AgAP9vpQ5tPYQbwRGcFQzmzZuH&#13;&#10;r776CqZpQpAGaY0DDzwQBxxwANKpFEzTylzonSfw263lBHH+15yHeQGcIrd1iNY44Ywzseq1l3BP&#13;&#10;XRW6Rp3lsQScViF/WLURt26TePylP+Hn+41HKpXKXWEBmWAxO92XPYy6XSDnHTkJZGoqcitPH3jw&#13;&#10;QYwcORL9+vbFCSecgMsuuwxXXHGF3yTYiXl30KAYgNLawJw5P8hV6NJLL43ef9e9+7en4hPuvPPO&#13;&#10;UVLKnn13HxoePHpP9B4yGJXduqKsshKmlNBawU7bSCcSzn57eyjhB0j+l/2gJlOkkF3fS955dia8&#13;&#10;ZR7vzX0TBqQpYAZDeOTumcgvKsAl990FMxhAKpnA1g0bURiNorCwAIDzR8OKlSvQuyAEUwgkAIRD&#13;&#10;Ibflh/CLHD7++BMUV1cjUhhFKp2GASBaUIDzbp6BX08+F/XDh2L4PmMRb2+HdgsXiHTmPHWoLXHe&#13;&#10;Gpm5joIASIFELI5RB+yH159+bsicL78+VHBV6k5HREZFRcXxiXj8wDFjxtYBOrJgwYJkfn7+gry8&#13;&#10;vNmbNm16sWN7I/bjxAEcYzvJ9gvRexkvci9YuY8Q7kRu/3ouJb766iu0tbXBNE3YbtZp7733BuA8&#13;&#10;D7n1ptmBH5A1PAk3xeal9rxtZX8OYMuWrZj/8mz8ZlAX1EYza5vmGRJfbGnGr1e14DdPPucHb/46&#13;&#10;pVnZP6/2NXu4NvuveMrqTeeRHaphO3Yc7lrbFXPnzMV9992HispKnHHGGYjH47j22mthWRaAOACn&#13;&#10;pUguASmkQmA3ApZud+9/yjAMmEp1SwI/A7DPnb+5Y3R+cXF9Xa96DNh9OPoO2w39hw9FIBSGnbZh&#13;&#10;22mk4gmkvaPLGc92biSy5wF689syQV3ua+1+a2aCY05vPeEWyGSyoEB7axt6DxmMsopyNDdugxUw&#13;&#10;0LJ1G8rKyhCJOMmtRCKBDevWYlx+GIoIkIb7B0d2Bo3w9t/eQnWPbgiEQki2xyClgUQ8jl5DBqHn&#13;&#10;oHq89fKf8LPx+0JIAWXnZn+9g8gZ/CWnWtYLyL2Xx1YK4fwIho3bG4u//PpoATz7HU8Z24EePXrU&#13;&#10;FxUV3ZhMJn5BdhqK4A9vG4ZRb9v2kcXFxZdv3br11l29r+yf4wCOsZ0hP6goLrwxQgDOxao4YMJO&#13;&#10;Jtw1UL0l2OFn0ZwsB/lriC5cuNB/Su9re+yxBwAniMgESO4cI2dyWVbmCzkDuR37wAkhQVDYqyyC&#13;&#10;W/tXoSJo5gRvXzW24oIljbjl0adwwtFHIJVKQwojc4kVlP1sHePEzFBZh4AxOyOXw2tzYji/iiZP&#13;&#10;moS9xozBzPtm4uxzzkavXr1w4okn4v3338cdd9yO+sFDAKURNGRORoeIYJlmeuR9Z+t39nnhH5+r&#13;&#10;b2GaJqqqqko2rd1UnkKqCEAvAH1NIXoppbrlV1X27tOje1mPwfXoPqAO3fr2RkWnTggGAtBKI5VM&#13;&#10;It7W5kzUz3r9/WwoRFYxaSZ4yzQl7hj0ON/rvWtysnfkNkx2/zAACWhoZ94aAEOGUFJZgQ2r1iDm&#13;&#10;rp+rlULT1q3o2rUrgqEQiAhNLS1o2tCAnjUhtNsKygoiEAi4rV4ELMtEQ0MD/v7+ezh0ytkImBZs&#13;&#10;t0jBCASwdtFSrJy3AGf/+jpoZTvvZWfgF97uZgK3TO7U223vJ0UD/sK97bEEhuwzFq/MemK8QejV&#13;&#10;0tKy8yPyn5jzzjsv+PTTT09ev27dNNKqWBFBK8pZdcXJjpNoa2u7pbi4GM3NzbdyJu7HjQM4xnaC&#13;&#10;QF5+MhXbTBrws0MprbF7cQQfxduRthUCllPIIPzsSaaQwbvErVyxMud5Kyoq0Lt3bwCZ7FV2AUT2&#13;&#10;yguZr2V97hLu96aVxpiSCG7vX42ygIGE2+ct35B4e0srrlvRgql3PYBTjz8WiUTSWeNSKwAEUoCw&#13;&#10;nRYVflmhux0CQWunyEAaEnbahhDCGXZ1578pW+H1N17HypUrUVBQgLKyUhQWFqGoqAj50XzkRfJQ&#13;&#10;VlaGJ558EgcddBBKSktw7LHH4oMPPsDFF1+Mffcdh3POPQ+pZAKBwkwOzisPCQZDLX+fMGGHPUTc&#13;&#10;4UCzVJRG2tFYkgRKA4bRJaVUDYBuAGpt265pam2uKq+tKg/n50dLa6rRuUd3VHbujOLqSpR1rkF5&#13;&#10;5xqYVsApzFA2lG0jlk77oQl559IP1LLPBfn3i+zI1y9SEH7A3XHo0Qt4slKdyATSDid4cpaxEmkb&#13;&#10;JZ2qsHrhIrTHYgAEEu1taFizBsNGj/Vfk1WrViHZ1oZOYad4xbBMWJbpzEvUCqYwsXjRIrS1x9F/&#13;&#10;4CAYSsMyJLQGYBh49p6Z6Nq7N4aM3hOxWCxT2JIVtvnBp3uf9I7diTudx3itYkCgdApV3bthwKg9&#13;&#10;8j957fVTpZRXcyDx3dXV1ZXMmjXrsWQyeQjcObPOezX3DwatCaRtaK3R2tpyUzQaLS4qKv07kR1u&#13;&#10;b2+vMAyjWUo5Z9OmTQv4fPw4cADHforqAewPoAectTNfA/D3/+QJU7ZsbEym42lNwYDbYFcRUBkO&#13;&#10;YtumLYjF4wi4F8bMVZfc+gPnF2k6bWPNmtU5z1tbW4u8vDw/IwIg0wjX5YyoOVdE70LZMePlBX9j&#13;&#10;y/JwW99ylAYMJNyMR1gKfLQthqkLN2FrIIJnn3gUv5v1MBTpTOVg1i97KYQfEDojts4vc6UUAoEA&#13;&#10;TjrpJJxxxhn+fc4i58CU86Zgzpw5qK6uRmNjIxobG5FKpaC1gpQGDCGRl5+H6ppOAICzzjoLI0eO&#13;&#10;RG1tLR599FEcd9xxmDhpEtpXrERBl96QAggIAQVgUzINEqRLKyqGNK5fXxwKhWraE4kqAVQbQpTZ&#13;&#10;ROVBy6o28gKRguKakryCaGm0qFAUlZWhsKwUFZ1rUFJRjpLKSkSLi1BUUoxItABwCyyItNOXzVZI&#13;&#10;p2NuG5fMGchUh+ZmHzNyh4q9DJw3HO5n6jp+RyZhi0xYJyAh3DYj5G4/8/QSAtAa5Z06oa2pGTpt&#13;&#10;QwQDSLQn0LxlC3r16ulvY+HSZaiAjepwAEua2xAKFyFgBfz3GQAsXLgQZiiI6q5dQFpDCgEjFMDC&#13;&#10;zz/HF++8i6kPzUQ8lUTarwzumHcDvOpakT3sn/V6+PMp3dfCNAzs+fP98dlf/npWj5oejy1ds3TZ&#13;&#10;jl5V9o/tscce4blz5z6jlL2/AKCUzhkh6IgAkNbQGrK1tfXy9rbWy0XWz7thmO2RSOT5/v37X/rp&#13;&#10;p59u/cEOhO0QB3Dsp8J7rx8G4FEA0az7LgEwG04ypwZACsBnAN4HMBfAun/67Ms3tzWF0dSqdFG+&#13;&#10;6bbZAFAStBCIbcOGzZtRUljgTw73L+DuNUyT0zC1qdlZi937C7eystJZBknrnPljHX/5CjegyJ5v&#13;&#10;RYL8woOP5n6JGlPght5lKAuYSLjZmjxDYkUshSsWbkBDIg2RaMY77777Tw/3H5kzZw7GjxuP7j26&#13;&#10;+wFqKpnCm2++iVmzZmHMmDEAnPlOrS2taGlpRktLC9atW4stW7di0aJF6N+vP9LpNCzL8isWJ0yY&#13;&#10;gLfefAv7778/nli0GmcPqMWGtjhmN7TgsXXNSBnmvgEV+TRaWWaGQhGUR8II5kVQ3qUzutfXoVP3&#13;&#10;7igoLkIkLx/RwgJECvJhmVbmBMC9eCkFWym0tbXlJDO9oWDn3+6LrTOvtZcT85a2ysQwXkYuJxrL&#13;&#10;mZeYOZ9uLs87keTOoXTfLJnQAr92EQAAIABJREFUyAv+AU0KRsCCKQQorSANA5aUqOrSGfH2dqTa&#13;&#10;YyjIz0NzPAGkbdTXD/S3tmZ9A3oFBQotA0mtYQUC263asXTpEuQVF8EIBZG2FZQGgsEA/vL0bPQd&#13;&#10;tht6DRmIZCzu/yGRCQ8yGUXvyHKyj27K0vl5yIR+UhBUKo264cNQWl1VsnLdygOEEPdxMcO/b9my&#13;&#10;ZccIgf1Jayi9/R9jWf2ht6O19lsOQTkdB21b5UkpT1uwYEH1888/f/DRRx+9y1r2MA7g2P++fgAu&#13;&#10;BjAczuW2D4D8Do+xAJzY4WsT3I8NcCZSTwPQ9q1bGXtmyv70ts0bEuluXUIWbHdYMWRKFOg0Vq5e&#13;&#10;jf/P3nnHSVFlX/z7qqrDdE8CZgaGMDDkJNGcUEBBMSEuipjD6qqru+ui65oD4hrXVUysuoKKijkj&#13;&#10;YhYzCEgQhhwnh57pUOn9/qjQPYCKirs/dM7HkZnu6qpXoeuduveec/v17OHWwgkUoeBbgLgwTZNE&#13;&#10;ItFstZFIBEVRfEK3o0nMj7Rt0+EAKVEUhev/cRvfPjODR4aW0CEc8CNvOZrCysYUf126lVVNuvMx&#13;&#10;dzVqBlGx7R3f4HeEQCBAIpHgtddf4+KLL8ayLDRN4/333yeVSnHOOeeQk5NDcXExxe2L6dmjJ716&#13;&#10;9SIvL4+hQ4dSWFi04xULZ0LpWtqFF158kT+ceTpvfraInA4lrEtoHHzeOQw/crRq2zaRaJRwJIwW&#13;&#10;DqFoAYSqpdWb0gZbIqTESupY6Onj5k1mGSnt5hVC6cX8Sc9NcSKlywEzImLNivTSFWBSZK47k+Bk&#13;&#10;RKckOJerQNkm0y6Fa+BrO71IhaKwoWw1AVWlU9dSsG2wbdoUFWGaBptWraFd5xKa6urJiWbTr38/&#13;&#10;nxxXVmylNOwQPt2UBKIhFFVpZkezcsVK2nXuBJpKIpVECwRZOO9TFnw4j0vuvg0h8VWwzj5kXjDC&#13;&#10;30/vff8dX4zhfEZmppJtm5z8fAYctB9zn3pulCKUqdvHKFvwfZBSimg0OtaybEzre1Kenom23ME1&#13;&#10;n5EhcF5w7l/JZGL0Oeeccw7w4K4feQt2Fi0+cC34NaM/8BZwDjAIGML25O2HUAz8BedG9Z0PPOLD&#13;&#10;G80m3Vz1RW2CgBvBkBKimkaBlWLxkqXbf0aI5qRrB7Bte4ekrdk6/OW8cJBLAoTCDbfexqs3/p1/&#13;&#10;9S+mZ04WKZe8RTWFjypjnPzJGhbUNyeNUoJpS0xbYv0I8qaqTkhKSsnjjz9OMpnyx37DjTdyxhln&#13;&#10;8MYbb3D7bbdz4okn0rlzZ5YvX87Ue6dy+eWX89hjTvcJy3BsNyzTcvfLTTUqTvF8/759eOqFF6lu&#13;&#10;VcR5V17DuPEnkpuXQ5+hgynt2ZPCdsVEc3LRlCDStDGSScxkEiuVwtQNbNPEtuy0F5lnheL/4xZ3&#13;&#10;+687rwqcSU5Kl9R6n2lmk4K7bDratl1JovcZ0ptwT5i/3PbrdAQQPtd0iZwEgqEQbzw6nVce/g8i&#13;&#10;ECBlWSQMg2Aki2AwzOLPv8BSFSrLy2nTqhVt2hT456VmazkdIiFsKUnZFtGcbDRN8weVSCRZuXIl&#13;&#10;pX37oAY0LClJxONMu+p6eg4eQN999yKVSLojTKeEM9WwmT8+RXAfcJrF56TXDsw9TJbNkaefQm7r&#13;&#10;VoflB7Q+O3kZtsDFe++9pwohSnRdJ5yVtcNlvGtMEdIL+Ppodu4yXrcsC9uW6Lp++d577537i+1A&#13;&#10;C34QLRG4FvyacQ3QaRet62Sc1OvcHb4rQQqxalVCR7dtP0MUUARdwworly8DMmt9MuBGL8KhEK3y&#13;&#10;8/3lAGpqnN6eqhYAhCMg2HbTGYXj0o3w6brOVZOn8N5dN/OvAR1ot01v0xfWV3LVhiZ+9/vz6Ny+&#13;&#10;GMM08aJHiiJ8VWjG7oG0mxnxehEUVVWZO3cu7773LgKJqgrmz5/P+++9x+GjDkdKyYSTTuKBBx7g&#13;&#10;43nz6NevL92796B7t+6MOHQExe2LiUaj5OY6c4FQHF+wdCAsPdELITANk/zcXApyc8jSVCKhMCsr&#13;&#10;KonFGknG4340yIt5qUL4pKhZab0bbvSbOkmazWDbxSMyom64UabMjzipwXRllyK3nRSd4+v8lxH1&#13;&#10;a75BH9ueaeERWSfPiCoVpLQJqCqKULCljRQSU9pOyksRtG5XxKbVa0jqOlXlFeTl5BIIaCiKgmFZ&#13;&#10;bNmwnsMjYWwcgYvm1b/hRG+rq8uprK7m2KGDsUyLrEiE9597ga1r13Hujde4kUcbVQpQ0inTdGeN&#13;&#10;baOQ+OvPjHRmRuc8AmgZBp26dmPwIQeF33/+5eOFEJNb0qg7jxEjRpiKosyPRqODnn3uOb5ZvIgr&#13;&#10;rvg7ptsrOJ3FTp8zkT5BZH7vMq9rTx0PlK5atWoY8Mp/ZYdasB1aCFwLfq0YDYzZxevcm+8gcFLa&#13;&#10;ENS+WZM0iVs2AcVJDRlS0r9VLv9ZuBDdMAloKpZbCA6QKTYIhcO0Ky5utt5NmzZhmCbBUChd5P0d&#13;&#10;adT064ITTz+Tlc/M5OH9SynKCpJ0yVtOQOH1jVVMqbR56oWXOfLwkbvkwIwYPpwDDzoI07JQVRXL&#13;&#10;snhy5pOMGj0KXdc5/fTTefCBBzhqzBg0TWPpsmW8/NJLrF27lkQigWkanHnmWUyZMsWv5/N80TIN&#13;&#10;ir1CP9cpDRBoAQ09kcS0bUxpo7hF/r5ZrCf6SLM3n3gJ6UWD0pNXs1TfNhOa93vmn37NITKd0pB+&#13;&#10;eRzplzJL/DNq6TJ/l9vxuIwoibcNgYpDdJEKWYEAWigI0iJLC2CrGqZto4WCFLQvZtPqNSAlDXV1&#13;&#10;FLZpQyAQwLJt4skkVRVbKcgKIIFG00YNBFCEwHZT32vXroWARoeupRiGDpbNG48+zjHnnske++xF&#13;&#10;U6zRTbcL335QwSUFIu3wli7/y9hfz+/OpXlCcf8Swvl+uFHQvQ8byUcvvz6+V8+ety1dulSnBTsF&#13;&#10;KSWmaba++qqrGD1qFKNHjWLIkKHceuutzJ49+ztTpc61paRr5pwlmq07o6Rjf0VRXmlRpf5v0ELg&#13;&#10;WvBrxBnAVGBXt+JJft+bkaysb9c11NkNpq0UBjVsnBRkz7wIlWvLqKyqprhdkdMOQW2el/BulW3b&#13;&#10;tm22zq3l5TQ2NvpK1B3BI28eGbzsmutY87xL3sIhUs0a0zdwbVkNNz8ygyMPH+nfiLEltpC+Ye+O&#13;&#10;ttEMzvyM5X5+wMCB9OzVk2VLl/mLzJ07l6qqKvLy8gBJdk4Oa9as5Q9/OJ+jjjqKoqIidF1n/fr1&#13;&#10;rFixwu/Pie2ll71IjRuRkzZeCwdFCKdbhYBQ0LH18HQCUuLsC9tHdjxSKDJ807z+nWkRSJpo+Yfc&#13;&#10;IyAik5w44/OiYt62PXqWEdtrFsFwVpSOPHlnP1NZ6n/O/V0IAZqKqqgoqkJAUdFUFUVKLNtGTyYJ&#13;&#10;hcOownlPEYJQOEzr4nZ8O/9rNEWQaIjRPj8fRXUeIhobm0jU1ZGX5zwcWEhC4bCbxnRGtmnjRsLR&#13;&#10;KIGsLJSAxjeffkJNRSWjTvod0jBRhRMFTPvdCWyk00rLD3I6++7RtUwFrve5NDd3/vbogKHrdN+j&#13;&#10;H62KCvusXbmyH7Bgu4vzVwShKHS45JKsjY+9EqA1ULODhWS1e4G2+e5wpBq01dql/XNyWo8688wz&#13;&#10;AafGdvjw4RxyyCG8+eabzF8wn1Vlq6isrKS+vp7GxkZs26a6upqtW7cgFJDfwcuklI7qPBTqetDV&#13;&#10;/8p+/6l7BJYlthuvrBbYtug7bVp86Ykn6nzHPawFPw0tBK4FvzaMAKax66/tRuDt71tg+PHHfzv3&#13;&#10;8RnLyxqTfdsX5GBaEktK2kVCdExW8NHnn3PisUe7UaKM8tOMm2TPXj2B9ARaV1vL8uXf0rZtWyzL&#13;&#10;QhWu/5nnL5FBrIQQXHXTZN6/8yam7V1KYUbkLVtV+aKqjkuWVXPVvQ9y5sQJzvpUt15POFGddARI&#13;&#10;NluvH8xyaYtPbqTzNB6JRBg/fjzXX3c9iiKQtmDTpk3Mnj2biRMnIoTgySef5M9//jP77bcfAwcO&#13;&#10;RDd0VEWluLiYjp06Ul9fT//+/QmHw3gmx0K6LZn8YjHpEyhFUbCldJWqtlurk+6x6S7tF9l7kN7x&#13;&#10;80hZRuTSCXPJDK89SWbitXmRUEZXDJfROmPLXLZ5ZM/7rZmAxY04KYqCoqqOYbOi+KTelhBPxKmp&#13;&#10;qKSpoYFYdTUVGzaxefUaarZU0FRbx+rly1MHjz06lLJMdNtCcSNhHUu7kGhqJBVrQG9sorCkFHBs&#13;&#10;ZbaWlyOSccKq85yTsiSBUKjZWFeXrSLSphVaVhjLsnl9+hPsM/ow2nYqIRVvSitIM5mu503oXjS2&#13;&#10;LVE1DVVVMFKpZlY6frLbTzeL5gTWsshr04ZBww4MvD1z1lghxIJfYxq19d5759YsXHaCEMY4+5F/&#13;&#10;dy7BDspKX9fhfi9d1zwbUECILRJc2xhwHk4k2FIKYWvWRpPWx48bl9WppATbtp3aRpxzf+SRR3Lk&#13;&#10;kUc2G0NjYyNCUTjrrLN45umnUVUFgc2OjrYnxmqsqTlizT//9mVn4XJy29Nnewl0iSKEqD379IQa&#13;&#10;Di+yQpFZv3vo/ldntahXdwlaCFwLfk0oBu5n11/XUtO0KaZpLv6+hV6bNi2uZkVnLmxI3Ti80HEp&#13;&#10;sXF6i/YKSGbPfpMTjz3aITie4sv91yN0e+yxB1oggAACmophWsyb9zHDhh2MaZoIVbipM9xCeBtV&#13;&#10;VVEUhStvmMzcf1zL1MEltM4K+ia9UU1l1toKblrfwJT7p3Hemadj27ZjF5GZstsmJSgyXvMmEV9T&#13;&#10;KNORE6f2TjJhwgTuvuufxGINBDSVlGEyffp0Tj75ZBRFoXPnzky9dypD9xzKiBEjGDNmDLFYjG+/&#13;&#10;/ZZly5bxxedf8Lvf/Y5QOOTyACciJRTFmdRtxz1eurYanjo3oAUQUqIqCppQ0irPDFWdP+n7c51L&#13;&#10;DpGkuZp02JKnwEyf/uaHxyeDHrFt3joqLUAQCI/kuVE+IRQncuZ21fB+LNMkmUjQVFNDY109tZWV&#13;&#10;1JZXULVlK5vXrqdy02Yaa2ub6mtqK1LxeLVl22uBpcAK9+dEactLdctEt21UwDBNijq2xzJMKjdu&#13;&#10;JhWPU9yunXO9KQrlFRVEpOWLbhKmRTAUdq5bW6IqsG7dWoo6diC/VT5fvfsBa5Ys5dS/XUoilXQ9&#13;&#10;xXD3K6OuL+Ow2dJGKgprl3+LHo/Te+hgpGU6y2YQtW0y1JCO6QGw/5Gj+fCFl8e3btX6li1btsT5&#13;&#10;lUAogkBemyNSixZOOaFN1sAji/LokBVE8zhxRqB+R0RKbPO7xFGQ1+om5y9KcMqppwKO8GBbb0hp&#13;&#10;S0ckZEukkGRnZ1NWVsbsN9/03894jmkGRTj2NgOztZybehf1aibG2cEYTVuyKmHs8Wx548RnTzn1&#13;&#10;I1q1uknU1c3+NZLx/yZaCFwLfk24GejxUz/s1IY7URjLjVwdd9xxrFmzhsWLF1f80OellJjhyNtf&#13;&#10;NMSvbzJtxbnJgW5LhrdrxdVz51Afi5EdjWKZlhNx8QqHBZiWyZDBQyguLmbzxo24wTHmzJnD5Zdf&#13;&#10;7kZmMm7Z7qRpWRbjTj2DFc/O4D97ldImg7zlaCovbqhkcqXJQ08/xwnHHu1sW1Wa33DdqJb3u8gI&#13;&#10;GzUjJ9seM0VBEc5k26tnLw47/DBmzXoWRXX267333mPB118zZPBgUqkUbdu15ZZbbuGyyy9n1qxZ&#13;&#10;jBgxnFGjRnPKKaf4/Tn9k+H94008ftBSJSADBAIamqYRDAWxLImKQlBVsdzCehvpdyfYdge8ZhLN&#13;&#10;zWQzFpHbkzZfQNB8iFgeAxEOQfPSnIrini9FIIQCAvS403u0cv0maiscgla1ZQtVW7bSWFdPorGJ&#13;&#10;poaGeKKhscy0rW8FrNNguQGrglAehnJdVXeUWBvtjEmgCqcG0DYtijp1JBAOsXnNOqyUTkFBgb8/&#13;&#10;FdXVZEuLoOr0skhYFlrA8cWzbRsVla0VFXTo3Y1gMMicJ55iwAH70bFHN+KxRmdbfqTTIfe+NQgO&#13;&#10;BbOlJBAMUvb1Ap689Z/c/PxTlPbojqk79i22p+r1azgznyKck2ToOj0H9Ke0b+9eKxd+cxAwewf7&#13;&#10;v9tBCIHMyr003FR/y519irTDCnOQgOk9HGUsu+3fbPOe94vAUZjfv6mKtn0HEA6FuOOOO7nwwgu2&#13;&#10;95MUoKgKqGAYBgBvvfUW9fX1CPfcuItlEL/m6uigIuiSFXB6PmfuW+b43FtLr+wQI9tEebWi8cCb&#13;&#10;yypfrAyHTyGReO7HHrcWpNFC4Frwa0FvYPzPWYEEp6G3JenTpw/nnHMOf/nLX3jyiSfExFNOOa9v&#13;&#10;377Tf6iIunX3IUvXLf1gc51hdWzt1sEZUtI7P4q6YD2fzV/A4cMOxpRuxyc3wuRFbQoLCxk4YAAb&#13;&#10;1q9H4vhxffbZZ3z++efsu+++zW7A3u9/ueLvfPXkDKbtXUJhVqiZ2nRBdQOT19Zz16OPc8KxR2MY&#13;&#10;hp9KyVSfbZuK/THI9KkbNXo0s2Y9C26ETNd1Hp8+gyGDB+O10zrttNM4+OBh3HffVN5++21mzHic&#13;&#10;aDRK//796Nu3H6WlpXTo0IHWrVuTlZWFoigEgkF0G5qSCTZv2sTiRYtY9O1Klq9cSeWmTW7LL9s1&#13;&#10;0W3eqcJPvXqFVjikS1GEY5+AVx8n0sfFPSZe1EJVVTRF8Y2RHdLtERWnz6hhGCSb4sQbYqQScZJN&#13;&#10;ceqra6gur6C2opzayirK12+kcsMmYjU11aZl1eB0AtmgwkYLyqLhcEXrwsLFDbV1q4UQCQkY7m7o&#13;&#10;7g/WjrNPiqIQ1gII1XSjiTb5BQUUdOxA+cZNGIZOG5fAAdTV1ZMlHcENgGHLDPWxxDAMqmtrGNLx&#13;&#10;QKo3bWblgoVc8I/JYEtfhNPsGnKPJP5vAkUBS9cZPOxgZt7xLz56+TW6/u2v2KlU+tRsCy/F6oRO&#13;&#10;MS2TaHY2vYYMZvn8hYcJIX4VkZtQQcH+kYb6G2/pU6SNKsqh0dxxuvLHQAAx0+bVTfUcNG44M2c+&#13;&#10;yb/uvptzzjmHcDiMYRhIKf17gP859/wtW+bUsCqKguVeZ+6ziSsy8cikc4KG5IZRECR+SMQgQccR&#13;&#10;+ZzYPpeoQvhPyytvj/bt+3Hl0qVbf+Zu/2bRQuBa8GvBaeykaMEJsjl3IyvjxtOuXTt69+7NhAkT&#13;&#10;GD9+PPn5+UgpGXv88QwaNGjPxYsXHymEePH7Jo+aL2Y3NATD735Rnzj1mLa5mJZj8JofCjAsC556&#13;&#10;+mkOH3awa9XR3IbRM889++yzef31N3yVXjweZ/Lkybz88st+7Qk4N9m/Xn0N7999K88eWEphOEjc&#13;&#10;cor5s1WFzyvr+fOKam588BFOO2l8ug7GT81k1Haxo8mYHf7tv07zCJVlWRx91NH07tOHb5cv919/&#13;&#10;4MEHmHjKRIYMGYJt29i2TZcunbn11lsBWLNmLatXr2Lp0qUsWLCAefPmUe92pBCKgqaprF23nq6q&#13;&#10;jWbqRM0UQ3LDXFkUYebtN/NNfYKjzjoVLRR02nIhUADbjYBKt9A/s0+nopBOYfrLWNiWjW1a6HoK&#13;&#10;Q3d84yzDdH90UokkiXgT8VgjDbW11FZUUF9dQ1N9jFRTE6l4wmqorY3F6uqr9WSyyTTNSk2IzVLK&#13;&#10;dZZD1LZasLmkpKRaKyys2bBoUb1hGHiUrCmZpGnDhh9NooG4qipoioKlCCxnx4lEs+m+Rz82lK0i&#13;&#10;3tBIUYZIprqmhmxh47V+s6XjKYd7XuNNTVRVVVHUqSOvPjqDTt27MXj/fdBTBoqiOqk3PDUifnsx&#13;&#10;v8RNCDScSE67ziWMOet05s58hsMmnkRu63yw0mps74LKpH8gnd6oUpIyTPofuB+vP/bkCX069b51&#13;&#10;0epFPxgR//+MzsOGhTfOm3fn1T0Lssa0zaXe2DUlYaoQVKUMVhtw5cEHocebKGjdBj2VYs6ctzjo&#13;&#10;oIMJBILMfOoplnzzDVdffTXBYNB/CNta7nCpbe9xnu2LwDGWtqSkTUBlTNtc9B9Bpm2g3rA4oiiH&#13;&#10;JY2pLnevXv03IcSffg2E/H+BFgLXgl8DsoBjfmghL2WmKA4xME2LIUMG88c/XkzXrl0pKSmhpFOJ&#13;&#10;k1YA9wlUkJWVxe/P/T0XXHjBtQMHDnxv4cKFdd+5ESkxFfWld6vjpx5VlOOTHN2WHFNSyAUvPkfZ&#13;&#10;Xy+le9eu2JbT9sj5nDMJ6imdo446ihEjhjNnzhw/+jNnzlvMnfsOI0eO8Dc16epreff2m7hvaBcK&#13;&#10;w07aVMGpeXtqzVYmr4tx830Pcs5pp/gqVedA8N0FK/5u7JjMNVvGEzd4aTDbpqioiKv+/ndOOfVU&#13;&#10;/7OJRILHH3+coUOHpj2kJNi2BRJKS7tQWtqFESPS+2aYBommOKZl8fEXX3D5+LE81LuIgqwQCKds&#13;&#10;O6wIFsVSjUtTfLL8iwWHPTb5H84x9SJlGeIEyzU6dgJTNqaewjJN9FQKQzdJJRMkm5owkilsy8Y0&#13;&#10;DbBt07IsPZVK6noiFbd0I2ZbZlJP6UnLtqsEVEuoBtaFFaUmadubgZoQxFJQ/cwzzzSddNJJupnx&#13;&#10;kOBN0+vXr4f1zfve/lxI1/TZlk5K2+mgISnt24c3pj+J3hgnLz/fj9zW19dRoCl+pwcbx4sQnNqs&#13;&#10;yvJyGuIJtmzczCuPPMaf7vgHgWAQI2WgSrAytAsSR7DjEWKvHEHgkAqpGxz/+7OZP/dd3n32BY6/&#13;&#10;6Hz0uFPKpggFzzUO0iROKIpjnIzE0lN07dePTr17dP52+bKLhRBX7c6T/rr5Cw8/ND+8z1Ftc4nt&#13;&#10;IvIGju/kN/VNBAraMGTQQLqUlAAw5sgxFBcXM2LESFKpFFNuvpnVq1czadIkgsGgU0saCNAqvxXQ&#13;&#10;LCCfhiOkwNMoHFucS9dI0I/47ywkkLQlJ3fI46Xy2Gnl7bvdnthUtvHn7flvEy0ErgW/BhwB9P2h&#13;&#10;haSbSrMsEO5kZ5oWp59+eobqEGzTm+w9t3zJMcceww033jBo6dKlRwGPf++Ginu9/d6mxetWx/XO&#13;&#10;nSNBdFti2JLe+dn0XbGCv/7tCl54+inHD84jcP4gQdM0zj33XObMmePXBaVSOtdffx2HHDKMZCrF&#13;&#10;pVdcyeJH7+XBPUtpHQ74NW9ZmsKTa8qZGo8w7elH+d3YY7FM2zEA3q7iWTa7U4uMtNiOfm9WnuSl&#13;&#10;JSXY2I71h3RMdkcfcQTdu3enrKzMqfNTFGbNepZLL72U4uJihxjL9DZttxhecevEAAJaADUnB0VR&#13;&#10;mDnzaY7MhrbRLGKmDdgEFcGqWIr36ozVRV1L/7R11doDyhZ/EwKKBAQ1REANaEHcrlPSth0JX0af&#13;&#10;z5RhNEqoBIyAoqRU1JRt2wkdqwFoAPTsYFBXhNAbUql4mzZtYlVVsWQwEDC82i0PyQySlnL/HT/+&#13;&#10;Z2X0fyykbUvHC8+yXA8vSTyeoG2XzlRt3ExOxDFLNk2TYDBIIhYjN+BcfxKnxDAQcKYEVVEpr6hA&#13;&#10;C2h8OOtF2nXpTP8D9qepKe7LC7zaKM8g2ZvYJfh2KCBQFYfI5eTmcMRpE3nuvoc4bMJ4srKjDunE&#13;&#10;tXzxo8Ku4MO79oQjNsnKzWHvw4fz1OIlE3rtv/8/vp03L/bfPMC7CkIIZDJ+xIgOrQipgkZz1xFR&#13;&#10;TcBnFXUMG30iXUpKkFJy9dVXE84Kc98D92PbNuFwmHvuuQdVUcnNzW3W7WXUqFFMmzYNy7I59JBD&#13;&#10;OW7scXy9cCEzpk93RFTu+e6bE+K8Lm0wtq0x3UmYUlIU0tinVaTV0+WbDwVm7LKD8BtCC4Frwa8B&#13;&#10;R/DdNb7N4N1snPSkYOXKlcyfP5+hQ4e6thqqG4FT/HTlhk0b+dMll9CubVu2bt16sBDi8e9tb7Vm&#13;&#10;fn1NIPT257Xxs3tkh9DtNBE8rVsx5735OstWrKBPz57pCQ9nstICGlJKxowZQ58+fVi2bBmqIlAU&#13;&#10;jY8++ojp02fw3qef8da0B3n5wK60CWdYhWgK72+p5Yb1jbz45vMcdugwTMN01KZud/Xviqx51hvO&#13;&#10;fCnSVdNOiA0hFF916i1vW2kjVqeWT2BYBm3atGHMmDHcfffdSOnUwm3atJE5c+Zw5plnYhrORCAU&#13;&#10;kS6o3mYstktuy1av4b2Xn2dGj0K/hytASBG8U91EhVTfksuWLUVKv1eZUzcm/cLsZviO+jHDtjG2&#13;&#10;s96FRj1d8lhdXf1TUpv/NUjbxrQtDL9xuQRdJ79tEQhBNBJxLFrcayAZj9M+oGJLx5aw0ZLkKg6h&#13;&#10;UxSFRCpJQ20dWzdu5A9TbiQrL5dYTY1P3IR0LSzcEJ4vGBECT5lrA0iBJsBMpthv1Ehm3Xs/Sz7+&#13;&#10;hEOOP4amxib/uyGkcK/T9IOFkNK5ThBIw2LQgQfy/NSHum78auF3mmr/f4e8xlYit0b6dosGMe1d&#13;&#10;R94EkLJs1sYNDt97bwCWLFnKQw89xJdffkkwEPDr2oYNGwY4beu876i0Jccddxwnn3wymzZt4pVX&#13;&#10;XyEajQJgmxaPTX8MKSCA4IoeRbQLaTSZP83AVwIBISjN0sCKdd1hh5oW/CBaeqG2YHeHBuzxUz6o&#13;&#10;qgqGYTjpLNLu4j5xEW7th2Wx5Jsl7LX3PgQCgYOLioqi37deKSVogeferm4iadn+lyxlSwa1yuYQ&#13;&#10;LckD/34YIQSGaWCaBtK9kSuqgmmaRCIRLr30Und96RZZ5110EWuff5xZ+5fSJhRId1jQVOZXNXD1&#13;&#10;ugamPvofDjt0GIZhoKhecX66IN+HF2Xz/tz2WVqmi/sdMguVlZV8Nf8rbGmjCOem73u0Cfwi/3Hj&#13;&#10;xqFpmm/4CfDss886bXxc9VsmefMIoRcNsCwLATw8fTqHKHG65mT5k11IESyJJbl/Xa0Zzoo+22IO&#13;&#10;CoC0pI1l264K1/uxiUSjZLdpRTQSIRh0WmWZtk1TrIGIpvpCDEM6RN1DU1MTsbpaNE1jzsxZvDn9&#13;&#10;CbKi2b56WlFEut4NPNEoTvTMHZQbPbNxCGbrNm048KgjeP/Fl8GyCSiKf11643CCu050N03uQFom&#13;&#10;Xfv05sBjxtCUajry/zNIQ3B7AAAgAElEQVSZ/n5cp4Q0NRIW233jfhaEcO4xMVSKXLFKfn4eAwcO&#13;&#10;pKysDMiIqEuce44n9pXOd1wRCv+eNo2XXnqJaDTqPwRNmHASIGitCO7qV8wBraM/mbx5kICGgICW&#13;&#10;t/uey/8tWghcC3Z3tAN+sNG1H0zaBmlRgHMrraio4KKLLmLJkiUIIdiyZQs33HQjL7z4Iv/85130&#13;&#10;6NGje3V1db8f2t7QU25/+5OY8dnChgRhzywX0BS4sHsxr/3n3yxethzVLQa3bMstFHZqxKSUnH76&#13;&#10;6QwfPtzpU+o+oe4Xsrm7Xzs6RZzIngAiqsKrGyq5pKyWmx6ewRknT/BrWjz7Ci+qBem0V2ZHgfSx&#13;&#10;SXcWwB2PbTk1U+vWrWPUqFHsv9/+XHvttQjV8WmzXGGCtJ0oiqEb7Lvvvgw/9FD/2KuKwrvvvsv8&#13;&#10;+fPdDgqCWbNmMWr0KF548cUMMmtiuWKL5WWreGna/ZzTtZ1DALx1CcGj62upNngpVVf52Q+di98K&#13;&#10;bMshb567msAJaIUiEYo6lxCNRh0RiwDLNInV15ETUFGFIKS4ZsIZwho9pWPbktKSztz8t7/z0RNP&#13;&#10;M+ve+8jJzSWgam76PN1hQXHJmPco4BCxdCmCLUFPGRx5ykTKN2xg2edfEo5EUD0xCU7W1fcUc5QQ&#13;&#10;SDu9PlUIDvvdOALB4NjWrVvn/NcO7q6FbVpWMrmtWvpnQgC6ZRNXAxS3LQKgY4eOvPba6wwdOhTw&#13;&#10;HrAkXqGiU+IgEEr6vpCVFXG7p+A/ZAWzs+mTE2Lm0I4c1S7X7+7y88YriFk2pJIVLa24fhpaCFwL&#13;&#10;dncMA3J/aCGvoDoTlmXRqlVrBg8ejGk6qYR4vImpU6cyd+5chBC0bduWVvmtuPLKvxMOh9l3331V&#13;&#10;0zQH/tD2vnroPCMejNz1wPo6mkzLLxRPWZKeeVEOko3cdMs/UFTFj4p5Ck1vbJqmcc8999ChY0dM&#13;&#10;0+LQgmz+NbAjeQHNLxyOaAoz15Rz1VaTG6c9xsTfjfOL1DNTEttG3/yWWd4ynm2GX+DmTJq27RgF&#13;&#10;r1u3nnHjxrFgwQJ0XWfy5MlceeWV7ngzmpi7OxoIBDjv/PPT21IEiUSCWc/O4sMPP2TMmDGMHz+e&#13;&#10;t2a/xSV/vJiVK1b60Tvpjv+Kq67mYLOOHvlRdDf6FlQEKxqTzKlNbGjbffCklht/BqR0VYJKhseg&#13;&#10;IBwO06FrKXn5+QS0AIpw+lw2xWK0CQZY3xhnWW0M3ZZkhcP+6pLJJHkFBcRNg569e/Hmm7NZ9Ppb&#13;&#10;3Hf1dZhCYCkCw7awPMLlixecVlpKxjVnWRYpyySeTNC6fTu6DxrIS4885jQVEKAJjwBmlGU64TdQ&#13;&#10;3B4EAizdoEvvnnQb0K+0rq5uBLsjrr/eTuhGRdyy2dWRJ4lEqApZYUeMousGVVWVPiETnt2OLV0V&#13;&#10;sXTEIoqCUJzvv2VZ/o9XJvHa7LcYGrLpnxshYf18uxNvrE22BLSmXbC63yRaCFwLdme0Af6+Mwta&#13;&#10;UlJQWMjEiRMpKiryXz9+7Fg6d+6MoihomkaXLqV8+umnjBs3zo/O3X777ZSUlHDEEUdw3HHHscce&#13;&#10;AyYAoR/a5uj9T3lxbnVi0bNb6snKLJ63Jef36siXzz7Bm++8SyAYQHVbKAF+KtG2bXr36kV+cXsO&#13;&#10;zA3wz37F5GoqKZfMZGsKL6yv4iEzl9ffnsupJ/4OQzfcjgVeYbJXYdfc2d4jVd4E0kyn4Ka9PL+o&#13;&#10;spVlHHPM0Xz11VfNJpy7776bysoKhOLGYBRnnZpbCD969Gj69euHJW1/cr//vvsZOXIkr7/+Oqqq&#13;&#10;EAwG2LBxA1de+XfHa03TCAaDXDflHyx5fiYX9u7YTOWmCcHrlU3UiODU8hVfrNmZc/+bgQBNEaiK&#13;&#10;4nSl8LzrhCAYDhMKBfF0hKZlInWd5yubuLgcJjXl8nKdyWMPPcDtt9/OkiVL0PUU7bqUsOfRR3Dm&#13;&#10;GWfQpbQLb82Zw6qPPuXOP/8VPaWjaAGn24K7fSGEa+OiOP+6l4tlS0zbQrctUqZBJBplwQcfseD9&#13;&#10;D1GDzldJFU6ETXF/wOkQgHSid5YtMSyTcCTK4IMPxras43bL1JsQoCjJlL1rI3COEEUQVAReaZ3E&#13;&#10;5uyzz2LkyJFcfPEfGTF8BGtWr0mrwP0huVFQNe17qKoqgWCA9+d9yhP33sNJnYtI/ETRwrYQOF6M&#13;&#10;KQlEoi0E7ieihcC1YHfGSHZCfQqQk5PDE088yeOPP87zzz9P9+7d6d+/v19n5qklAfbZZx86dOjg&#13;&#10;pxQsy+Jvl/+Nt956i9WrVjNs2MF9gO+tgwN48817UoGc7Due3hKT9YaF6t6tTSnpGA1xdJ7Gbbfd&#13;&#10;humKJ7xxpFMbCuf9+S9El3zJvYM7k60pPnmLagoL6+Jcv7KKSVdfw95Dh6Qjbl5QzR2HlKRbR+3A&#13;&#10;38n/jMhQFbo38fnz5zPh5AksWrQIIZr7Q02aNIn27ds73Qe8LhHuOizLIhKJMGr06AyhhlNXpeu6&#13;&#10;W4cjnZo4oLauzo8crly9mjv/cQvnlbYhLxTAFdgSEIItSYM3KpvqKWj/zA96ofy2IIXrfyc8M2OZ&#13;&#10;FgwnkwlCwaDflkwFqhubeKa8iYtvnMLsTz/jyeef54D99mPq1KkMHzGca6+5lo2r12AaJl8v+YbX&#13;&#10;Xn2N0q5dmfnMM6ya9zkPXXUdmqoSUFWEkCh43Soy0vIZymUvPeqJHaSUvPn4UyDT0TovBZu5V1I6&#13;&#10;UVlLSgzbJpFM0mPIAAKh0CG7YxpVCIGiBvSktWsJHICqCFTTpL7BEegGAgFuvPEmitoWsXDRIgYO&#13;&#10;GkRRYRG2tJtF5b3zARJFVZg7dy5PPvkkd947lYkTTmJCtk2/VtkYu1B0YUuJbkkQSmKXrfQ3hhYV&#13;&#10;agt2Z+y1swsecMABjDxsJIZhcMABB/D+++8TCAQoLCxsbpWRASGE71j+0ccfcdKJJ6EoCk88/sTH&#13;&#10;wI7aGW0HKxabvlSoh71S3nDKqZ1a0egW/jZZNuf37sRZH8zmrAsvYvoD9/ufUd0+mX+cdDlfT7uH&#13;&#10;B/fqSo6mknSf2KOawsL6BJcs2UKtFNx71x0EkRx77LF+q6TmRK159M0hVBl/22BhN4vKrVu3jltv&#13;&#10;vY0ZMx4jFmskqKnYUmK60bDLJl3GNddc06xJNrjRQ2n7qdcJE07i3nvuQdebN7CQUmJJiEQinH/+&#13;&#10;+Vxy8SUoioJpWVxyyZ84I6IztlMn4hmF0iFVMH1jLd82WQ+I2Mo1LfStGSQC7Gan1THCtaQkmUwS&#13;&#10;DoXdNKVCZWUlWiDAKaecwguznkEaKSZMOJlxY8fS2NhIWVkZCxYs4OOPPmLRJ1/QuUNHVq5cCTgP&#13;&#10;OPM+/4zx407g0Rtu5qLJ1yNNE0+m7CipbWwJhmlhmKbjq+fWV0ppo6dS7DVkKMu/Xsjqxd/QZ/BA&#13;&#10;UsmkswppZ1y/biTOZYCWlCRSSUp69aJTz+6d1y5dPgJ48b96pH8mBKAL0dhgWjv2W/uJkNIpqcg1&#13;&#10;UyxasoRjjxiFYRjsOXRPnnziSX85y7RcexZ3PBliCs9qacXKlVzwhz9wYFThmi4FjCxuT3IXpU79&#13;&#10;cUhoMi1JMlG/C1f7m0JLBK4FuzPUH17EQXVNDfF4ElVVsUyT9u3bfy952xbHHXccM5+aSY+ePahv&#13;&#10;qM9jJ21LbMuCVnnXP7S+rnZjwvDbFtkSgorCjQM68cG/H2DqtH/7buhSSi752xV8NvU2HtyzlPyQ&#13;&#10;RtL2THoVnllXyYTP17EmYaIqgqVLlnLOOeew//77c9ddd7F58+Z0SkSki8udInHpW5Zkpk1UVcUw&#13;&#10;DBYsWMBll13G3nvvzX33TSUWa3Sc122HvAUCAW644Qb+ces/ADdimKEW9IihgoKt2wwZPMSJwgGB&#13;&#10;bdr3HDbyMN6e8zZ33HEHJZ1LEEJw7eQpNL7zCn/s0xFTpgM4EdUhrTO3Nq7NLu1zR4vlwPbwFMG2&#13;&#10;m3K0pdMLFimxdINwllPfpmkqn3/+OUVFRcyYMYNZs2bRpUspn3zyCbZtk52dzaBBgzjzzDP598MP&#13;&#10;88mnnzJv3iec/4fz/fR8v379eO3NN9jw5dc89+C/ScYT1NfUsH7lCp657wFmP/UMn789l5ULF1Kx&#13;&#10;aSOmrhMOh8nNySE3moOe0rngggs4beJE3p71LIFQKMOjz7tuBcK3FXHfcaPAkexshg4/FMuyTtrd&#13;&#10;0qhSAoYRN36BFGpQURjSOpv/PPoodfX1qJrzvTa9biKm5UfJt1Olg9/g/ncnnkhJ+2Ku6tuBMR3a&#13;&#10;oO9i8iaEk4moM0wLy67ahav+TaElAteC3Rlf7eyCC7/+mrKyFQwYMMD1ptomCvUd0HWd8vJyr25O&#13;&#10;RiIREY1G82OxmAqYO7NtUVVVti6Udecj62tvvLJnISZuWsu26Z6dxb0DO3DRZZcyaMBAhg7cg7ET&#13;&#10;JlL15vM8tFc38kIaKTfVkqUpzFxTwcN2Pm17FLB65bc41d0OVq5cyV/+8hfuvPNOhh96KAcPG8aA&#13;&#10;AQNoX1xMK7evqOpOkqZpEovFqK2pYf2GDXzw/vu8/sYbfP3116RSqWbjlzgWA927d2fqvVM5fNTh&#13;&#10;zSJ8njpU4pjxSjd35zVEv2XKFD7/7DPKy8sBOPjgg7ngggsZO/Y4gsEgqVSKUCjEq2/OZuatN/HI&#13;&#10;HiWoQvjp4oAQbE4aXLG8nFoCV1P2deXOHPffGIQr2sRPWEuJKgSaoiAtx04EHAK03377cfHFFzN6&#13;&#10;9Gj+/vcrGDZsmFOwLt0OJFKkY1+KoKCgjXuiJQLH6qZLly48/+ILHDv2ON5+6lnAJh5rAiTtunQm&#13;&#10;3tiEqaeQttPQPpwdpU1REe1LO7NpZRkrVqxgz7325KnLL2fJV19T2KkDgVCIQFYAaVmYuu4KUZ3U&#13;&#10;sFQUJ+IgJVgWe488hNcfnX5EUW7BHqs3rl78Xz/iPxFS2mAY1U1u27tdiYQlOaZTIfd+/A13/Ote&#13;&#10;brz6SiwsvzzEI/nSj4am6y2EEH7NoaHrYNsYUu7yyJsHS0pSUth06Jpk04pfYAu/frQQuBbszngd&#13;&#10;WAL8oK2Hruu89uprDBgwwFdoigz15I4wb948Jk2aRCwWQ1EUbrvtNpGXl4cQQmMnI3DgpjPb9rj3&#13;&#10;6a3Lzju2XU7H/rlZJNybd9yyGVyQy8mVDVzwx4so6dqN8lef5+H9u5EX0PDqZHI0hbmbq7mjyuKt&#13;&#10;D1+mc8cOHD92LO+9995229u4cSPTZ8xg+owZBINBOrTvQF5+Hjk5OYTCYaRt09TYSEMsRl1dHZs3&#13;&#10;b272eW/HhHD6WEopGTp0KLNmzaK0tJRM5afzFA+4UT1bel56jiWFLW369u3L1KlTue666zjppJO4&#13;&#10;7LLLCAQC2LaNntIJhUJUVFVy3vnnc3HbMN1zo8RMyx9Llqrw0Lpqvmm0PpZW4sndLeLyX4JQNA0h&#13;&#10;0qpmTwygIpCWRTjkROC80oBEIsH+BxxISUlnZ3nXF9GL1iKEuz5vC+kODJqmYVkWAwYM4I1XX+ew&#13;&#10;kSM459zfU7l1K/NWreDP/7qDxto6YvX1pGIxarZuZePKVWxYWcbCj+Zh6Tp33ncPZiKFZVlce8oZ&#13;&#10;5LVpTSgSoW3nToyeOIHeew7G1A3Pg9rvzCAUBWFL2nfpQknvHrnffv7V+UIoF3q9g3cTJOP2rq/i&#13;&#10;NKWkU1aAK3sWcO1NN3Lg/vsxasRw/33PPkhVVbCdkgdUideezkunhsNhsrLCWPYOzLB3ATwRQ9K2&#13;&#10;rdyi1vGGTb/IZn71aCFwLdidUYNT//KDBA5gyi1T2LhpIwcdeCDHjxuHpqiAQGjbE4IXX3yRSZMm&#13;&#10;cfnll3PAAQfwzTffsH79erp174Zt20nYgW3/92HdwrpYJO+Gf66peeiefu3QVMU3pm00Lc7q2Z4l&#13;&#10;i75h09L5PLJ/d3IDqp82jWgKH2ytZfIWnQemP8Gg/s7uvvTSS9x555386557qK1pXpInAEURWJbB&#13;&#10;mrXfLdYUgKa6RC1jj7yUaOvWrTn77LO57LLLKCgowDRNp3elcCJz0o30eDE4T5zgVqYj3OjduHHj&#13;&#10;OHzU4eRkOzXn3pN/MBRk46ZNjDvlNA5q2sK4AV1oMtPquCxV4dPaJl6uiq8t6lx6gRBit5ql/4sQ&#13;&#10;im8F4b0iXNsIiWkYrgrVOfaGYSCNFI//+yE6dSohJ2c+pZ07s8eA/oDi10g158rOum3b9oN8tm3T&#13;&#10;pbSU3Px8Dj98NCuWL+XDFUsxDZ1gVpiiaJRAIECfwYMIHh0AJKlEksb6ehrq62lsiFFbXUP5xo1U&#13;&#10;rN9IXWUFVZu3sH5lGb32HILteqUpbn2dswNgSZtgJIv+++/L0s+/GnnYyBHROXPm7D5qRi1kGLJ5&#13;&#10;zeKuQtyymVhSgG7ZnD1hPGf88c8cd8zRdOnUgZxIFCEU1q9fTygYoqCgAGnZjlFyhgegqmpowSAJ&#13;&#10;K7XLo4QOnIe9JtOyjUZaRAw/ES0ErgW7M7KAUTu7cCwW452575CXl8dxY49DCqfhuad+zER2djZP&#13;&#10;P/00Q4YMAaBPH8creNasWTQ1Na0TQlg/tg5LNtX9WwTCIyct3Tr+jn7FqMJ5CvUM0a/r2wGkJHsb&#13;&#10;8vZY2RburbZ54ImnGXvUEW6XAkFubi7XXXcd48eP58EHH+TVV19l9erVzrZw1H6qKhyCZsvtJgvF&#13;&#10;U4zacrtmBl27duW0007j5Akn06NnD2edGSbD6fnUS8M4K/AiJM4YHGKnKAIkPnnzt68o1NbVM27C&#13;&#10;yQS//IBr9umBzCjEDyiCqpTJtSsqrRoRuoA1Kxb9qAP+24KiKKJ5UbOUWIC0DAxDJxBIE7hYPEG3&#13;&#10;7DDZlRuY+8mnnD7+BOYvmE9xcTHtits5KxQKviegW9y+g41SVVVJPJ6gR8/uvPP2W4TCWWQFQ+iJ&#13;&#10;FNgSW9dJGAZJEqg4Ub1oXi7Z+flIIbBxzKClSxhty8a2LPRk0o8i+iRCpoUZVjLJoEOH8crDj/X8&#13;&#10;+OOPDwVe/WUO7S+ArEgsZtmYLkHdlTxOAgnL5qyuRQyojvHoHdfx0t23ESzuiBqJYBom1dXVnHnm&#13;&#10;mVx77bWYhu3WG6b72mqqClqQqpSBJgSpXRwrFEBKSup0K56oWLb7EO//Z2ghcC3YndEW6L0zC6qq&#13;&#10;ym233ca5555LdnY2pmE4Eh7BduQNYOTIkTtcz3vvvYeU8rOfksYTQsi2Awb88bWly9qUrq0a8Zdu&#13;&#10;hViuR4YlJVFVAAqGS95CiuCRlVt4PtqJZ598mIP23dtpKO1OZ17NUt++fbn77ru56qqrePnll3jm&#13;&#10;mVksXLiQ8vJyTOu7b7y2E2YDIBQOU9qlC3379uW4Y49j1OhRvl+e9CNsriUJaQWbu1/Na+K2VcB6&#13;&#10;JVluPZWnUK1vaOCEk06i59JPuG6/ntgIPyqpuLPalLJKljTZU4RseqNFtvC9yEE4F7RHp6XbTgvD&#13;&#10;xNQNv42WEIJEKoUKXN63I1Oe+Q/3Vlfypz/9iTYFbdL1Uv55lH6rN2cFznfGcn3EKisrycnJpqCg&#13;&#10;gPqGBqLRKJFgGHTTEVII6VqHCEcXK23Q/UYLrr2I3M54WlOUDGNpbyTp0LdlGJT06M7B445l9n+e&#13;&#10;OEEI8epuI25JpWJJU/1FInDgWvaYNoNaZXPPXjnopsltC5exfv8juOSCC8jJyaF///54/Zeb3c+k&#13;&#10;RNNUQtnZlG1IoikCzRaYu/DYeuUjaFodOTkp6luEqD8FLQSuBbszDED/waWA0tJSn7xZpomqOelT&#13;&#10;8KaHtOTxu8jZkiVLePrpp81WrVq9XVtb+5MGXL5oUUVh371OeWjFgi/3axXpcFCbbN9axMqIcgSE&#13;&#10;4LXNtTxm5/LKs8/Rv3dPDNNw0pek/dYgPfkVFhZy9tnncPbZ57Bm7VpWrljBG2+8yaeffkJdbS2N&#13;&#10;rgebBKKRCLm5uRQWFjJ8+HAOP/xwunXrRqtWrfyxWqbtt9iB9ATrDdM/Tn5LIGc2duied2wzeqXi&#13;&#10;WBgEAgEAJp57HvLDN7l+v55YsvkEkaupzNxYy3PVyXlD7/vXDV+dd95POt6/BbgEWiCEr2nxDrnA&#13;&#10;tROxLJ/AKYrim+92zQ7x2JBOPPL5bMaPfIlug4fw+3N/zwEHHECvXr3S2/BMDNNc3r8eqqqqyM/P&#13;&#10;B6ChoYFwJIKiuCa+QiCtDCKY8bnM60Qg3C4e25IEiXSb3Et3xwTpYQgJew0/hHeeeObggoKCyJYt&#13;&#10;W+I/93j+V6A3ViesbNtOP6vscqRNkSVNNlTZgr59+3HkkUdut6x/Ttz6VlUR5GVHeXBzE7nRSk5o&#13;&#10;n0t+IIgEdFv+bDInBE6faFVLsN9+FrNm/az1/VbRQuBasDtjE/ANcPAPLdizZ0+CwaDf19OzKsgk&#13;&#10;JvDd5G358uWMHz+e6urqf0spv/k5hfRVS7/YKlsXnXnVt1XP3tdfze2bk0WTlSkMAAvJS5tq6T78&#13;&#10;aPr37gk4KS3Faza+zeaFEE73Bdtxry/t0oXSLl04/PDDMQyD2tpa4vE4puEIZ0PhMLm5OX6LHQ+W&#13;&#10;Zfurdza1Y388/3d3wOlauHREzjuuQgq/12swGGTVmrVc9NdJ1L/1Ivfu2c2JvHnL4tS9vVURY+qG&#13;&#10;+q1E8v7w1Xnn/TKV1L8uqEJxeiD4DyK4KW3pEOtAMOAvbJoWipQYNgQ1wZ/7diQmN/F6fSPTZ8zg&#13;&#10;7n/dTVY4wl57DWXwoMF07dqVjp060q5dO7LdVLjn/1ddXe0TuNq6OiJFrZ1WTDLd/8MjKdsZSbuE&#13;&#10;31GXCkg/CgAO+QSnx24me/TkR5Zh0rVXL4q7lJRsXrNuKPDhLjymvxyycpMxy7IMKRVtFzE4VTgP&#13;&#10;fl7KuUJP8XVdI/NqDd6pSbGuyeJPpvNV8lpkpe+Bzjq8c6RpGl1LS/k4K8ydGy1erYozIFrJPq3C&#13;&#10;DMrLoTgcdB4OpMSQTgbhx0ABYqZNyrJj9H3G/BGasBZkoIXAtWB3Rlf35wfRpUsXgsFg2vfNJRiZ&#13;&#10;jext22bJkiXk5eWTm5uDruts2bKFl19+mQceeCC5ZcvWO4cOPWqycMypfjIkQE3FnDXByMQ/Ltn6&#13;&#10;9F1920X2yM1yUgp4mgDBTQNLuOK9VzniuHH8845b6dWtm99iy3e8z6xdcQmXEMJvAyaEIBAINGsf&#13;&#10;1mws0ull6ilyndp1z0DCG+32flHN9gVnu9umVb11OmMTBLQAb859hwvOPot9G7dwy5AuZAdUv8+p&#13;&#10;wGkP9srWGJPKqjY0RQrOENWbFu0mSbH/NYTq9RJVBIotsaVTb+akQG1CoXT3N13XEe75tlwiV9fU&#13;&#10;xDGnjeWuyTdSVlbGnDlzuPCii+jUpxdSTxFAITscJicnlzatW6NpAZCS5Su+Zfhwpy1pU1Mj2dGO&#13;&#10;JEwT3bJQMq4LJ5We/r45lhXuVSLSbbekHw1PX1Ced6G/s67CQpWQ07oNAw88QF2/ctURQogPd4c0&#13;&#10;aqC4fVKv3WDbO+lDuSMInN7AqnsPq9Z1ypoSLI7pzK832KhHMQJ9aBXqTqTtYoZ3zfY/a8v0PQRf&#13;&#10;SY4rTHHqgm+ZcgtD9hzE1OufpkfrUayKr2XelhUYq+fTI2Kxb6ssBuaG6RLJosCN7u5sdE4IQcyS&#13;&#10;NCUTlVzfIkz6qWghcC3YXSGAm4GOP7RgMBjkhBNOaPaaXyfkESIhSOk6119/HStWrETadkoIpXzL&#13;&#10;1i211dXVnwPTFEX54quvdmGdtB5/tUxGz75wSfmDk3sV5h7UOuqTOEtKCoIaDwzpzJR5rzP6gA+Z&#13;&#10;NHkKfzj7bDRFcYQMSnNilVGqht+WPmOC2K7xu0sUHUVpOnrmvCWaPRN7x6gZfMWp93f6F+HkWJG2&#13;&#10;RNVUTMtiyp3/5P4bruFPhRonDO5KypY+eQPHpPiVrTEmLS9f15Td+mhRvWnx//+p+H8Pl8Ariqam&#13;&#10;o5/ghuBwhASmlVHrKUnperNzJ3EED7rhRGi6detGbk4ON9x0E3+5+zaKCovYumEDNeUV1FbXEKuv&#13;&#10;x7QswpEI+oY1vDNnDv+8807WrF3LoSMOQbdMDNtGc4m8m011tuWKdqTMvJ68KJB7EQvSeWBw06v+&#13;&#10;ok7UThF4DQV67zmE2U88NUzXdYUfqxD/HyCSndvUVGlZppSE8MQiOwdVCMKK45O4PBbny/pGvqo3&#13;&#10;2GTkkVA6owbasrjqXY7sNoFurfpR11hBRVEFpT06kO16AQohnGi+e414nnBOCz0nihuLNdCxYwf0&#13;&#10;VIJW4VYURgsx2wzkpRVV1IT782x9Pf/ZupJcUUePcIIRhVGG5ufSPhzElpLk9xT4KUCtbiKCoTqh&#13;&#10;637qtgU/Di0ErgW7K/oDY3dmwaOOOopDDz0Uy/Vekxn3dykdvywEhEMhZsx4nJun3MzkmyY/DFw/&#13;&#10;dOjQ2pqaGkO6atVdDWHGn1ofbrXmwsVbZt3ep22nI9rmEHNr4nRbogjB9QO78HV1A1dceC5vvjWH&#13;&#10;6Q89SH5enjOebdKZmYELb7RiR0/EUjreT9tEzZy3tneI95veN9ta82nH2b7wfbuklCiKwpLly7l4&#13;&#10;0mWUv/0q0/p3pG+rKE1mc3PQHE3h9fIGLl1WUZWI5o+ltqKFvP04BBTFa0ySTmFLbKRtY6RSZL5v&#13;&#10;GEZG7aKDsJKOgpmm6aTSVJX66ho6lZRQ0q07XXr2dNugOQIJRVXZY5+9+HzuOzz8/CxWrlrNSR07&#13;&#10;+BOy7fotOqlcT/nsWNZ4IgZwatl8uJE5aE76PHgPG7YtEIoTTezUvRtaVqhPzw4dCr9Zs6Z8Fx3T&#13;&#10;Xwz1lXWxiGmnLElkZz/jqdIrUgYzy2t5o7yezWY78rL3o112N3pE2lGQVcjG+qUIq4FOuaUYVoJY&#13;&#10;so5oXpi+ffry0Ucf++vzH8o8EueSf0VRmDZtGu+//z4jRh2KZdogJIaVRFE08oP5tM0qoHuHUTQZ&#13;&#10;jdQla9jSuJbbNy1Frv6G/tkwtjifwwrzMWXzhzQPQjhKWVsJxAX6L1ID+FtASyutFuyuGAAEd2bB&#13;&#10;PQYMAEBVnVZVlpXZaxE3zeSkHSORiGd4ugyo+Oqrr4xfMiUjpYRYzWcNSujsa8uqG76oi5OjKf4X&#13;&#10;05ZO39RBbXJ5cC82UwAAACAASURBVGgXql9+msPGHMNrc952WmQ5K2mu1XNVfV73cCcl4is00rVR&#13;&#10;YvuxeORtR2kdT9XoLOfU22VoP9IVSu7/bCl5eMYTjDxkGOoHrzNtz670zo/SmEHeFOGkTb+sS3Dd&#13;&#10;yurGhJJ1tmioWrArju1vDAE1oHkygfSrwrGQkZbt+8ABIKVDprw/gSxVRcsg8cFQiGAoRCLWCFJi&#13;&#10;6CmS8QTxeIJkIoGeSJBojFFQXMy4837P76+9ipz8PNq0bUsoFCIYCGRcR864nOsyo40bgBT+g4dA&#13;&#10;pFUyCO8STg8bd0GcBzFTSnTLIisnh2h2TvaG8priXXpUfylsWZGIWzKm72Q7rZDbVuz5zdWcvmAL&#13;&#10;t63LwYgey6HdL2ZYydH0aNWbvGAOtm2yOVZG+5weqMIh7LqZJBgMMvqII/j0009ZsWIFAoFpmU5t&#13;&#10;qtudwTRNhBBUVlZy/fU3cNRRR5NKJrFNgSJUJBJVqESCeVQ0rsOyDVSgMKuQQW335cjuZ9Kv4+9Z&#13;&#10;Kfdl0rcGf1u6no2JJNmagrLNTgogaUukode3kLefjhYC14LdFdGdWahHjx48NXMmhx12GLPfmo0W&#13;&#10;0Nxibqf2Q1Fd89OMG8yq1asAGn+RUX8HhN40Z0sgb+zvv9m6buamejRF+H1TARotm+KsII/u34uj&#13;&#10;Ny3kyuPHcNS4E/hg3id+HYu/LrHNBJmuDXcjb8JPf25r3wAZy34H/PSzW6Tueell8oa3P/iAUWOO&#13;&#10;5qE/nM6UIsF9e3anMKg1E2sEhCAgBI+sr+XsxVvLt4RzT8CIvbwblDD9f4Tmpb68VLoUaSKvKIKs&#13;&#10;rHSwxzRNlG3S4ooQzcycg8EgkawsUskEiqI6ooEMYYIFmBKSuk5TPM6mdeuorazk9UcfY9knn5Fq&#13;&#10;iBGJRghFslADAaTIIGreD953zyFu0su1uuk9v8aTDI2D8Gic89hiShsloBHNyQnUx+vb/JIHeZeh&#13;&#10;c2dLCWiJRtPajtxkwqkLVVnVFOf8RZu5a3NnOrY7l4n9/8y+HUYS1sLoVhLT1pFImox6ahNbKYp2&#13;&#10;wZQOIWtM1aFq/8femcfZUZXp/3tOVd21b+/ppJNespOQhQABAgHC4sISHBgF3DcEFQVGBxcUF0Cd&#13;&#10;kXEbFVxxGFQU0RkUERlA2QISFhMgG9m37vS+37XqnN8ftdy63Z0FEyD8uE8+nV5u1blV1V2nnvO+&#13;&#10;z/u8MGvmLE477TQ+85nPIA3pdqTx/jmOg2ma5PN5LrroYk4+eSlvf/vFrFmzjqRZ7WYpcLVz9Ylm&#13;&#10;BnLd2F6XBkfbFJwctsoztWo2b5x2McuP+FfW6jdxyfNpbtq6B0drrFHZgj5bQaHQWU6f/uMoE7gy&#13;&#10;XqtYs78Nmpqa+MPdd3PPPfdwzDHH8OHLPswb3/hGHnzwQQzTCJq8gx+scieytrY2Bax9uU8gDK2B&#13;&#10;gY6/dNc1vOHTm3r+7+p1nfTlbZKeO7rATalqrXn/rEZ+eWwLRz11Hx9e/iYufNe7uf/hR8jkcsVz&#13;&#10;ClIjopjCChUjuA/S0PeBWZtGKfeARJj4Mar6NFRAIaXEMAyG02luu+MO3nTOuVx13tksXfsotx0/&#13;&#10;ndMn1mBrTcGP7uE2p087ii9v7ObL2wZ+15tqWCr6uu4r51L+YZiGaYVyjj7BKTa1j4WLGHI5LHTJ&#13;&#10;A0CgsR3b+9q1koiYJkODg9haUVAKR6sgfRpExzTY+TzT5s3lI1/5Mu07dvDTL13PF9/1Pr72ocu5&#13;&#10;97ZfsH3DBrRSxJJJ4okE8VgcyzDdiknvb1Xhjesfj/fHootZPiQgERhCIj0BvymEazwbMMHXAN78&#13;&#10;ZgdhDI/Ye++HKnCLFH65aw8ffiFNJvk2zpr5fqZXzwYNBSdHuH2YIUzahjYRM5NURKrRWiGQFFQO&#13;&#10;wzRQSnHDDTewatUqfvjDH2JZFqZhIqXEsiwGBgZ4xzvewcjwCD/84Q/RWrN502ZiVjx4D6VtJiSm&#13;&#10;MJIfIGenSxaOALYqUHCyJK0KTmk+i0WtH+W/u2bw6TU7ySgnIHGOhrQCoonXhu3LYYoygSvjtYq/&#13;&#10;Ab/b24vz58/nd7/7HXOOOIIZM2bw9a9/nUcffZRFRx/NBz/4QU4++WR++ctfBo3b/ShUJpOho6NT&#13;&#10;AG94wxveULW38V827Nq1adk115x7V0/h8vetbht6qHuIuCGKK2Bcg07TkHx4ThM/nzeBGQ/fxWf/&#13;&#10;6SzOOuMMbvzOd3hx00bvgedFL5RnxCqK0Tk5auINa8ZLdHGUkrzAGkT41a+KNWvXct2/f51lS5fy&#13;&#10;g0vfw2nrHuPWhRO55IgpgCDtlKZMLSlY2TfCJc+12T/fPfzvF372M++ka+fmMnc7KJhmJAJohNAB&#13;&#10;fwfcVJltY4VSqLZSoBSGFEFQNms7ZHNZdwMhkNIgmUgw0NtPzlHkHdeYt5ildTWappQYCJLxJGe+&#13;&#10;7Z/54k9u5vpf3solX76W1jlH8Mhdd/Otj32Ca9/2Tr73yc/w8F13s2fHTizTorKykng05pn2uu+r&#13;&#10;PZWq0sWCB39N4lvp+AsSKQSWYZAZGqa/qytTn6rf8Ypd8YPBj35kZ217ML2PhvYxQ3LL9k6+vr2S&#13;&#10;Bc2XsXjiiWhlB9G2UrgmybsG1jG5cnbJq1orpGEAmpaWFm699Vauvfbz3PT97yOlG4l79tlnWbx4&#13;&#10;Me3t7dzzpz9SVVXF4OAg27ZtJxmrKtaka03cTGFIg/5cV9HWaBSUdsg7GRriDZw/6wOsdU7gi+va&#13;&#10;UGgM4fZsHSw4YBn/mKFmGUCZwJXx2oUDXIHr++SEX1i+fDkrV67k+OOPD0iHbds0TWniP268kRUr&#13;&#10;VjBz5kw+9KEPccYZZ7B69WoMw8CyLAqFAoV8TtTX13/1gQceeKihoWHhK31iD193nU1u+AfrzNQ/&#13;&#10;X/rCnj0/3d6LhSsy96G0S+QqIxEun9vML45u4pKhLdxxzSc5ccmJvOWii7n7vv+jvbMLaUo3Vbw3&#13;&#10;KxAvBaodDcojs6PCb+FIm5SSzp5e7vzD3Sw94w2cfOKJ/PG6z3KlvYfbjpvGu2dOpioSYcRWJeWA&#13;&#10;USmICMmPtvXwnlVtuadt88NSF66587rrDsiMuYzx4ZFqw31IC5T2uzG4Ea2i5rP4ED7u6EXsjKTY&#13;&#10;OJgmbkj6cjYrhmyWHH98kB43TINEIkF6aHhUip4g+uU5KiKkRAOZkTRDQ8PEU5XMO/54LvrkFXzp&#13;&#10;9lv57C0384Z3vI3OtjZ+9MXruPqCC7n+so/w51//ho5dO5GGQbyigkg8jhGJoRF4f474Rjdu1I1g&#13;&#10;8eFoTcFRGLEoa555hqG+vi2nNzdse+Wu/EFACJ0tFLqHHD1mMQWuF+LTfYP8pC3GubM+QlNFMzkn&#13;&#10;Mw5x84cTZAsjjBT6aUi24mh7zDZSGmQyGZYtW8a3vvVtrrjySn7wgx/w9FNPc8opp3DmGWfywAMP&#13;&#10;MGHCBGzbZiQ9Qk9nD5WxuiDSpwHLiJK0quhN70IKY8z7hGGrAhrFmVP/mUdHmvhDezcJQ+JoGLEd&#13;&#10;xfDIYV9wcjijXIVaxmsWQoh20zSvLBQK3wJObWpqMhYvXsxzzz3He9/7Xq753Oc45uijsZXjERSF&#13;&#10;1m5q9dZbb+Uzn/kM3/7Ot3nrW9/KGWecwZVXXMHkpiay2Rw/v+02nn/h+UVf+9q//TGZTJ4zMjLy&#13;&#10;wit+fr2dD+iJTW/8xs7ur60YyJ/38dZqFlfGcICcV5TgaM2I9xA4bVINJ06s5umeYR577B6+et/v&#13;&#10;cRpbqJs1hyUnncS8efNoaWmlsWEC9bW1JGJuSs0w9j4Jj2QydPf10b6ng02bt7B69Sqef/55ejat&#13;&#10;x9y9nRNSFp+YUclR1ZOISkFW6RKdG7hpoKgUrB3K8cOdA/yxJ/v72KRJ/15ob//by1HZ+zqFYZgm&#13;&#10;ofAYblRGYzsOjuME0ZJ8Ps+s6dNZ/r4PcstPvsktJ1Zx87o26k99I++++OJAzG4YJhXJJH1DQ5jS&#13;&#10;c/WnWELgR8ZcTZoOu37g2DZaF4LClsbWVqbNmsU573on/d3d3PWzW/nzf9++8bnHnlhfW1+/aEJL&#13;&#10;U/OMBfNonTuHxmlTmdDcRKqmxo24gWtHojXaNwhWri2KtCJ0tLfzp1t/gdD812/XrXttLAaEAMPM&#13;&#10;58f5+5cCso7D97cNMnfSO6iKVFFQuX0OJ4VBd3oXiUg1CasSFRYzIoLfvRCCQr7Ae9/7XlpaWrj8&#13;&#10;8ssZGBjgxhtv5GMf+xhA0Oquv7+fbCZPpDZW0lZNCoNUtI7+bNcB5auVdrCkxfFTzuMX7bfw5oYC&#13;&#10;UWkw6GiH+oYhutsOYJQyxkOZwJXxmoOUEqXUIq31B1Op1FtPWLJk8lvOO4/ly5fT1NTEypUr+d73&#13;&#10;vst5y5fzvve9j2s+dw2pihSO7YAAx3EDdnPnzuXHP/oxq1ev5h3veAd//etDPPnk3zjzzDOYN38+&#13;&#10;Z519NmvXrmu+9dZbPySE+JdX2iBUA4WOXS98Sevzr0vWvnnNht7Pvqk6cuq7J6eYWxFFATnHXZMr&#13;&#10;IONVtJ1Un+KUCZVkHYctg2nWr3+MVU/+H49kbQqVtURq69GJCkRlNVY8SUVFklgsiv/AL+QLDA4O&#13;&#10;kh0cQI8Mo0cGyfV2ExvupzlqcmpVgqOqk8w6ppmYYeBoTU5pMqPsAqJelGZrOs/dXSPc3j60bY+y&#13;&#10;vqozI7ccrBlyGUV4f5fCMAwvBV6s5JR+qanWQQszf59rrr6as//nt/xoYzv32HH++5vfIBaNYBds&#13;&#10;hOcZV11TQ1t3BwYC07MhEUGVKB6DK61G9uFbhwBo2yZnO0ghaGxtYe7iY7nvtl+tFXC+2Z2ZuKF7&#13;&#10;1cJNz6463YFjKlIVs+smN06tnzJZNM+eRdP0aUxuaaamvp5kRQrDMik4Dj29PTy34gnuv/0OOjZv&#13;&#10;+69rv/TF71133XUv01U+tJBCoA0zPVAYW8QQl5Jf7e5km5rH2XWLsNX+OakhDNqGNlITbcCSUXKO&#13;&#10;Ly3zvd28351XuFUoFDjttNO4445f09vbx7Jly1BKBRpaIQS9vb04tiJmJUdF/gRVsXq29q3GVja+&#13;&#10;Yfe+YKsC06pmsq3/eP5759/46LRJDDvKjjQ2D+fLBO4fRpnAlfGagdZaRqPRt+bz+Q9Mnjz59He+&#13;&#10;4x2x97z3vSz0bEJQmkIuz/HHH8/Pf/4LnnjiCa666iruuusuvvrVr3LBBRf44yCEwLZtTNPkd//z&#13;&#10;O4477jjuu+8+Hn7oYX78458AsGLFCnp7e2loaDizs7MzCux7Gfwy4TohFHBv14VfevCXf/zmB+7v&#13;&#10;yfzrWXXxWedOSHJsdRyJIKuKKQ7XQNP135pVXcGcmgou8NbKmYJNV2aYnmwvfQNbGLYdMo6ioF1d&#13;&#10;ioHAkhCVktqoSYVpUJ20mDShlqRV7OZga01hnGibAKKGRKBZN5Tjjj1D3N+X29qW07fRPPkmNm3q&#13;&#10;Opg2ZGXsFRWWZWHgkmYdPFIlhnZbJ0W8IgbTNFFK0TixgUv+5ZNceeUVfP6LX+TYhQvdSJ0hg4hL&#13;&#10;TU0t2W2b0baDxNOlhd5U+DE2TfExHhTPuJ5vvh2Ig+vSPzA0hBmNkkgmp44MD1udjHQA9ztwv5SS&#13;&#10;lqqW2rUb1k7fvmHjUc/+5eFjgNZIJNJcUVtdXVVTWycNI4pWhZ7O7q7+rq6nBdzhaP1bIV5bjv5a&#13;&#10;qaERR5XomKSAAbvAr9vyzG9cRvg3uS/Yyqa1ej4be54mbQ9iiQjKSz779j/gkX2lERrsfIEFC9y5&#13;&#10;0ydvYezZ044qCCJGJDgGU1r0ZdrZ2vccc+qXuGMeYOWRUjaLJp7CzzY8yZR4H4M5eyS/e3fPAe1c&#13;&#10;xrgoE7gyDnsIIWhsbDxaCPG1hoaGsy7/6OV84IMfoKWlBfAeKEoFrv++we2JJ57Io48+yg3XX8+F&#13;&#10;F17IRRddxM9+9jNisVhA3lavXs1PfvxTVq58kmnTpnHnnb/h/AvOR2vNT3/yU+bNm0d/f//Mzs7O&#13;&#10;qcCGV/EywJ3X5YEfdbYs+M1tPdvP+n1P9ycXJ+TiDzXXcFKtu0rOK4JWNhpCJppe8YGUTKpIMDmV&#13;&#10;wPBtRvYCvyJQeeQu7ez9+WgKQUS6PU2f6B3hN+0DPD5o7+zC/DrNc38t1j/VozdtOhRXoYzxkbSi&#13;&#10;EfBaJIHvhetWlmrlEIu71YTFAhTNJZd8kGnTpnHyyScHqbNwpHnixAYyQyMox0EIifBogS9u1OH/&#13;&#10;vcic8NKdgS1I6AGvtAZHkaqpwdG6HogBQa9bpRRrd63tBXqBpzXcIqXk59dcE7nouuuqe/Z01gFR&#13;&#10;oFABnULKrnG7hBzmUEpBLtNl61I3pIQhub+zl345lyUVLdhqrJZt3PG0TWNqBsP5Pp7v+CuLJ58T&#13;&#10;eD+6Zs5FmbBfQe56BLr2P377Pa01OBojYtLd3YVyQAqXJhjSIl0Y5Imd/8ucCSfRWr2AgnPga1pH&#13;&#10;29RE62itXcr1m+/HkZGBpspdmV2DBzxEGaNQLmIo47DGhRdeGNdaf3DPnj1/vuCCfz7rL3/5C1/6&#13;&#10;8pdoaWkpmtOiQUqkYSClK7J3Pa0Upmnxla9+lbvv/gMPPPAAy5cvp62tLWjE/d3vfpdly06lubmZ&#13;&#10;s846i7Xr1jE4OEhHRwd3/f4uHn74YVKplAXUv2oXYTR2PN/HyOCvppxz7ukPDslrPry2c93H1+zh&#13;&#10;nq4RunI2cSlIGtJLYZbuqiFwR884ivQ+PrLKTY0W9Ng1tiHcooqEIUkYkp68zX1dw1y1toPLXujY&#13;&#10;/Pvu3LetqUcuFemhm1j/VE85X/qyQkopTUMavkGfG7dRGkcpbNt9eJshraPWbs/LWCzG8uXnUlVZ&#13;&#10;6b1QOnBVdTX5TMaN0HiVn4RT5TrkBwhF70H3u6C02S+JMYUbIayoTGGaRt2ZZ545YX8np5TiIrfQ&#13;&#10;pRPXYHsVsGYYul7bGkqZHlHFe0sKGCw4/PfOQZqq5nsRsQO/c2wnz/SaRThasbnv7yFSKzxNnNcf&#13;&#10;2fDnSrcCVXhpdn9r5eW9B4YGsIhhSBMpJIO5bh7f+T80Vc1lWs3Cl0TefDja5pjGM4hGW7ClPXTO&#13;&#10;OZcdGEMtY1yUI3BlHJYQQpBIJObfeeedNx0x+4hTb7jhei686CIA7ILtTm7Cdft3LRP81WbxAeJX&#13;&#10;0+Vzec4++xxWr17NZZddynHHHcftt99OZaqSe/54D3+6914cx2bBggUIIXjhhRfIZrMkK5JEo1H+&#13;&#10;777/M6qrq6f19/evGP9oXx2svfPOYeDfo8uWff/u59Ys++PG/rOnGuqshanIjFNr4sxORpgSt6i1&#13;&#10;3OpEwIuouTYNji4VnofhC9T9KF1ptE7Tl3fYminw3GCOpwezrB3J79zuiAedSPy3Lccf//jIY4/1&#13;&#10;ta15+mW/BmXAhSD+GI1GzIjl/m4Ds12XHNi27UanPQLnV6T6wTG/xVzxF1w0tp5QX08+n8dWNoY0&#13;&#10;3SbovtVcmNj7hcv47bO88XwTN60RXhWpIQTVVVVU1tZEt27aNAfY8nJen8MW0USuoIt8OG5I7mjv&#13;&#10;Yl22lotqjgyMcg8UGk1ERqmLT2Zt5+NMSc3GsqIUg6BezfDeopVCIDXgpVK7urqIiiSGtJDCoHNk&#13;&#10;O+1Dmzl+ynkvhVeWQGmHuJlgXu1SHt39i9xPfvKTl3aSZZSgTODKOOzgWVac5zjOTz//uc83fOKT&#13;&#10;n6Curg7lqECQ67cMcovgpGf4qV3NiK+vxhULC8OgkC/Q2NjIXXf9nuuuu44LLrgAgeBtb3sbxxxz&#13;&#10;NLZtk0wmWXjUUTz00EMU7AJHzj2SX/3q17ztrW/l4UcePsJPOx1u6Hr44WHgHg33bF2woGbrlu2L&#13;&#10;f9/T/+YaqRY3J6LTp8eM5rnJCFNiFpWGoNYUJEyD+qhJVLpGqKOF1HkFWaXozRfI2IoBW9NZcNiW&#13;&#10;LrA5k2dbTndsTefXDSmeIJJ8nPqap9i2rYOREXY89tirch1er9hy7LFSblhvmZY7nQsJWrnEILD7&#13;&#10;EG5nBaCodfIIWPCA16DwUrA+gZvYQC49QmYkTUVlVcl+XszNXTyFUqX+l9o3g/aEca6XmyuSj8Vj&#13;&#10;JCsrxebVzy8UQvzpYO8rIQSVlZXThgcGjsYwBI5THNAwSmV7L2FY7/OBhPnEqM9BYM2yrN35fP6J&#13;&#10;MdHCiDmSUW5fWcOrPL2nK88xky8gZiYOqHghDEtG2TG4lh0Dazm19SIsI4bWTtAq0D+scVPOnnWQ&#13;&#10;y7fd13p7e4haMaSQFJw8M2qORiBYsfN/OKXlQpKRapyXSDIBCqrAtJqjWNuzYmG3sXmxnaG80vsH&#13;&#10;USZwZRxWEEJgmuYHLdO8+Re/vD16wQXnAwRNlrXWwaLeF+i6za/d/cdWwrnbGYaBYzsYpsH111/P&#13;&#10;6aefzu23386nP/PpYGyA4xYv5sEH/0Jvbw+nnnIqdXW1fOjSD/HQww/Nf2WuwEHi+ef7gPuB+/uk&#13;&#10;pC81eeJzPd3T7xpUc7DTc7DzsxuTsSMjym6slDoVMSRGeDL3nsUOkHMc+h2dU4bV3j6SW6csa4O0&#13;&#10;4s8ph81UJreKvuGdKAdyGRjqfnXOtwwyzzwjRCplGYaJo1WwgDGEaxFjCIEhJYYZsovxnHFFiDhp&#13;&#10;7fZM9QXv0jSoqqzCzubp7+2noqYaVShalATkTBfvs0DSLkQQFS+OXzSDloZBqr4WDa1SyqAy/B9F&#13;&#10;7cSJi/MjI39YdOyxjaan4yu+uwjadvn2GvsijNJv3RU4W+ORIE1xdeglhf1oZxDVLJ61e81NduzY&#13;&#10;oTo7O7+ptf50yfs6+b5h28LWmqiUPNHbR5szldPrFr1kYmQIk7bhzaztfIzjpyynKjbBjeB55se+&#13;&#10;Ybl7jH5hSek1GM1sBwYGScVqPQsSt//x7LrjyTtZ/rrtF5w57T1EzYqSbhAHAq0VMTPBrJrF8e6O&#13;&#10;LR8VgksOx4XxawFlAlfGYQMhBNF49H25TO77//md/4xecMH5OI6DIY1AdO13ExjN1MIdAoKvQ+MK&#13;&#10;AdrvKKA0p59+OqeffnrJvgAzpk/nBz/4Ael0hvPe8ha01lRVVhKPxVsy2YxFSHB92EMp6NzaAXSQ&#13;&#10;5Qlwr8Vnb//fyus/8YnG7dt2TTYqK2ocx6nAsd0SRQcwhGNFo9lCZriPaGLnO678yJ5f33BDN4Uc&#13;&#10;ym8RO9z/j2ZRyjjEWAtGQquYtEwcpdDooGuBaRigFFIaGLI43fvETXv3kh+189tjaa/YoKKiAu04&#13;&#10;9HV20jp7BkX6RmBV4hWhBtTFHdL7OlhYuV84yk3xmqZFsqoKDRUHq2OTUtKzZ8873/72tzde+/nP&#13;&#10;k81mQ62+VEAa/b6w2j+eUKS+eGFEQOACBMbWjNpfAG7xlPIunjs3CZBgGiaxWIy169bKyy//2Mcs&#13;&#10;y/rP3t7e3cG4+XxP2jYdBYYp4JGeDNUVR2JKg4Jz4NOMQGDrAqv3PMD8hmVUxyaO8Y2zbceb5wRa&#13;&#10;yCIR9c5ZBL94PF6qGOwfpDrWEFwLjSbvZJnXcDJb+1axsecZjm58I3kne8DHGhyPKtBSdSTPddae&#13;&#10;G52Xndj5QtnQ9x9BmcCVcdhACPE+ocR/3XzTzeIjH/2IS94Mw/OY0oGmJsjKwJj+nKPGA29b/0Gl&#13;&#10;0V7pjvbmZVcT4jrWO7S2trJx40bmzZvPggXzsW2bxsZGItFIVSabMXktEbhxoLXmqnPOGQQGgQ1O&#13;&#10;18i42wUnmR7iV68Rb63XMQQaU5gWjlJu6lT4MWrcyLOUJJNuM/uSeyb4z023ykjpI6GhoYF4LMbu&#13;&#10;LVs5ZtnJwbjau39kiQdYSO/mv48ocoVAf6kcpIhS4RZONH1RKXndQViAeAuwAdMyUdqvutVBhxGl&#13;&#10;HJRyv/YuQAlpK2Z5i9fM/1b756f8M/B5TjEaV4w7evt7c4rjOGSzWWbOnMncuXMTK1euXAwEBM6a&#13;&#10;2Jzuz3Q6WmO0Z7M80h9jQeuClxx907hGvlEjTtRMoEJdGDQgpCCXy7qpU9zpT49a6OrA9sW9nrlc&#13;&#10;ju7uHpLmBIqzrft63smiEdQnmsft+HAgUNqhKjqB6dXHTFy96f4PCsS/HagdSRlFlAlcGa86XM1b&#13;&#10;5LRIRN78m9/8Rixfvtx96PipEG8BHNbm+AhH3kYjaAklik8REVpJ4wu+PfIGUFNbg1KKhQsXEI/H&#13;&#10;sW2bqqoqtNYpXPuCzMt1Hcoo4x+E0GjTirhFBkH6z30J5dj09/fzjosvJpFMlvS0HX3/KK1L0qpK&#13;&#10;KXp6euht3wN4xFB76lPhETXP580bsPQ+DVKZImh87+4rqKqrA5j05KxZFgfhsai1xjCMh//+7N/1&#13;&#10;0NCQkIaB43df8VO8uK3gtH+MISsVP+pWPN5QKti9uCi/6AN/SvHOXPsEyidvMsgSGF6hVSwW58gj&#13;&#10;j2TlypVLhRC/9695onHK8MD6dscU8GDXADlrPjXRWuz9dF0Y5wpgigjVsYl0DG+lIdlSkpKWSDcq&#13;&#10;6dkrjZ4PhZcLF15aVWtNNpdlcHCYSbGakhSpFCYdwxuRQjCxYipKjZf6LvZJ3heUdphTt4RNA898&#13;&#10;dMKR0V9uWdv+2uhjexihTODKeNXR0NAwtbu7+2ff/vbNieXLl7tmop7ezZvri9EzKJl8R0fgSrQU&#13;&#10;oUnZfy38uje3l+xrGAaxWIxFixYFPzdNEyGIA8Vu4GWUcfjA1Jq4aVpe4Q4YQmLg6rC0ozAiFhVz&#13;&#10;ZmLFXQ9E5SikdLsrSCmC5vAOCqWUG8lTbsVo5XOrGejuomDbwc3oplCLsfDirSbRJRGbsRFzA5cU&#13;&#10;VdXXAtTvyGaTHKRJdkVFxaodO3a0bd++Y0prawuFfD6YJ4pThPAPorijH43zSY2XTiwS3OJxBwiR&#13;&#10;Y0ILy9GLSD8m5zgO8+bPIxKJLMvn8yZgAwy0dQ9EbSfbb9vxB3s1M+uOZ1/1Er50ZLxIlUJRn2hm&#13;&#10;W/9zns7PJ6GaeCSFUl1orTwtnx8dFUGxyeiF8fDIMNnhAlV1E0rackkh2TGwnsmpWVhGdFwrEaVt&#13;&#10;lFJYMjLusfpwtE1NvJGpqaOa1276641CyLe/VD3d6x1lAlfGqwopJR0dHf920UUXTfvwhy/zwvxe&#13;&#10;6oWwKYgLeEf33gAAIABJREFUX8fiT8Jaazcj6k/AYVIXEhyXELfw6nPU6/m8a/DbNKUp2F5pTaiX&#13;&#10;cxllHFaYVFERGdAqLg2J9GQBbqN59z7KFwqY0SjnfuB9JCtTFApuis4QAssrcggicEpjawdbuVTC&#13;&#10;NA22vrCG/u5elO3g0RU3segzMz+gowkSqgEBCkhT0XRUezukqiqRUlZE6uvr2LWr92CuwcDAQL+Q&#13;&#10;8rl169ZOmTa1BUe52tngzb3zk7jRtJAEzv08WofnzyFCB5zKj1T5BQxi9Laj4C4YFdlshhnTphOL&#13;&#10;xY6sr69vbGtr2wlA2/qMTsT6nx8crtlRmMjJFc04evxiDkMYdIxsQ2uYVDFtTOpSaYfaeCNrux4j&#13;&#10;Z494FajuL0UKk3yhgNIKQ4R/C6FIo/bT4u78OTg4iMpD1EyEFs6SnJ2mY2QrJzadP270zZAmnUPb&#13;&#10;2d7/PCc0vWWvhDO4Rihm1S1mQ8+KC5pa6uZs396+fq8blzEGZSPfMl41eD1NPzBl8pS3feUrXwkm&#13;&#10;DyH9ybZIyoBAWzN6BR0UJ4zzmk/OSoTMjNXOSemmWEZGhjEMg5bWZi8NIdwHnmAQeOlq3TLKeJlR&#13;&#10;VVNjCSGFGykuRlWU1jhaYdsF0JDLZslmMhSyOexsjkI2RzaTIZPOkB5Jkx5Jk8mkyWVyFLJZCpkM&#13;&#10;ynFIVdcw1NsHXtTOk7l55M2jcz4BEMWfjYZPFITW4DhUVNdgGIa5ZcOGqoO9BkIItFLPvvjii+Cl&#13;&#10;S8NpXLx7300R+z8ujciPJmICX8sXGid4zaexofMLzTFKKRzbwS7YFPIFqqurmTlzZkVbW9sCf/uz&#13;&#10;zjrLcUxr5Gub+2ioPIqoEd1r2tGQFnuGt9CT2YUUxpjXtdbErRQRI85AtgsZerRLISnYdsj4nOBv&#13;&#10;JPgIjYMQDA0NopUoWUAbwqAn04YhTGpiE1HjkE33OCrozux2o3N7Ibc+bFWgIdnK/AmnRdo7Oi7a&#13;&#10;z+ZljEKZwJXxqiEWq3gz8INvfuub5qxZsxhdjeYTsmBFHyJko6HCPxs1Me+tuKEU7qTf092NEIL6&#13;&#10;+gk4joMQkM1mEEJncWs0yyjjsIKsMCzTNEXEsgJy4mhNXjkUbId8Lo80JIZhIJEYvgO/J1h3PGKj&#13;&#10;QlJ8idvFI2JapGqqSQ8PIbTbK1cLX37gk5XQwfgpOYokToSlq/6+yqG6rpZoMmEWHKfxYK+BJ394&#13;&#10;fM2aNeTyeSKRiBuBE8XiCR0icu5xFaUYQWTfj+JTmj6VfsoRAdrvUFo0Qx7F5LwxXR2e4zgkEgnm&#13;&#10;z5+PEOKffcuie++9Nz+cL+zZma2itWr+fosXMoXhoK3VOFcAQ1rUJhrpHNmB9KOPGkzDopAroD3/&#13;&#10;N5+w+Z+Fp+Xzt5dC0N3TjUUc04iE9HKSHf1rmFQxnYgZHzeyprUiadVgCIvhfB/iQCiG1hw54WRi&#13;&#10;suZDk2ZVHD4db14DKBO4Ml4VzJ49uz6dHvzulVdeGb344ouxbXtMM2W/RU/Q8gXv4RJKn46H8X5a&#13;&#10;1MPspdjB22ZPRwepihQ1NbWB4eXA4BBKkcbTrpRRxuGE/JBhmRFLWJ4GDvCibxoHsO0CUrrpUssQ&#13;&#10;mNI19nW5ihs9U4Sapoti0ZBEUzOhjszwCHYu50bHtcJPjGkvrBZwGFHsjBIQt1CBgytxcFO11XW1&#13;&#10;TGptRtn6kDy0Y7HY01u3bu3p2LMH07TcllGeBdEYfZr2c6hjpRX+oboSC+lWbBIS/IflcBCQOf+C&#13;&#10;BGQwlD52lMNRRx2FEOKipqamaQBSSl2ws20zqo8gFa0t0ZqNhtYKWxUwpcX4M5zbLH5ichr92XYc&#13;&#10;ZeMntE1pkc/nS8YfM3eK0s+9vb2YOhZYz0hhMJDtYvvAC7RUzh03+oZ3LSJGjFS0hu70bs9Dbt9w&#13;&#10;tE0qWse0yqOaO3YOv2e/O5QRoEzgynjFIYTgxRdf/PK555w7+5vf/Ca2Y7t2IaFJ1l/dhiujgpVj&#13;&#10;aBx3pbwXIjdOunTUgQTVZP7Dq629jYmTJpJKVQT7dnV2MTIy0s5r3EKkjP8/YTtp0zBNaZgG4TsI&#13;&#10;Tx+qHYWQhlvYICTSTwB6lYKBV5pyiZVWXnTJu7+q6urI53IMDw4BAuUHqnCJn/JpjHa5nVbjxWbc&#13;&#10;KJbwtHkCTSJZQWNrKzlV2G8/1ANBOp3uTKfTK9esXYtlWWinaBsCIeF+ILkodm1xjzAMb74p4Wt6&#13;&#10;zFxT4i+niybIfurRJX0S23aYM2cOEyZMSHV2dp4EoJUWlZHa6UdOOBlfMTg+XANirRUJK4XaS6GD&#13;&#10;QlETbyRrZxjJ9wULXUOaQRWqb0g8JsutS1R9DA8PI7RECrdy15AWOwfWETXi1Cam7KX61IUUkgqr&#13;&#10;hv5cR1A0sT9oNLPrTiCmKz+68I0Lkwe0UxllAlfGKw/TNBfEYrEPXPuFazFNE608WqaL5f3CDwOE&#13;&#10;NXB7qSR1XyrVtO0t2jY+isUSe/bsob6+Hsuyggmwq6sTpVS3EGJvM2wZZbxqyGazpmEYQkqjuMDx&#13;&#10;bxkv1BbwllGpvuLX/vfFSJzwtkkkK9BaMzI4VBKlK37yllr+z7ywW4mMgeK97bMHaZpU1dcDTBkd&#13;&#10;ff9H4KUHVz/77LOufjUktwjeuxg2DM67RAfmyzRGzz9i1MJx1Bwz2jw8XDHvZw+qq6uZOrWVbDZ7&#13;&#10;FECkniOqIo2L6xJNKLX34L7ALVIoqBymjOyV52mtiBpxElaKvmxHkG6VQlIoFNyCr+AaEIwTeGyG&#13;&#10;Bs5mM0gMpJDeIlnRPryZSakZWMa+q0uVdqiKNTCU68VRhTGFaOPuo2xqE41MiLfMWvO3Nafud4cy&#13;&#10;gDKBK+MVhtZaFgqFb3ziE59MLFmyhHw+X2yyDYEBZ7C9KAqF/fRpmJjJ/UThCL02ZptRhQ0A27dt&#13;&#10;o7m52X0/b/W4e/dugD0HTgjLKOOVw9DwcEQYhtRC4CiFXzLt3y/KcdxUlnAfrm5V9TjRJC/uHVRn&#13;&#10;A8pxqKqrAQ39PT0Iz1g7lDMlTNa08Jqza1crRkAGw4/xIvub0DwFoOZQtFJSShGJRB5fsWIF7e3t&#13;&#10;IR9J/8MltME7eYRVhL/XxcIFx3FQjuNaqjieNYenG3QNglWwfcCQRWlhQzHaB7FYjCVLTgQ4WUiB&#13;&#10;PcI5zVVzY4Y090mIwP295ZwMpozuc1shBDXxSbQNbgzmSSkN8jmbTCYdnL+f3xi1czDnDQ4MERWp&#13;&#10;gKQO5/oYyfczp/5ELz27r2NV1MWnkLGH3S4NBzBvajQGJrNrjkfkxUcPBaF/PaB8lcp4xSClRBjG&#13;&#10;NUuWLHnT5z73OUBjmqa3QpXFovaSlXsxujZaKwx7IW57eRiM8Ykr0by4k/yOHTuZNWtW8OZaa7Zu&#13;&#10;3Qqw+WBb/pRRxsuBdKFgSWkIpV1S4RcbSgSGNHAKBYQhAzG/0iUxtkDQ7v5El9xojlJUVFWjtWag&#13;&#10;p2esTjWINBGM6Huv+QFrP12nINDbOVpj2zbVE+qxLKtJa31InkVTpkxZ2dfX17tmzRqi0eioV4s2&#13;&#10;GQHponjceNfBcRxM02TatGksOvpoFi1aRGNjo5sitR208nuOeZeqZBwv4iYleE3khRfJy+fznHXW&#13;&#10;m2lsnDS/ckLl1KSsPrupYs4+o2/+wbnk2vE0cHuHo2wmp2axc3A9Q7kehJCYhoV0IgwPF7uuBHwz&#13;&#10;dBn8OjGA/v5+DC+CZwiL3UMbSEVrqYpO2KdWzx1HkYhUYskIg7nSith9wdYFWqvnMyHaem6y2vrA&#13;&#10;Ae30OkeZwJXxisEwjLfHo5Ebvv3tb1NRkcRxVLFBfSjlEKRKwzv7OhNCAYAgveFXh3nbhtIaowle&#13;&#10;MGkF/xfTsoNDQ7S3tzNnzhzAJZy5XJb169drYPPLdV3KKOMgYZgRS/gRON//CxFY9bhdAcJ60lGp&#13;&#10;0pIHuvdDjcZ2FPFUBcnqKvrHELhS0X8w1qillk8cfd2c//62bZOqrcGKRps4RCbZ27Zt6wCeXLVq&#13;&#10;lWsZEtbVjoq4+yQunNr1ye2cOXOYNm0aNTU11NTUMGfOHI44Yk4wTunJhYoDQsEmIdwIqJQCYRg4&#13;&#10;tkNtbS3z5s9PDXQMXNcQm35sdXx8O45SCJR2sGQMy9h3BE5rRSpaR9RMsKN/LaYwEbhWSOlM2hvN&#13;&#10;Z2z++csQlXcxODiEZboEWGmH3YMv0lQ5h1Jb5r0cA24hQ1V0Al3pncWK2P1Aa0XEjDOn7iQ53J/7&#13;&#10;8oIFC2oOaMfXMcpGvmUEEELQ3Nx8TDKZnGkYBkopLUpVqEJrRwhhKG97rTxzISGEYRiGJYTYsHbt&#13;&#10;2pW2bZdMdMcee2zimWeeue4jH/6wWLJkSdBtoSTatp8K0TG62xLd2/jn40/YQecG/OlHEx5QCEHb&#13;&#10;7t30D/QzY8aMoA9rb98wO3Zsz9XX12/t7u5+CVezjDJeMaRMyzL8W1V7GlKB1/fSb6EkxV7vGdfu&#13;&#10;YRQxEe5DNZ5MUNswgf6e3lD0zk/DufrRcBQHNP6sEXBJXxcX2tdRmsraWrSgsqmpKbFr165D4rMo&#13;&#10;pXx4/fr1Z6fT6SLh0H6rKM+RW/jLNwGymOLVSlFVXU1tbbEK3Z+DGidNoquzg67OLgzDKKEyOnSO&#13;&#10;Qsji3Cf8a6BwgLgZ58i5R/LA/Q+8tzE1E1Oa5J39F7e7JrwG+7Pl0GgsEWFq1Xw6RrYxj1ORQuI4&#13;&#10;ipGR4WCb0W0JfWLtE/ThoRHiZgUgyNhDDOa6aUzNxNEHWMeloSo2gaF83/74XglsVWBazQLWdLW0&#13;&#10;bNy2/jzgtgPf+/WHMoErI0Aqlbq2s7PzWtu2i7kHbyKHvevMwkJeIURaK/WC1vrFqGH8Imvb/yeE&#13;&#10;0M8888xHTjzxpNk3fOUr2LbtD+iJhX29sA5+HlZEh9MbQNCYXspSAfF4xydE0UfOX3GP7vCgtZvK&#13;&#10;3bDhRWqqa5g0aRKFQgHDMNi6ZSsjI+k9qVRq95jByyjj8EDStCwQnpGu0oHdhe/V5ov10cW4mw7+&#13;&#10;h/BTVgX3h8s+ovEYdY0TGezrp+DYbmTL21Z6vE94LM29j0Xwnr44XnmhKV9D7+ZSFYmKJLFEotrI&#13;&#10;ZBqAg+rG4A6rmT59+gO7d+/O9fX2Rmtra9DKIdxCyiVUGtfypGhC7Kc+4/F4yeIvjMqqKjo7utzr&#13;&#10;NKpIQws3bV3sQhHKEngnn8/nmTPnCCJmlMbkjP3qydyxXasNW+UP0JbDobl6LjsH15ErDLtWKsrt&#13;&#10;hzrOBSvhV370dmQoTSIyBSkke4a3UhGtIWlVcaCtrpR2qE80s2twAwWVd8nzATA5rR1iRgVHTXwj&#13;&#10;f93x328XUtym1f73e72inEItA4ApU6YszGazX1LKiWrPfHL0h1LKFfWO/rDtQNSbqqtLXP2j7x3/&#13;&#10;3s9/+t1VjZP+bAr5rZqamvmxWOya//iPG6mqqkII4RUuhElUSO/mV3/5W4S+95TYSE+Mm06ngzHC&#13;&#10;VWElzap9QihCD5bgfXWQZjpp6Ync+ds7qaysDMZ56umnyGSyqzs7O4sCkjLKOIxgQcSwTJRPykQx&#13;&#10;IuZoTcF2ghSm3yXTjYGFCYoINF0EP/Gj15IJk6cw1NdHIZ8H6XZLcSsaRXF//ys/uBPK1LmRqVK9&#13;&#10;nRSQiCeorKm2tvf01B2q67F58+ZnBgcHn96wYQNWJOISytCRuFOBBGTJvONaqShy+VzpdQiFKu28&#13;&#10;XSL3CDRkQTgutJgtfhdIQGzbZuasmUyZ3ITQxgGRGhA4ysZWtteFYd/7KO1QFW0gadXQm92DIS1s&#13;&#10;26G9fU9wbMVf+9jURS6Xo6+3j6gVQ6PZNbieKZVzOJBiCx8aRUWkhp70LrpGtiPlgceKbF1gavU8&#13;&#10;JsRb3mgk9YkHvOPrEGUCVwYA2Wx2qu3YpuOoQEcTaGVGa0dG3fO+xgWtiUQjzF28mDe9+51c/ePv&#13;&#10;M3XhvH/p6+t74IqPX1G/dOlS8oW85wJfdDMfs2INv0n4s/e1L6L92OWX84UvfAEhBLZtj5uCHbfU&#13;&#10;P2QP4KdXARomNLBwwUKEEFimKxZ+8m9PorV6+qAvcBllvHyImZHIKEJRVCsVHBtpSPQ4/mHFZCuE&#13;&#10;s2ra29rRGkcp6hsnMdw/gLZtLCm9/qnFcRTFbgeepqJI5PwxdZHI+MUSlmVRO7FBSmg+VBdDCEGh&#13;&#10;UHh8zZo1mIYRtOYLK/PCdig+cfNTzf19/fT1uno/KaQX7Zfkcjk6Ozs9eyEBQo95gipfg6gpVqp6&#13;&#10;1wMESimqq2qYu2A2u/s2B0a5+4PStret2B9/AzSGMKlPNtE5sh1TmjgFRV9vKMA5niOSF6XNF/L0&#13;&#10;9w8QNRMM5foYyHbRVHnEfjtFlMLV7fVnu3iu46EghX0g0FphGTHm1J1kkjOuOsDdXpcoE7gyAKiq&#13;&#10;qvqbZVq7fUuPvUHj/tFYEszwBO1FuXo7Onny3vvIZ3M0Tp/GrGMXMXli48SrP/UplFJYljUu0SI0&#13;&#10;TmnaIiSiEQLbcZvNf/vb3+ZHP/oRb/vnt3ovl3o++Qi/U1Ag4X4TCJj913ySqpRCGpJMJsNTTz2N&#13;&#10;gbHyUNgclFHGy4ECRGLJBJGIhSklpjS8ZvauiN7JF7C81lKeSq64s/C/L/1ZkFrUrp3GpKmt9HZ0&#13;&#10;UMhkXVIUlCsUW3C5H/5+fgpVBFY/wYd3DyqtEIaksrYGBYdMsO7dqyvXrV1LNuvaFBWnBFFC4koi&#13;&#10;kOBWjwIbNrzI7t27sR034tbV3c3q1atJZ9Kltkd6zNXzSKwKxvV1gf51tSyLuUfOpie3kwOZVgSC&#13;&#10;vJMjblZgSuuAYmCOtpmYbKU/04FGE5VJBoYGQgc55qCDhXE2m2VwYJB4JEnb4IskI9WkIrWl7QoP&#13;&#10;AG4xQ5Tt/c/Rm92DaUQxpYUloxj7raYtMLV6IVXWxPMrJkaOfElv/DpCWQNXBgBbtmzprK+p/+RI&#13;&#10;duTfE8lErfbuVlGc4oO7V4Yyn2F5gtJa2Pn8tju+872WBSefVDvc18ujf/gT137yahoaJlAoFDCF&#13;&#10;6U7coyJjgUaNUtJVfFcdEMBVq1bzmc98lhtvvJETl56EXfA6OeixA4zWv+1vMaeVR+CkZNeu3eza&#13;&#10;tbO/qrZqTW/vQctzyijj5YKMRmNETAvtFQ9p5XUF0LBr02Yqa2qxIhHsXH5UmtRFSSY1JF8zpUAo&#13;&#10;xcx5R6JsmxdXPc+SN7+B/OCQe295eVExNmfq8zePu/hfuF8pXIsSUwqiiQRA/Ribn4NAKpVavXX7&#13;&#10;9szQ0GC8qqrKK0goPdcSo2Hp0kuBS+JyuRwbXtzArl27kFIyNDTkamX9Ba5XBFE85VH55xBpI/jS&#13;&#10;7daQy2WZM2cuvxX3k7ezGIbc93kLcFTeqxY9wCgWmsrYBGxdIFMYQmLQ29MTOu9QBDX8uwOGR4ZR&#13;&#10;tsCQFruGNtCYmlH8/e0HbkGLxJQWAovGihhTq6Ns7Pk7prQYyvUyku8jZiVpSs3Za0pWaUXcrKCl&#13;&#10;cl509cD9Fwgh1pYX0WNRJnBlBOju6/7Ncccd92BPT0+t33XA91LK5XJjth/dmUBrLerq6jrXbdjw&#13;&#10;h+72tmV33vQjWic08LErPu5aGXiT3/jN5UNPkJB2zV+tozWGYfDwI49w3vLlXHbppfzrv/4rtmN7&#13;&#10;q+ZRqdeSsQ8cQgqU7a5E//73ZxhJjzw3PDzc9pIGKaOMVxaWBJLxBPlMmkLBpgCYiTgb16zhkf/9&#13;&#10;A+/81CdRQlBQCkN46T/tpxaL9aQ+/FSsFAKpNY1TJnP6Bf/ErV+7kRkL5lE/ZTL5bNb1RQuKI/zH&#13;&#10;camuTgbpVL+Nk8DR4KAwDJPqhgkAUw4lgTvmmGO2PvHEE2s2bNiw+KSTTqRQ8NN/xfnEP08gSJ+G&#13;&#10;j0EKycjwEFqDNIwxHng+xj/mUsoTLCQdTS6XY2rLVOL10Deyh4bKZpx9tFk2hElvth3XY87EOYCq&#13;&#10;VbcrQ4KKSA2dI9uRwqC/v794dH4WWBSLWQRuqnhwaBDhmHSnd7BneAvHNp41TvWpQAovxeyl4TWa&#13;&#10;nJMmkx8mXRigY2QHnelhhIjSn32GnvR2IkYcy4gyOTVzv3RQaYfZdSewuf+ZS6vnOzfveH6gb78n&#13;&#10;/jpDmcCVUYKnnnqqB+j5R/ffvHkzNRMn5h/9471sePJp/nzvvaRSqdIoWWhVWuy5KIovjU6jeoUG&#13;&#10;a9as4S3nnccb3vAGvvOf3/Eia26Kxp+ERmOM23wozap1MSLgQwgB0tWv3H333WilVwghdHn1V8bh&#13;&#10;iqpE1YrnH3+i/7F77q0+aukSIrEoOJJt6zfww898gaaZMzhx+dlkM1l8uha6BX1JfkBsJDLQr0mP&#13;&#10;heQyWS68/CPs2rKZay9+Nxd+7CPMP+E46iZNwohGcUJaWUlR/+ancf3qSSH9RZVAAVY8xsTmZoQQ&#13;&#10;k5VSBxbmOQA88sgjttZ6xQsvvLD4lFNOCb3ikVUhPBlYkWyOzgQAgYeZf20O+OCE9gtdxwTmHNsh&#13;&#10;mUxxxPwZ7Hh0A43V0/ZKygSCgpPnxe6nmJichuTAF6QaTWPFDPaMbEFKM/CBwz+X0PxLqENFb3cP&#13;&#10;ERLsGFzLlMrZpKK1aO1gykjwl+Nom+F8X/DRnd7JQK4bpZzAmL0qWs8pLR8gZlVREakgZlYQMWJI&#13;&#10;JAq1X02do23q4pOZXnVM6/qtj1wuhPhqeR4uRZnAlXFI0draGuvp6238629+x03/+T1OP/1019nc&#13;&#10;MgPCVurtVhQYhz/7fQuV7SBNg67ubpaft5zly5fz85//PIisSS/65ilY3DFGaeHChQp7Q3hisEyL&#13;&#10;LVu38sc/3kMkElmRz+cP9rKUUcbLhsH04LNx4m//zqc++/3GlpaZ8YokmZE0HTt3cvK5Z3PRVR8n&#13;&#10;WVVJIZ+naOsovACZ9sTr+MHvEigvUlYoKCzL5Orvfov7fvUb7rzpB/zXv93IxKYmKutqqaipJp5M&#13;&#10;kqquIplKEY3FsCwL0zTd1J83ruM45LJZstkMg719DPb1s+PFjUQikUk///nP5UUXXbQ/V9sDgnc/&#13;&#10;P/LCCy9clc1kMAyJZ1lZ9MUTxXSqH4EK/wxCEfygOINxKWbJnBPaJtjH+yZsIrxw4Xyef/A+bMfe&#13;&#10;68CmEWFN52N0jmyjqXJ2aLD9Q2mHusQUBrJdKL0bx1HBsbq/b+3msg03NetnSIaGh7F0EoFgfsMy&#13;&#10;pJD0ZPfQObyd/lwnA1n3QwhJ0qomEamkJjaJyanZVEZqiUeqiJlJJDJQRyqt0NolbS/lF6xRzKw9&#13;&#10;lvW9j3+2uXnSr3bs2LHlJez+/z3KBK6MQwrDMKLDg0ONxxx9DO//wPtLRXKjl6OUFg+EFXcS1xXd&#13;&#10;sNw/0SuvvBIUfPe73w32cR9G4ZBeMKj7eT+rtWBy9qNwmiDV+/zzz9Pf3z88Y/KM5za3lZswlHH4&#13;&#10;QqNJp9P3nTD/hJOffOHJ3zfPnnnCCW88k5nz53HcGaehlKKQz2MGBrPau2tc2mJrB2maGKaBnc3h&#13;&#10;G+drQp5mGvKFApZh8pYPvI+T33IOq1b8jRdXPUf3rt107dpNdiRNIZ/HKRRQjmst5Dj2KI2cwIxY&#13;&#10;DA0NYWdymw14JmJFd1ZWV/7PoSJvPiorK1dv2bwl3d8/kKiqdj3MQpLasZI1IOhDNrpy3f9aM5bl&#13;&#10;hsfRY+c4VIgcuhtRKBSYe8SR5Mw7yNpp17Jj1HwlENhOgU29TzMpAYaQ+4wAuilNM0hnag0Js5KF&#13;&#10;E0+jrWdr4JtpWeMXEPT397O7fSePPf4ovSPtVCfr+fue+1HaZjDbg60LJMwU1fFJNFcdSUOylZrY&#13;&#10;RLc61lucK63QOC+ZqO0NjnaoijWQitRV7OnacyxQJnAhlAlcGYcUQ0NDcSEEX/jCF4hEIsWOC6GH&#13;&#10;hghXQfilbu53weTneBVRSimuvvpT/Omee3js0Uepq6vDth1MU46ZhEODup9HTbT7isT5tibKcQnc&#13;&#10;ihUrAFa/+9J3777uuuv+watRRhmvHJ584ckOoGfOscfyzk99gkI6S84zb9V+Pg9AhzsnaMxIhI3P&#13;&#10;PU9PWzsnvPmNoFQQF/fpi/BWOAXlUBgcIhJLsOTNb2LJm9+Em3500I6Dk7dd8mYXUEphF+yAOGnt&#13;&#10;hvgSVSn+9yc/454f/9fdWspPZAo5Ml1dh/x6HH300dufeOKJtWvXrV28dOlS8vmcFw30FH9BtC2c&#13;&#10;UC6Fvzx0N/MrPPQ+SRzhaFx4ZG83IV3/ueamFiZNrWV75xrmTjoBW5dG+k0ZYWPvGmrNXZw0JcaK&#13;&#10;3vEpkSEtJJKBTA+7+jbSMbyVtD2ATQalISZT7BrZyMD9m7n00ktpbW1l6tSpTJgwgZqaGqY0NdHb&#13;&#10;08O73vku+vdkMApJptTOojpWT9yqJGamSFpVJCNVmKJI/pR2cLSNcg4p7y6F1lhGlOroRLoHdy6S&#13;&#10;Ut5Z7kldRJnAlXHIIISgq6vrExecf0Hd+ef/E4V8wSVGYlSUTOuSlj4IgQit9P2SdsuyuOLjV/D9&#13;&#10;m77PAw88yIKFC3FsG9MwgtL8cKN7f5U8pkgidHzjwtfCea9nMhkefughTNO894YbbijPFmW8JuBF&#13;&#10;pqN2Ic/w8DBOroAhixpRlK95c1NnWrgBp2gkQtuWrfz+hz/luDOWEYlE0V66zScv/vLL5zvaUSiV&#13;&#10;d2N42u/5KTGjESBa0hPUu6VxtMLRingySUWqEg1VL63E6KXB08E9sXr16sUnLlniVZd7BsQ+ifPP&#13;&#10;bS+LvpLvivnW4Ptg6VmyEPXnJBXe2KvQFK6dizSoSCY46tj53Hvb35gz8TjCaVSBoKAKrOn6K18+&#13;&#10;qpIdwzaGTBJW4fnVnjt7XmR950p09QDHnHIkbz35rcyYOYN4PIFjFxgeHmF4aIT+3n627djO888/&#13;&#10;z7333svQ4CCOcpDSIJvNsmnTJv5p9idprj4Cpd20btGr002BFvTYYraXExqNFJKIkUALWl7Ov5fX&#13;&#10;IsoEroyDhhCCZDJ5ZCaTaU0mEpdd87lr3Oleeho3HUrZCN+hPOQG7g4SGOw6jkvevvnNb/KTn/6E&#13;&#10;e+75E2eeeQZ2wTckLSKcdigdTox5fbyf+d/7E4Npmqxfv54NGzZ0tba23rZ5czl9WsZrCnmtwRQS&#13;&#10;DE8K4AXlAAAgAElEQVRHqn3y5S2ScMmbVm77JyeXY/5xi/nd939I187dzJgzh7zOu56IXpi7WGRU&#13;&#10;JDFupapXNY47HkIHhC3oO4p7DMobz7YLJCqSAMmXM5qitQaDh1544YUrcvkcpmEGxzpGXhEiZcG1&#13;&#10;EuFij/DCUJfsP7pFmcsNtXc93PZaeDYl/u9DK4dsNscxi47hjlvvYjjXRzJaHTS2N6TFuu5VNEW3&#13;&#10;cdLEVp7p6sAUUYoEzy1neGTj78jV7uL9n38373nXe2luajng65PL59jTvofdu3YhDcnnrr2Gnatf&#13;&#10;pKl6FgV1+Oh+/UI1UV5Kj0HZyLeMg4QgEol8UEr5lOM4fzru+OOrjzvuOPx2WcKvbvIEvK7Pmv9Q&#13;&#10;0cWfhyZE0zR56qmnuPrqq7nppps455yzsW3bS8X6aQx3W38yLh3DbVqtvYdDuK2W7xYfpEIo9kNU&#13;&#10;XvTu6aefZmho8JnNmzfvfKWuYhllHCIMCsA0DUzp3X/Cj6SMXeQYQmAA9RMbqKqtYdva9VgRy0t7&#13;&#10;+sJ9jzRo7VWV+sYRnqhLeWQQ797ymw9IP6otguiTFBKJJOZ6vx0y8969obGh8elNmzeNdHZ1EU8k&#13;&#10;PFNfb1HpdV/QSqGURqniNRLe+RbnilAPVfxr6m4TRPHA/UopfAsk3zhZ+/Mc7mfHccik08yYOoPG&#13;&#10;ljo6h3ZhighCS6Q2sB3Fxu7HWVIjaR/MsWswjVIOQkuENrCMCCs23U31wizP/H0ln/3U5/jVL3/N&#13;&#10;6tXPAXitD932h+7xFK+JX7gSjURpbW3lpKVLWbLkRE497RT2DG31DH0Pl1iXQGlF3skjTXHo8+yv&#13;&#10;cZQJXBkHhVSqYlYqmfrGHXfckbjlllvYunUrF198MStWrMDvM+pPmgHBkjp4AAhRrEb122H19vby&#13;&#10;7ne/h/e///1ccskl2J6OzteulDyEIIjelayQQyV1Aa0LbxdKlfjrbD8a8Ozf/47WrHqpHnJllHEY&#13;&#10;QKC9qI/PRpQfRfM/BAYCQwpMIZBaEEskaGiewrb1L+JovzWWv+giiEi5CygvyiS0/21Yp+BZhfiL&#13;&#10;s9J71BACU0piyQTxeLTiQth365eDxGWXXbYrPZJe9egjjxGJRL1iJX+xF1r4+ccZKvIoUjL//yIB&#13;&#10;KxI3dx8/01CSihUe0fMlIt57uT2kbfKFPMlkgtNPP40n2n7Hn7ffzF9238IDu3/K/TtvZlDt4H86&#13;&#10;BZc93cPfhgzaciu5b/tNPNT2M3675uvMXFbJr2+/g//4j2+w7NRlDA0P0dLSTC6Xc33vtDfn+f51&#13;&#10;/kJXeR1nHIVTcCjkC4DmvHPfgpVyyORHXrJ/5ssFIQQFlaM/146U0b+X9W+lKKdQyzgoDA0Nnf+u&#13;&#10;j7yr5qyzzgLg5JNP5hvf+AYXX3wxdXX1vOlNb+Cf/ul8jj56EclkxZj9/dWgoxwM0yCdTnPxxRfT&#13;&#10;0DCBm2++GaWL7uclFV4hEfZo4hb2dxN4/QkZJSoORevcBbmr88hmMzz55JMAj5U9h8p4DUIp5QTp&#13;&#10;T18eEI6pBERO+G2uNNGIxawFC3j2oUdJj4ygKKZAgTH3XWlBuU9xhKezK8ax/FdcbziJIQUWUF1b&#13;&#10;ixWJVdyZyZlwSAoWx8X111+vgIdXrnxy6fvf/z4Mw/DmDPdkfNsPUXJyoxaCo04+rLp1CZ3ykwkB&#13;&#10;5KhFIoB2HC+VrNBKIAwTpRRHH30M//v7u7jqS5dQV1eHcmzX8kNLtyhWCCzTQEqIRiOsWrWKm266&#13;&#10;mY9fcTmXfuhSJk2axC0/u4XZs2fv/UL450txHhQIMMDwOPSCBQupnpggkxshFkmM0zn3lUdExnix&#13;&#10;5yn6C+1PHvemY+96/A+Pv9qHdFihTODKOFhkBwcH3dWccpg9ezY//vGP2bJlC3/+85+57777eM97&#13;&#10;3kMiEeeooxZx9NFHs2jRIqZPn05jYyOJRAKEmzYdGh7mnLPPpq2tjRUrVhCPx92omCiKpxnFqcLp&#13;&#10;UZe3acLRPh3S1o3ez92gGNOT0mDLlq28uGFDXyKReCadTlNGGa8xKMez8CC4B7SXBS02u/eKSr0o&#13;&#10;mqRQsJm9aCF//sWv6e/ro7KmBr9Dg7sngbbN/4HWIV0ppS+GvwrTH9+INhGPAcQI5eqWLVtm7ty5&#13;&#10;szbfn7eEyGgS3gtp0FoLyzRtFY/nDMPQjuMIAMMw9rnKsixL7dy5c+PGjRv5+7PPUldX61bG+mng&#13;&#10;4Pi9a6V0IO8IFHCiGKUvLhKL/MyneUGVqlfQUSRKXtrUtnGUClXluu9hmhapRIrujh5mTp1JNpdz&#13;&#10;F53an5ck0pAY0iCZTIIjwIGrrrqKpUuX8sUvfhHHcdi4cSOGdK1iNm/ZQnv7HmbPnkXDhAmu5dI4&#13;&#10;QTWNG5EzpGQkPUImO0xGDFLhVHqFDGMxrr44PLj3x/ISbI/HRvy0qwNsG3qRp9r/0J+qTn3a2tSv&#13;&#10;p0+fXhXezP87KKIfqAZK/zbC2/k/H7tvcYxCIWmY+XyERCL7/9j77gBJqjr/z3tV1Wm6J89sTmwm&#13;&#10;s7tkWUAkqBx4YDhPMFzAEzwDGH6Ad6JiQA8VT+8O8BQV8E5OMaCIsMguLCDLwrLL5jA7G2ZnZ3by&#13;&#10;dKyq9/39UfWqXlX3DMtOzwaoD/Rsd4UXKrz3ed+o67qwbZu99nk+Kh0rt2UyGTZv3ryhhx56aMwL&#13;&#10;l4jARThkuERpUi6Xh+2Kts2SCQaG4447Dtdffz2uv/56dHR04Pnnn8eyZcvw8MMP4/bbbwcANDc3&#13;&#10;Y+LEiZg3bx7OOussLF++HN3d3fj973+PiRMnQtjCseEJOSIEY8fBGzTVlFzhAYEYKxu/vBhPrqpI&#13;&#10;0zSsWbMGQ0NDLwshOqt/xSJEGD+474WwTcvVmvrxwOTTH3wtCEQMNhFEqYRJM2eCaRr2bt+BxnPO&#13;&#10;glmQgV8RFrn5CySPvSj/KnZhUmXr1gabCJZtI55KgUjUNAKxXqDAALz04otfLhFdUyyZOoQg9AVK&#13;&#10;BRxJXcHvMKGMlfh5wSShFAClQYSP33gjkomEt9hzhVvwhxHyiqi0UPTGmxBX8f6qhI2F1psUumay&#13;&#10;/a7qtlDI4ytf/wbS6RovaTyTF1dRTwOAZdkoDA2ir78fHV0H8NDDv/bPcUM09Xd1AQB4PIb6unp4&#13;&#10;eVtdSZxjDwx4zhacwbJMZPsG0B77KXRmBCSpgWvh/g14xCp/Sfl7sAhIQL3ucmRL/SCRiyPH/2t5&#13;&#10;V6+uPMBB+xj1nrFhfyMr+6Ye7FyUkHTZ2TCsgSGO3r48JBcNZI48SBVz+CFgnEDEDhw48Btd1z9j&#13;&#10;Wa+dFm00RAQuwiGjtra2QQhxzS033wJD11EoFqDLnIEuqSIiTJ48GVdddRWuuuoqAMCGDRuw8tln&#13;&#10;sfaVV7Bl8xa8uHo1nnzySezatQu33HILFixYAMuyoOu6Mmgqa2A5WEkiB3hhSEaMz1RhP1MGMzn4&#13;&#10;bt68GUKItdXMyxghwmEE2bblTa7OI65kK1GlbwR4rgo2IZFJo2nSBOzZug2LLzgPZrEIuI4L5Zwm&#13;&#10;TJz8aVtmUXG8B5XzGEAQsIWAEYtDN2KNi5YunfDEihWDxBiy+eKCqyelp109qRlZS0qpgq+0fGel&#13;&#10;hExKFGUlknKQKwGS9IMxBKSS8I4J9ssrHgh3OAhPOBfiBaGvVGlvBemdrtX6DVKIMIXOJZd1arwO&#13;&#10;BIJl2W7wXFW6ymBMngrOmBNMWdged5Pl2CQvBXMU3AxgiMOYMRkEy41n7OWnCEJx/vK7pFxJXySp&#13;&#10;XqqyyxlcS6h3wjVrgYDG6sFYUxJEC4k5RvvSI9qn28Ea5H7ZA/lN+L2FUI51anJ++RFLZTlB0l1B&#13;&#10;UOiVEXyO/L4zSL8eQlLj+MO+Afy2WFo0aizBg0RE4CIcMnK53HHHHXfctCWnLwaBoOu677DgLDk9&#13;&#10;ET0Az4bt+OOPx/HHH++VUzJN5LJZPP744/jwhz6Eaz5wDRYev9CRwEl9D5G/ygyQsAoTScDdP3Sc&#13;&#10;JHzMscnxjZid2HSrV68GgNUReYtwjMK0TFeF6oqCAtMwMUW9Rd5EDSIk0jWYsXA+tq99FWSJoHqR&#13;&#10;nG8O1EDAcrMyWSvHkjeF+RO2EAToGvREPD6cy00GsJUBEMIuTU3ouLQ5jQHraLDAihChusjoHG3D&#13;&#10;BfyyIKpi9xkRuAiHjHg83t7Z2dn5xBNPTLz44ouh6/7jxOCs/oQQrieU7wEq4yPJSUDjHPX19ejv&#13;&#10;70c8kUCqJuWRvWD8JQej5jYNkDseWhehoiQPcKabvr4+vPTSS8VYLPZSlP80wrEGx5sbpm1ZkBIS&#13;&#10;5qoZpb0VEJQ6+dIMJzbZgkWn4rf33IdivgDO4C2aVM0kKxPHjfQulu+Vsgpu6Ignk2zDxo2T/L2U&#13;&#10;zNsCWZuQsyMCF+GNB84ASxA0QJhVKC8icBEOGcPDwwcSicSN733f+25bMH/+vClTpmDxksU4fcnp&#13;&#10;mDN7DiZMnIBkMukdL6VdasgPmXt0y5bN+PznPofvf/8HmDFjBsyS6SZXlgExWcBgRYYokWUA5dK4&#13;&#10;oJGtansCryypKtU0DRs2bMCBAwd2l0qltnG5YBEijDM4YAccGAKLFPLUQmHlHAMgTBPzTj4Jfd1d&#13;&#10;2LbuVSw8/TQU8wVXG+ZK0RSjN5ltgZEsHfDpmi+98955Yp5tmK7piMVjGMxmm5XmJzUASY3BJFeZ&#13;&#10;RQguygK9VV/oSGIe4UhAffbKn04W+OU82zpnAKtOWOKIwEUYEwqFws8nTJjw8vPPP7/mrLPPjj/3&#13;&#10;/efQsbcDNTU1mD59Gs4551y8+91XY86cuZgyZUqA0AHwSFhTUzPq6uuxYMF8AIotjauuEa6as1Io&#13;&#10;ENWpQbVdK8tFKO1/WGgCcgnlxk0bUSgUNgDIV/kyRYgw7nDtQW3Hg9G3hwJ8euXEc4M/u7gvBmMA&#13;&#10;CUJDUxOSNTV44YknccJZSxRSJt8p7tmXwd1HUm9KIXsnYt6ZioWcY1enaTAcT9Tp3PWcBOP6nhJh&#13;&#10;ZV8eWcux2+LuO2uVTCevciwGQYRisVRmXFVJKF/J/mrslkfhybm8jpHqqeAQX5W2jFSfekw1+l0N&#13;&#10;HEx7w8ePd9tf836GDggvGYgATeOIGTFYZgmMCLFYDMQ5BAjMnWxSOsfWoSIYxYIT4SEiInARxgzT&#13;&#10;NLt1Xc/f8fVvxE859RRs3LgRr65fjzUvr8GGDevx8Y//MwAglarBhAkTcPzxC3HyySdh7tx5mDJl&#13;&#10;MmbOnIVX169HNptFOpPx4zQxn4RVeoFVoqa6tldSr3rHyqCWrjRCKJK8p55aDgCbIgeGCMcwLC8D&#13;&#10;CTEIabqtTEDS8UcGh/OIHhGMRALT58/D1nVrHekbk+pXCeW98ApRJ7SAFb5/qEwGwJywQFzjSNak&#13;&#10;wYCkbFMqXfPYowNm8ne9+8AEgTOAgyBse2HjxAl1qfoWdGxtBydg9pzZIHdSlI4NMlsVPAP94Dvs&#13;&#10;k9rKqNxyHyNN8EzZWcFRVSnAJbQjjC0j1Vm+PWg2/9qEKHi8P6KGrk/gW3Dcfb2joXpepe9qmSPJ&#13;&#10;T1n4S4WDRiN3I7W5UhtGInDhqmXwee8dcqXEnHMMDg6gfdduTJk1E7qhoXvrbhTzhS2k6wdA0CDN&#13;&#10;r0FoaUr+LmuP3QwuInARxoxUKjVsWVbHypXP1C89fynOOussnHXWWd7+/v4B7NzZhq1bt2DL1m14&#13;&#10;9dVXcc8992JoaAjFYhGZTAbdXd345Cc/iblz54LIcYhgjI36gqqOCe6GEdWolXOjOucyzrF//34s&#13;&#10;e2IZDMPYYJrVsE6IEOHwgwDbVicGhbAEJGfuiyWzoABO5gU9ZmD2SSfi4bt/iKGBAWTq6kCuvTUR&#13;&#10;c98xhyFJL0anONc6LmCrAJC3EnMkdE6AYILGNCRqUiAgJduXz2bv0DTtDsnDhPuxbfHYFR+//pK3&#13;&#10;/PWVuOMfr8dkLYZHHv2D413pvvOvJQ177QsnL8jrPdFBxQXm66pbLYwdvJjKI6qsEtsItG/U9kh2&#13;&#10;K8dLyHtXqb6DaNeIbQ12r2J5bmNVQbF6qHJI9SCv4+v1DHXD4iTicTzxxBP40HX/iM/98AdIpdP4&#13;&#10;1nUfx851r35GCPG7wD1mDJ2d1YlSFRG4CGPGjh07igA2rV277ngigmVZMHTde8Hq6+tw6qmn4tRT&#13;&#10;Tw2c19fXh7u+9z389w//G42Njbjpxhsh1T+6zgMrf+f9qqAaDQ1+I67GRlC/CiHAOcemTZvQ3d1l&#13;&#10;19TUbIoIXIRjGDbZftgIkB8LjhBY6yjWav57ZZkWZp9yIkqFPHZt3opT3nIOzIIMveYSN3gnIvyD&#13;&#10;uXm1KLBfCWHiHq/pGpI1NQBQ68dHc8aOCiDO3KwRDDAMHfF4bHRnpggRxhvus2zbThaheMwA5wya&#13;&#10;rjuZOIhQKpXGNV1pROAiVAWMsW1tbTucWHBcdycLx/rFNV9zfQeYt8ppaGjAqaecgnjcgKZpKJZK&#13;&#10;MGIx95zg4MzU8CAyFAik+mIU5QELrtVkuZwH36u2tjYIIYYXLFjQvmrVqrFfkAgRDjNcImTZtoBw&#13;&#10;zRACajamhhOBK7RxlWtyMjItzJgzG8maGuzevBVL3no+zELBI4EqafMWV4quy1Mtudu43C5Vcu52&#13;&#10;XdeRSCUBoFEIwRhjwZVYEJxIgJEoM5dwymSe17pXtctQVVWqbKZwTq48drxWPEm3Xs5cByoS8ILk&#13;&#10;Vj7aFW5VXnSWE1A5tiljX0hBHWhqSMLqD5F+/9TvI6kjHYlb+faKPXIrqtxlX2YmnWa89oxi5hJQ&#13;&#10;p0rSH9KoBBxyKpjPBCS/oVZVMoshkB+bd6T7rUiqA+10JdAkBISwoUGDEHKuIydUjoNxJXBRMvsI&#13;&#10;Y4YQArquv9q+axd6enrBOYewhT/CwFVzcO7YoCkvU0NDPdrb25HNZpUX3C/bf2GcX96L6xnvsMDB&#13;&#10;4Rf7YFfou3fvBoDOrq6u/kO9DhEiHEm4z75JrhRbfTcIgJfckiQp8FPQAQ4ZsWwL9c3NOOHMM7Bz&#13;&#10;0ybYlu1J7gj+x5fbKQspl7kxOB6nICjUiSBDkWgAdMaRymQAoPa22257zYT2jDFonEMLG7G577xD&#13;&#10;HH3/WvLGCkVq737CC0nZOVIZEILq5UBb4Eg1BalxKkdsudpQpVyFrMg+eNStvE6/J6GtYZMQtVZp&#13;&#10;P8yUnWpB6ukBvWYFzYaiqvbut3JsJbu+AAkNEahKmhPnGQpqWbx7W6k97vHqMYHuKedJgs8IftB3&#13;&#10;sIrXVcYF9aQOallSKAGX8HL/OeLes+DELH09qcQOFRGBi1AVZDKZ1Z2dnaWXX3oJmq75gxHjTi4/&#13;&#10;JTeg+tLV1zfAsm0vThzgvBMe5LGuDkZ6pobHOLkKZiivQx1yvIFBOOFJ5CDftrMNALbu3LmzOA6X&#13;&#10;J0KEwwLD4Lud5OrCI2qM3IFevn8K4woQHin51jhOXXoudm3dhlx22F1wuRWQ72AEd86XUgeSMyRk&#13;&#10;NVKd6m5T5jPOgHRtLRiQeuq++15LE8QkefOJorIzLKmpsGYLEIEKZCMw2apjRLgyco/1BU2Bc8oO&#13;&#10;V8iCtDHzpZSuQTzzaG/FzleKZVnJ0z58jN/v8vLkXWfuPRfkR7WoRMYo1O5wSCi/HSMvmD0SN4IU&#13;&#10;VbW/O6hlNwtdU4WkyzJ5WNLHAFKkkmrb5XcuhQwj1SvJPlFgXtN0za3PeecOh3o/InARqoKenp4t&#13;&#10;AJ5f9eKL3jbGgwOuOojKIL/pdBqGbrgkz12Iuw++TOhc9kH5NuG5uTn1iRFWbiB4dQtbgBFDqWRi&#13;&#10;X0cHAGx8reTYESIczajP1A8JewQJHFMkCgH5mStscO3XzGIJs088EYM9fejr6nal5nJulJOdnABl&#13;&#10;GdwhIAH2pFIFePUI9/1PpdMAULO8vX1UCRwDmMyJ7HwUsoHge646NIQJmzdZh6VBynmqhJ8Fu6Je&#13;&#10;LoBJiQsLHECuWMsXbAXvgVcX8x20uFquvEgVSJS6v5J2YSRJFXxdMgDnTnF5Qz3q6BOqivmmR2xK&#13;&#10;5f2jnjXCOYxzl4QFhnLlnoyAgBaGwCicXMv9zkKEEcE5SZ2b5DGe5E6tX2qTyggaAxiHzhl0jXtq&#13;&#10;9vFEROAiVAWccwvAw6+sWQPbtr2BwFupuy+GbdtOdgY4mRrq6upQW1sLTdNQU5OCpmleOi4puTvY&#13;&#10;D+PM+wS2K6tExplTh65BMzToMR2xWAxdXd2or69/Wr68ESIciyDizLYskBCBCcfTZ8rJyCMfvlpI&#13;&#10;zunCttEyZRKSmRq0b9wMI2aEailTogFwJHOeRkk1aQvo3ZzttiAk0ikQ0DBnzpzUqJ1iDr0ikun0&#13;&#10;yqdyVXIiu6wSNgCuvVJ50O+wfZOvjoVDCBDkCHJid2yeQpIrqaZViIJnb0tURowqqvBkB0ZAQC0I&#13;&#10;BMe3iudRGZn3iBf3iU1YhRxoT6jukeryJHOV2kxBOzhZDuAvqhnKr4cnZavQM/8Q5hFqESrDa0sF&#13;&#10;4ljpugX75RNK7+yRCDY5Ek2ZA/hwSOAiJ4YIVQERQdf1lzZu3EjDw8OsxvEw8/apg6OzaHdSasXj&#13;&#10;cbS0tKCrqwu33nor4vE4SAhYLgkM6yocTzReNoZ7A5JU5bgh31VROXn74YocnMG1VCph9+7d0DTt&#13;&#10;onQ6PYWIDCEEA2Q4Bg0yNIOmaeCcC8eSx4YQgnHOWUNDw5qOjo4VEQGMcCRRU5MoWVJyjZAKD4pk&#13;&#10;wntf5F6FlBEhkUqhcdJEtG/einP/6h3+sQrv8zSJitTLKYy8rAu+2Ek5mQAigVgiAU3TtLq6utGC&#13;&#10;mjLNbZ+U3qnTc5m0yH2v/eGAyibnsEG9Wo53nH9CRRupgKTP/Vd1jFLHO3lNy8qXZFRO9u49qyRZ&#13;&#10;k2Nm4MKE+lCpjV4fQvVLUiTvvCeV9K7fyGSnUp2VJHdqm1+LzJSVK89T2zvCtfCIp7yXoTLUtss+&#13;&#10;hnvnS5KVbXI7uZJVWV6F8gFJjJ0/Qp4zzogIXISqoaamZu3evXv3bdmyZfKSJUu8l5rgrH6BoKqC&#13;&#10;iGAYBlpbW7Fp0yZ87WtfO2JtdyV1n5QTn6pOAWRYEQbLsryXXdrIaJqG/fv325lM5rMDAwPfORLt&#13;&#10;jxABADLJpNljFoMTqmfDINNowZ+8A3OQs/AREEgkkpgxfy7aNmxCMV90j3XLERUmQEiK6AooUD7J&#13;&#10;M+ULCUKypgZc1/T+rv7MaH1inGvgzLXTen2TYliF6X0PEQ6PYLkTL0my4pJNtSzG3DRfobpGIj3e&#13;&#10;Ajas+iTp2CEJk79YDUrqXHVrSGoVrkddPKqEyBuDKxBXlViyUHlKxwKL3jAqSQTVbYHrHNpfqR/q&#13;&#10;eV65lQigsp1B8iqF3MvD4O30fquLemkn6N8WCpagkjuFZHukO1A2wSbHpIcOw2I+UqFGqBoGBgb6&#13;&#10;8/n8yueee65sJaaKqj0JNAGxWAyNjY0AgJjGgg4M4wSpVeGceR+QgHDVu1LVUm4f4UwgROSogkl4&#13;&#10;3y3L0orF4pfPPffCE8a/BxEiVEYynS6Q+wwzl1Ux1+ZJLjwc+y65kGKBKY/gBPS1LYHZJ56AfTt3&#13;&#10;ojA8BE0Nu8PC8ykF/gPgmtv5tlXMfd89oicE4qkUOONax76O10wrpL6HKtUIE8XQHO7V7whQfGkT&#13;&#10;ECQcnqRNUX1JVWq5unAE+1pZdoV9TCm3klQJwT2h84NSx0rURyVKIxE8X+rn97lMKsfKbm75caPU&#13;&#10;OxJhrtSekRAuk3PuaF5kPxTJonKWd43L2hF+PkJ9lOUGfrtHSxtL9Xz/WIf1qY5zsmgSo/W+eogI&#13;&#10;XISqwSVtTy5fvhzS5k01IgYcFSjXOLjGPVu1hoYGAI5dTHhMdF5G9aWC1DocMiR5lDY1QkiR92id&#13;&#10;819MEXo5HfWxBs55uqtrz8ljaFqECGNCKpYq2pYtnIT28CVK3sTtH+tMZuqDT55RvbBMzFw4H4Vc&#13;&#10;Dj37OmFomqRiHp1QaQUxQDBfAidChE6WL7x3TiCWjIMbhiaoVD9Sf74IMHDO1Lo8SZNSdEC6o7RO&#13;&#10;GqHLY2T/KqoCJUlUygwY0CvjjiTBZRAiMMn7ZGRk9apnp1epvEokK9zuCr9lTVKKCNleqRMMHxka&#13;&#10;pyuSwVHqDqiww+pa5ZyAal+tD8q1dc8NL6LdAirOKaPNCGHiGrB5VMl72YnlKmPOuG/e6T7s6jPu&#13;&#10;PW4s0MRxQ0TgIlQNrkr0+dWrV5cGBga8EZ6pjgSKc4FEQ4MzftshEuUksg4axPpqjtFxMARPhlgY&#13;&#10;qQCPOHoDtzRRLYecUwzDiNI4RDhiSCX0gm3bwhY2yBN3+SomCkzSFXiDlBQJQlNLKzJ1ddi1WXVk&#13;&#10;IIW5SZIEJ2rJCO8lg3KK+68gQiweR6ImxXTDaBytT947yEITsK83Cx7vESapMnYuAA91uCJBUSUx&#13;&#10;qpoMvjTPCSpeoe4QaWHusWFpnSdvU+tXSIm6PUBq3G0qAVXbGmiGyzjJbatHUchfJIdue6AdAfIa&#13;&#10;uk7h795+dXEQVherx6v9Uq5J+E6GpXkB+zimqGkhSaQ8NnTN5QWRq4sKHxY+vtJzIMv2blnQZjFA&#13;&#10;zB3hHLSxyRpeExGBi1BV1NbWbt+3b1/n2rXrnHhw6iDHgssS+eDX1VdegBMqDNoHuax5raPkJDLS&#13;&#10;hMM9wgnPgFraqVQaaISwYdv2rvnz5688qAZGiDAOsIF+q2Sawlbtb5gbw9enUOR/hTrHyDlNECGe&#13;&#10;SqJ1+lS0bdgMYtzz7gtL1lTJi1Q7huFPwI6nniCBWDyBdH0dyLYTo/VJnXdVMZhUfYXHByn9lxJF&#13;&#10;jyQwt+2V1FujjSuK+tHnrhSY5AkOWVPtvQSRl09UvSajzejM7YNQJFbBpvjkJUAKld++6Qrz7OsE&#13;&#10;kRfHWdp+jdT3SuWGyy9rk9t6uUeqPMPlep8KdY2EgMRtVCIpW1FJehgqlDHlmXSfEjb6vVHP9Wqq&#13;&#10;IDVl3uqfYezp6kdHROAiVBWxWMwulUriyWXLXGJDsCxFlRpY8Do/pAo1DCLAFo5qdSSyVS0wxkjT&#13;&#10;NNI0DYZhkGHE3E+cNF0n3fl4YU50fxvFYjEkEom2urq6v3/44Yf3jWMzI0QYFYP9/Xnbtm0hhHsy&#13;&#10;8UkAACAASURBVCc9CsabZxW4ipzEnO8EhwBpsRimzZuD3Vu3oVAsuCrSckmS/F5WbiWeJCdLYogl&#13;&#10;Esg0NKBgmjXlR1YoirnfKLhdJQYBW9uwsZ6zavP64BExAFBCfaDCWBOQEIUlNO4mCvxW7X3JWxCq&#13;&#10;10VVbYelSZ40zt0YUNmGiKJv8C8XyD5xU236HKGc38+yxTVzwrB49maBi++XI7UnKllWbZ2JlYfy&#13;&#10;UM8PX9fAdSw7opykqydXJIABca9K/sorZq5KmdznaqR7HCzfvTc8KFRwpIvKtVMes/FC5IUaoapw&#13;&#10;wm+APbFsGW6+5RZoGgdIgAQH0wiV1gyZdBqTZ0zHx7/yL9A1J2QHYwyaxl1pgIBl2U7cJRb0GFJl&#13;&#10;8LqmQeO6JzVjDE76HU1zgioyx3OUMyceHBFBN2L4069+jV/dd/+jDQ0N/1oqlRiLxcgA4OS09zWi&#13;&#10;RErWR8bIMAxv+5QpU3atXbu2azyuaYQIB4v27duLgkjIhPa+WMFV67jqRHVeU9WBXPEiEpaFuSef&#13;&#10;hOd//xiKuTxiiTiEG05Hzk1lZcg1mpwAiYLzmKeOBOKJOBqbmyGAUSVw/tmKwbi3wx8MyoQskFJ8&#13;&#10;Vr4DSjuBgMcgYwwcqtRQVZO5RhTkfpfSLI+UhWtXL5ArzXevFQuJfCqqHZlfl1dcQPepkjPnjyMN&#13;&#10;HKnMINmQGRicJolAmepXlScRgtekrP3BrU6bKmheymzpUBnhe+AXBC9lG4Ld839LVSup18g9Fyx4&#13;&#10;faTdqPI+BCab8LV39wX6wwDNdYwb4bGsKiICF6Gq2L9/PwxDZ5s3b0JbWxvmzZsLYdvgWgVRs7sa&#13;&#10;nDBhAnLDw9j4ysuYOGkSamozaGhsRDKZAtM0CDDYEGCMe/Z0crARQsAWNkAETgwQBMs2YZkWioU8&#13;&#10;8iUTVqkIYVoo5HLIDg8jN5xFPpdFNpvF0OAwdmzYhJhhdPX09Kw+WBVtGD09PYd+0SJEqBL2DQ9T&#13;&#10;IpVSCIlPfST8icwnBd5Tr85Xlo3ZCxdiaGAQm19cjTMvfhuyw8MQUJ0IVMriMyOP7ihqLe9wd5sW&#13;&#10;M1Db1AAALZxzjBRD0VUaQmNS6qGwJYWMyfIZ9/dxhCSDjLl+G+SRGPndm+Q9dZpfgc8LVHJV3lb1&#13;&#10;DN8BggWarFQUlASFJHQ+2VJ+MZ8oySbIPkhyqRIV5vcIgONcAgDcXUiHpXhhSSYA9x6Sz2u8Tsr2&#13;&#10;8YAkMUi0ghdJErwyUhYmYV4nKpWnsjQROE/OKQ4xZZ4JTgDqc6MQTs/MgMrPYXDC66j7wnxOkKOe&#13;&#10;FyMRznFAROAiVB2GEcPQ0BBeeeUVLFgwH1Kd43sSOf/I57u2thb5oQJ+891fgnNAQEAznGwJApYT&#13;&#10;k9d9EVXVhCxMeoWS60rKSAMJG8ISjtROEDg4DJ5AXKuBocUQ0+OIa2lk4o1oEQvRb/Qy04z8DyIc&#13;&#10;8zDBKGtbdq2cax1i4083UsVTTr2UMCBgELZAur4O6YY6rH3ueZx96cVgwRMhJ0lZsGclIQ8kX4jB&#13;&#10;gECmLQaGVG0GAEb0QoVbis416F44CR7YCbc+vxlOZaRKCAPlUaDHzumKFEVVianMMNhtR/rDEBjb&#13;&#10;PC4RIFmhuiSZDYjUGCo2NnhEUKIoSVOIrFUqQJK/cFvUvqvfA+O10g5vn9fboPq6UpnhfbIPqq2e&#13;&#10;3/Tg8+SvMfwawxKvAIuvUH/FTqhQ+hw81j/YI/mV4N90EAgl2wK3LccMARhXO7iIwEWoOhhjZJom&#13;&#10;fv4/P8d73vNuaJpWtsJz4q0ReIwjVZNEQ6oV75h5A2JGAqZdgmWXIIQNUxTdeGvh1blcaSpqFQZw&#13;&#10;pkHnBhhzcqtyxsGZBs40aExzBn/mrNAOZHdDkI2BYjdK/YUlpNHZqEE+nYoVhs3SAASyd91/V/Gm&#13;&#10;K24sWtZ4m6NGiFAVWBxa0bZMf2IigurLXSZRUfRLUrAiQBC2BSMWx6yFC7HppTUYGh6Gr3ADuJtb&#13;&#10;lQD4FvJuHQGxHjwWEp4CM44HemIk/dmXAMTBoHMOnXMwAJrhpE7l2ugm3GEVpbd9lIm44j6F+IS3&#13;&#10;j1TmiMbtgVMVqVu4wBEQOOJgJTyHKAga6VoEixyB/LxWOUBZovkRTvakjJXLrVzGiGR2lCrLVbQH&#13;&#10;d+F0zaFR8XgcRATTFtBkPuJxRkTgIlQZE0A0jFgshkf/8AesWfMKFi06DbZtgXMNTqJtRyrGLAZw&#13;&#10;RwLHNYJpl2DocWhMg2ak3HetduSXsQIUPzFFE+Gsqi1yJGwMDBaZaB9Yj8HiATAwzMwsOoG4+WyJ&#13;&#10;8haZopg2zf6CmcveevUXipxrWcbtTiOpDXKG3pJld9RkUt22ZXXn+krdNROMXC1PD86atbBv5cqV&#13;&#10;OU3jdjhWXIQIhwuMwTZLpirUCBsxBd4of54KGhDZQkDTGGaedAJeXv40+np6kGlsAEiAs5AzBCMQ&#13;&#10;jTCZVthMBAhhI5GuAYCkKFughQtwCKGu69i/vwsrV670FoLCDVosVaKjT7xlhkwIz+qqpMxpqz+m&#13;&#10;BAiLIo30HSeAkpepgjyJZJwzWHbJWYiWGeQzMNe211O1Bu6ZwppIlus7LgRUrCGpVrlKM3hZg34M&#13;&#10;I1+3oMrTEzn5C4DAtfEXBv6RTh851yFIg+lqZfwqGWKMAeQHUR/ReaFyC53/VYJJGPnhY+FnwDkr&#13;&#10;GPdPlSg6z4MM3o7As+EEpF+1apVrY82hMWexMd7L/ojARagy9sO2416O0WXLnnAInGkDuj/iMcZA&#13;&#10;OmCRjXQ6g3hKQ9HKIxXPuKv38fM6JRA0pmPx5Mu8QVq2zCZbt+ySbpNZY4kSClYOtjBhUhFFOwvL&#13;&#10;LqIkihgq9iIvhmA2FJHPDxQGigODz3U/25dIGTmu44Cu6ftNYe2MxYy2ZErvrm9t2NK2du8Oxlik&#13;&#10;p40wnhAa5yXLNFFOTJxJiHm/gvOY93a6k5XGuWMHd+IJsEwLe7e34cTWFoeIyHPcuYzcxKeB98md&#13;&#10;yaWWi1ShHHMIYiKZgs71JktYFTvzRQBfBzHLFihZFoxYDM+tfnHo0ksu6SIwEAlyJntZK4gpPyC1&#13;&#10;jy67kVpPd7L2WGMlY/0R4FyioNqNOOdWsVRqLhWLrccldSQ1BlM4kk8iwra8hbTejJiWQNiuS1Xp&#13;&#10;ets8YqQQNMUBxN8bblxI8ql2TtJKhb/46tww12GeSrAy/Bh5gXMAyODQcjEtD9G4hsFiH+q0LFpj&#13;&#10;OgSDR3QIwNbhEkxN70rGY71E5AUeZBxgJBOJuUl2vceMfL8YpzPKpWRB7bKiEXWWG5KNemJoRi4j&#13;&#10;c58g/0p5BI6YcnNcbTADY8wqFouJhkkTpiVjBovpGrimAb5selwQEbgI1QeR52r+7LPPOl6lnAcG&#13;&#10;C2LSLk4gHo8jmU6iaOVfl7RtrLBFJS7FoHMdBjMA1CATb1ImJTn1kbeFIJAzhxI5czAxVDrQWrRz&#13;&#10;KFg5DBa6kTMHUbCGYWYLyO/hQ7WZhq3cwA49ph2whL0lk06250r5nTyBvtOWntX5l1/+JX+4UrBE&#13;&#10;eGNiDkD7AVsIG6FJq0zooApPPMGK9OqDmzWFCJOnT4MRN9C5sx1LLjgPOdPyFlgCMjCIlEg5cykR&#13;&#10;QMwViVSQAIIRSNgwkgnEU4m6c4eH9eVAZRZHICEETCFg2QIaY3/842OPfXTXwABSpukVnE6nKZPJ&#13;&#10;0NDQEBseHmYAkMvlWM4wWMpMETAA1NXByOVYKpUiUzlXLWN4WGdAf8WmpNNp75xMJuN9P/PMM814&#13;&#10;fePd59Ro1/7gpMlIahymIOiMYVe+gGvWDOPieZ9CbawOYWmjR+AUx4Ryz0tSCFyQwgVt6yrYtnlk&#13;&#10;qhxM+SvbUqks/2iPt7zmWK1EewMAxLQUnt37GE7hj+Ff501FXgjIaAEJxvDdHQdwd5/9SLav758f&#13;&#10;/P3v4wCQqqkhoB9py7nuzn11TCZzuSwDBpBKpShnGMzI5So2aH8+zwCgFkAymSQAMFMpAoBK56RS&#13;&#10;Kcrlckw9ZsDdVwcgn88zvUkXGAAMw2CpVIqam5vtGz760ZP2DvQ9qXEtpnGu3s5xQ0TgIlQfzE+s&#13;&#10;/MzKlejs7MSUyVNgC8czyIlU4IcIicViaGpuRL4963mDHTm460bP4eK1heAJPYWkkUZLalqZ+sUm&#13;&#10;E6ZdRMHOZfKl4UV5e2hR1uzHcKkXOXMAw7xXlLKFvvWPbOqMJ2O7CNZaFqO1li22LZh+YvvGjRv3&#13;&#10;23Zkfxfh4BADiISwLdNSZg53MhZwVHVAkNi5XpsiEEXCOYAzBkYEs1TCvh1t3rTtBfUlXxJUltXE&#13;&#10;1QkGhCKe+IcBAkikUuCall7uzEWVCRyc2GOMO2OHTVQ477zz+g7tCo0TmpsnTTGzb7/9hCmo03UU&#13;&#10;hYDBGFIax5bhLDKpmcjE6iHIGoEWEUBquGWpogsaF3rHelDVlMGsNYHQHSM0m5S/6nHhshA4zl/I&#13;&#10;jgYW+kZkYWLNNCzbbeKGWRbqDR2W63hmM+B9U+rwy649FzNWHwMGjq77exBoqKkZSLQ2Q8ZRPBzJ&#13;&#10;7CMCF2FcIO1SDnR3Y9myJ/HBD14LYdvQuJNcRFUhGIaBppYm7N/SB3YMxpYWJAASsCvOPwy6FkdG&#13;&#10;S6Au3oxQiEyYoshLdqGpYA03FezhE3pyHW/vHN6BYXEAW7Zs2kMQO9Lp1BqL5V6yNaz5yB2LN9zz&#13;&#10;0dWRGjZCRSQXLybatMk0TdPlSI45ghNgdQS1G7nyFOYGo5BrFziJ7YcGB2FbFra/ugH54WHAtQVi&#13;&#10;UKV6IXst9XtIq8ckiSNCTaoGQohkhWapLWS2kPVxAGCjhR05IsiXzj+jPtV8XCqOvC0U/RrQli0h&#13;&#10;aUyCznWU7PJXtzINKmPDFbYyT4sxelkHvyZ22sxdx5exraTDZ9tkozZej+4Sw65cCY11uneMKQgt&#13;&#10;MR0nphPT9pB2BnL405gqPwLQDUNznPT8HK7jXue41xDhTQnf0JPw6KOP4gMf+FsIIdwwAAyMa2CM&#13;&#10;wGzA0GNoaqrH9uK+wxI75/DCV32ICtI8BuZI8PQ0GOOYkp6HkydciII1jF39G6a+sPeRqRmtcenM&#13;&#10;+hOxZ2iD+eCNW1+NpfjDsaT+UK7P2nRUTWIRjjjS6TTZtk1WsehMxABG1OV4233ypVqPEQhc48gO&#13;&#10;DwME7N66FV37OtE0ZbJn2eOV781VQdu6YOQgKb/zU1wlkgmAs3QdkBgA8iP1S5CAGEUVeMSRz01q&#13;&#10;ba2DFlIgMABZm8B5rOpVCnJCVRg8VrXrwsBQtHLgjEPncVRbHaIxzXGAqVCuwRlaEgaQFdOrWunh&#13;&#10;QomYl0INwDhrTwFEqbQijDMYY3j66RXo7e2FruuKvgUA86eOhsZGWHYRh+OhP5pAcPJC2mTBEiWY&#13;&#10;ogTTLkLnccxvPhvvnHcD8qVhJLU6XD7nU8bbZ15/2szkki+bg9qqeNr42BuP8EYYC1pbW8m2TdeJ&#13;&#10;AZAe2I5Num9/LQ3MZWYGx4QtOKlyxmDoOkrZHBhjsEom9mzbAa5x+HGx5PMX/Feptlw2x5k0P0cs&#13;&#10;kUQsFq9pmjQpM1q/GOOeJ+DRikprKQKQ1LWDjvhxsOBcR39hP57d/auwkvqQ4UhhOVZ1/B7d2d3Q&#13;&#10;eHXlO4wxFKwcDCbQGNMRNve1CSgKAhiLVqUHiYjARag+XF8vKULu6OjAyy+97CS35wgQNzmwtba2&#13;&#10;oihyFeK9vTlBJFCyc2hITsA5067C6o5HsW94BybUzMKFs67B5XP/Od3MZn8/kTI+FZG4CBLHP/QQ&#13;&#10;CYts27Iho/sT4AS5ZsIlTtx78Rw+54iNfAssh9gxOLZn+WwOyWTSmjV9Rq5t4ybougGP7jG5FiM3&#13;&#10;lIdDBLgbIsL1V/BKlv4MwiV4uqHDiMd4rkij5kP1nvAyQ7ujBPGatj0FC6YI2o4JAibFNZhmH+yD&#13;&#10;sKc9WBAJ1MabMVDowoHcXnCujblMxjiGSr3oyXWgITkBVMX2AgCHht78AZyc0TAxbsAOOFw44Vfa&#13;&#10;hovQhN1W1YoPM9S4pMD4rjgiAheh+mBMLrIh4xI9tfwpAI4qRE2nIsnHhNZW2KwAS1hH9Sr7cMO0&#13;&#10;i5hRfyJOnvhWrOv8MyxRAhFhQnom3jbrw7yWT70zVsvfdqTbGeHowJcBIUhYllXypg4vnpZngUmB&#13;&#10;gZ/g2ztJxwQBwCbHHi6fzaJQKGzr6u66s3NnOyzTCRIcSMCuTMaOuYC0pWNgXNZNgUwMBALXdcST&#13;&#10;Sf1Ab2d6lG4RZ6517FHK31KtU55fNVjo3ZYtIq7kkzWJcEImiVyxHUW7KG34xgwigaSRweTMXLT3&#13;&#10;vwqNjV1apjEdewe3oDbejHSswUsJVS0QgM5cGy5oiiGtawEJXJxzbM4WsSFb2lm7YM5LVa34sIF5&#13;&#10;r4HiBzSuiAhchPFAMPQlY1i+fDkKhQICYTLIM0rGlCnTUKABENlVG+TeKDBFEXMaF8GkIvoLXWCM&#13;&#10;wbSLSMYyWDzxMo68/q/nf/H8yJ41gjSe77dMy4+C5cEVCTC4RCooIpAepdLZwRaEkrAxNDQEIUTR&#13;&#10;LBaX7dvRZlKxhJibk9gvl3nkT61NHsKZ+657pNKVyHGGeDKpW0DDKN1ih2tCPFTkd23sPEDaA9/a&#13;&#10;fgAmOXlbAYcEz0gm0MC60Z3rBGdjl5RJCGFjVsOpOJDbg6KVG7v9MCP05PZgUnq260xWvQvOGEfe&#13;&#10;ymEwuxlL6tMwlXmAw3l6frSrD1nE7+5/6aWBkUs6imGQF99Zwbg+tdFMGaH64P5j5Xg1MaxZswab&#13;&#10;Nm1CLBbz4xkx5sWLm3PcXORYH15of9TJhcqNymW/CUEkENdSqIu3oDvX7k0ClihhSu0cNMSnnP3s&#13;&#10;XctPOMLNjHD0oGTbAg6LUEVe5DE8JmOJVDJjg5SgCdhEyA4OAUBp5uQ5W3r37+8Z7u1FIhaD4ca6&#13;&#10;IrjR6WWZamHudpIOCARwRRbIuYZETRIcaBypM6MlRz9aQESYP2PaNx7vLb5w765e1GgaGBy7rtqY&#13;&#10;gVMyhJ0Dm6oiKZMQZKMpOQlghN2Dm5DQ0tB5/JA+MS0BIkLByqKlZmpFh6uxQGMaunL7MFHvw+ya&#13;&#10;JEyX6WuMIalz/HBXH/7QV3yp5ezF3z8c3pvjAhPe3FZuUTo+iFbtEQ4Lcrkc/vKXv+DUU0+FEOSF&#13;&#10;EmBwYsZNnzYdd37nW7jlllvxyLpduGjeNahLNqFkF450048KMMaQ0GswXOoDdyWURASDJ9BSM03v&#13;&#10;6ttxGoBXjmwrIxxpuPmGyTZN36OUVFcCeCE8HKkWq2hXxgAIxkBCoJjLAcDA0paaA/d3Fdv379o7&#13;&#10;cepxs2CaJgT5IV8dGzefYFHAhUFOa9zJ0ABnDNB1jmQ6DQCJkfpEXlRbNWzJ0YfNmzd31LS2/sP3&#13;&#10;d/U/MTGmt75nSr1j5weG0+oSeHz3dpiiBP+KjQ0EQkxLoDk1FWv3P4mslYepZLTwM9pIT3glZpxU&#13;&#10;9THpIKIBVELW7EeN0QCqcgIBzjTsGWrDCTWEjK6hKICExmAT4Z72Xny9rX+gdsLkG7uXrxiuasWH&#13;&#10;EwZ8m9PDJC6OCFyEqoPDCUkpUxjK0eKpPz+F6667DrawANK8ZNQyyf0//sN1uPSSy/Bv3/4m7v/h&#13;&#10;93BK/WU4fspZsIVV9RXhsQYCwdAS6MvvU+ILERjjqDVakKnJLBm2cvdFQX/f3HDfJdMsOh7d0lUh&#13;&#10;MJ2Qusf3FpW/ZTnMzTVacAjcgR++/LIphFjdtmHjmYsvPN87L5wZIBxIw4vdSw5x4S6z5IxB0wwk&#13;&#10;UykIIDlypxwyWV720Ydcd/c6rbHx8lu29P7XM725RZdPyOCU2iTObaxFvH0P+ot9aIg3VM1BQJDA&#13;&#10;1NoFWNP5GBbX7MGkuIGS8OkXh2OPrJjleYJSGYwZAAzGsKpvCEV7liONq0rrHDAwlGwTA7mtuHhG&#13;&#10;Gjpn6Cpa2DBcwP17B/DnfvPJlqkzbt7ftvWFKlZ7+OE6fjPmZjE5DIuNiMBFGBcwBmhcThIMsAm9&#13;&#10;/X1ONgZXnaLawxERTMvE9OnT8b3vfh+XXHIJbvrUZ7FvUxvOOe6vkDBqYInSkerOkQcBBo+jaOVh&#13;&#10;k+Wt4h1j5loYWnweYyOG0Yrw5kLBLCnvCgvLfMg3IHcdDFRtKjnGqeCMAbaNwvAwGCAlI6u3rd+A&#13;&#10;XD7nCe+8pOTEgobvUm0q7d1U8Q93/tE0DbFkEgBGCSPCFMHe0W31Q0SwenpWzTjllIt+vXnb3/+6&#13;&#10;a/87Z2cSxzfpmHCgkMPegQ1omXgBSlVaaNlkoaVmBuqTx+HCpkF8aGorhu3XLz1L6xyfW78THf0Z&#13;&#10;aNyoqgcqYxy50gD6CrvxvfYC/nNPDoM2+ndki6+aRuLH77n58/c/9KUvvQEGd0aOZJt5ZgPjjaP7&#13;&#10;bYhwTEII4fm8OSsR5zHTuAbNzYnq2bUwAG4IAk3TIISAEAKXv+MKPL3yaSy+Ygoe3vBt7OnbDEOL&#13;&#10;H7lOHXE4HrthSSRBoMaoxfDg8MyJSyaOLMWI8KaAy3RKZrEEj5WBBSaTwMQiCCSCnqjSQk3nTiDg&#13;&#10;3FAWHMgCQFLX17Vt2mQPDw74nIoUFV3Q9C0INe+WC8454qkkADRzPvJ0xL1yj24JnET7K6/0o5C9&#13;&#10;k0O8dXt64pIXBuzTsxr/xMYDK2hIMYMYK4gEEloS0+sX4emeLAZtG3lbIPc6PgVboKdkYctwCZlY&#13;&#10;HTSuVVUFqDEdndkdyFP2N2v6C2ev6rHP2GzUn27Z9nnIDf3ojUHegKKdn5BMpw1N12EJG0QCDbW1&#13;&#10;42rMHRG4CFUHETFBBFs4UanlgK3pGqSbDuNueAHGwMDBGAfXODh3PkSE1pZWPPCzn+Nr//4FPLHr&#13;&#10;x9jZvR5xPfmm9VJVrYvUb5qmw7LFlMnxyU1HoFkRjiK4E68lhO05LLju3v5BUtSmqCW9b+77yuAY&#13;&#10;mEMQSvk8bKBXCIEZra07Bg4c6Os/0ANw5udElXV7SdiV4uHXx5QmyXbF4nFgNBWqLNW3gTuKLeGC&#13;&#10;EEIAe7ftgZV/8dq/OffevsK+jv3DO6Cx6s3rgmxMTk/DthyDKQTSOkdKex0fnUNnDL2mjUy8Abyq&#13;&#10;tMC5453ZbbA183cAngfyq9C9Z9vhyBV6OEFEcV3XGXMzTRCAmKaN67MaqVAjjBsEEYQNMOFIjWzL&#13;&#10;8oUC8G3f3PSGbvR256VWV+Mfu+4GtDa34hP/9FkURQ5T6+YjEUs5kcKJ3DQ79mEzHD0ycK6V44HK&#13;&#10;AbiSOCIYPA6NcT480Ft7JFsY4aiBZZVKIDdfKVQH0UA8DhnzgCnec/DUrQIMtm2hVCyCc94hhMCm&#13;&#10;jo7+mGFs7Whvb548ZzbMYsmL64gQR5RqU7VugkMK5XYCIVGTAoDR4sB5XquHL8JW9fHTn64o8Bhb&#13;&#10;1jG07YOzGxahWjZ9gmw0JyfgL2YSX926Hxnd8O0O4QQTDgTNdQ0wQADnTsCQohBoyxMWNaWqOo4y&#13;&#10;xpC3hrFvcHuhvjb9bG/u2PVReC3YAeH24YlmGhG4CNVGlnMI2/JVfUQEPRZDT08PiqUiGFfXeMw7&#13;&#10;xh1pAB3YsmULbrrxRpx7zjm44oorcfVV70E6ncGVV1yFltJUlPpMNMWnYGLmOLRkpqM+1QJDS0AI&#13;&#10;CzZVSip/JFBdo2uLTGhcB2cMllsswfFEZaTpbTv2pqpWWYRjEq6K0bRMJ09mIM25N6O4UnCXWRGC&#13;&#10;mVHI9VolBpRME6VCAbOnzezZ2r4DjDO7ZJprtr3y6tmnX3wRBAANfqgPYgQeCiHC4RrMu56vjDE3&#13;&#10;Dp2jepVeqKPk9ZWDhCQXx4wETgURYeaCad/s3LHtiqw5UJ/QU1UJlktESOpJpBOT8dO9634PZrwM&#13;&#10;Ibgbzsm5IZb9fpCY5Z/FSG9o+Lk1OLgTABA3Gjm0v29INBmiitlwdGZgz/BmDFkHXijuK256I2eN&#13;&#10;0QDnGQ3EgoskcBGOATDGsGjRoub1a9deWiiUmuqaGjFp1kzMOvF4LDzrDJjFIh6+89/R3dWNCRMn&#13;&#10;KOc5A5AQAmQLkAAMbuCFv/wFz7y4Cn0xhnt/eh9Onr8QueFhLLroPFz16Ruwa9s2bHv5ZWxbsxYb&#13;&#10;dy0HtemYXns8ZreeiobkRACALawxryaZq7dh3i9fahHYpoAg3IFZSsxo7G1hDJYoQeOaq0L2PVEN&#13;&#10;LQaDx7Vctrf+0CuI8AaCJaXdHAxCiuBUAkdKVgQZUkSRxgGOBN0yLZTyBev4efM6trbvAAmCzvkr&#13;&#10;Lz+1Au/8uw8ilkw6IYH8kkMRSxQyB3ghLbj7HpEgJGtS4Iw1jUZmSLwx5Os71u5erxn6H/YMbv7b&#13;&#10;+c1nQNjFMZfpLOLiaElNw978+hV20fomEQHSUcIGDF1fCKbNEkLAtm3EYob1uRuuv/3222/fCAAX&#13;&#10;X3TBrBV/XPGRpJ6pWggRBgabLGzp/QsslH7DOX8j3MJRQZ4midz3yB7XPkcELsKYsXje4ub1O9bd&#13;&#10;sHr16g/XNjTMvOivr8BlH3gvWidNBnQN0DiGenrxk+w3sHr1alz5rishV9tEjjcq2cI16HIG/Jhh&#13;&#10;oLG5CTfe+Q10792LZx59DHHLxrvf+26k6urROmU6lpx/IbiwMdTTjQ2rV+N3P/4Z1m1+CpONeThx&#13;&#10;4lJMrJ/lOD4cwipXenjaZEMI0wtlYooSBFmwXUmfIBslO49saQA5axBFK4/BYjcKVg4AoSk5GbMb&#13;&#10;F2FyZi4YcMjhUBgAW5iKKkm209lrGHFWW1vT0ncge0jlR3hjwCVfA2bJhBC2pyX1UqOoj48bTkR6&#13;&#10;ncJ95sl7yhjMUhGlYt7SNa1P1pFIpTbu37WbDnTsYzMWzIMombI4AMyTQMjFjm8Gy3xvVCmxE4RY&#13;&#10;MolYPF535pln6suXL68oPnfS7imE8BgFESB06/E9Qxv/dl7T6f71H2u5INTFW8CZfprNzHLBPyuf&#13;&#10;6zs7Oz2J/QvPPnscZ0Y8oaer5ijCuYaeXAd2D26wJrW2LNu7t7sq5R7NkJkYDpd1X0TgIhwSGGOI&#13;&#10;xWLHFYvFa9fvXP+heWctnrXkrRfg5HPPwrTZc6BpHMK2YdoWund3YMe6DSgU8li+fDmuPm1dwQAA&#13;&#10;IABJREFUfNeVnv2b/DDXeUFiyrRp6OnYh8/81XugGTqSmQxaZ0zDM488ionTp6N16mS0Tp6MRDyJ&#13;&#10;2unHYdrM2Tj3okuxdf06PPv443j1+cfx0hYbrfEZiMWTYNyzyoElTFii6NjguPZzljA99asgGxaZ&#13;&#10;MO0CbGHDdgmbgA1LFGHbFgRZsIT5moPv/uE2bDrwHOY1n4lzpl4FQ4sfIoljsGwTnOllEj/ONMS1&#13;&#10;JHoLB0YJxRDhTYSSsG3Ytv9+yeC9DpmS+nfhKiR9VT9j/nvCNI5SvgCrZPavf3GrN/tOnTp16+ZN&#13;&#10;mwe62nfVzzv5JBRMyytXfRsIUGIEu84Skri57bKFhXgyCV3Xk3uXL9cAVCJwjLleEceKF+pomDgp&#13;&#10;sayzY8dAttRflzSqQ5gECdTFWxFjiZmlq0saHkJgkLEsm3EWzA4gFJ21TaKxNj7BjQFXJQLHdHQM&#13;&#10;bYMpCuve+c5rN9xzzz1VKfeohrsoYuE19jghInARXhcYY2isqVnQMzz8WXD+rjMvu7jxwvdejXmL&#13;&#10;T0OqpgYxTYNVLGLb2o14+Zln8crzf8HerTvQUluHiU3NWLbsCRSLRcRiMU8K53mjuk+9EAIzZ85E&#13;&#10;fW0dPnbth5DJZLCjrQ1bt2zBK798BH/u78NgIY+myROx+LxzcfLZZ2Pm/LlobGnBGUsvwKJz3oKe&#13;&#10;3h68/PxKPP4/D+GlFY8dmWsFx0iYILCp+zlwaFg6432HvOomEGI8FLCeCBrXkdDSKA6boxqCR3jT&#13;&#10;wDJdJwYfMsSHotJUiJsKuUDQNI58Ngsiyu0a2OWlRDnppJO6Nm3atK2jrW2JoWkowPN+dUmbLDv0&#13;&#10;nCvqVEcS5xCyVF0GNon0NteMKIgvAvi6o5YSlWKTHHvYt6Owm2vmH/cObX3f/OYzIaqQbYbIRjre&#13;&#10;AI1is6eur63bg8He0CGGIAoskoUQHs2wTHNaXbIVOo9XJQYcg2PysWdwAxJp43/vvfdec8yFHgMg&#13;&#10;yDR0qr3C+CEicBEOGieddFLD+nXrPmHGYp/6q7/7YP25l78TU+fNATM0CMtG185dWL1iBVY+8kcM&#13;&#10;duzDjMlTcelbzsVl//JlLF6yGK+++iouuugiPP/c8zj/gvPduG+2N6hYto1du9rR2tKKCRMmYO68&#13;&#10;eWhuacVH/u4jXhvMkomOjr3Yvn07VixfjieXPYkVD/0atqHj5HPPwvmXvwPHnXACkukMznjbpTjl&#13;&#10;vKXY+MJqPPvIo3jx8SdRGM5CdS5QtEnVh+tpxxkD1wmbe57D3KYlmJyZA0u8/vGsJAqI8fJoC5xp&#13;&#10;0FkMTMMEBo5RjMEjvAnAAdMslRzC40reAPgUy5P4eP6ICnwLbMY4hgcHAVB+zpw5Ytu2bQCAX/7y&#13;&#10;lzaAl/ds3bHELJWcsD9CBMmbDBmiqm6lclYhjiQIyUQSQlAGQAxALtibL7mb4bb+2GdwRAAS9i92&#13;&#10;9r/yvrmNi6uiRiU4gb7jek1DMWtOBxAmcAFGwZ081F6lhSEL9bWt0LmBkj12JzDONPQV9qOnsHvP&#13;&#10;oovOuOeZ3z8z5jKPCZCbJvIwPadvzoBaEV4XOOeora39m3Xr1j192gVLb/vqg/fVX/cvN2P+SScg&#13;&#10;lUxgf1s7/vPzX8Bn3/VePHb3j/HBK96FJx9/Ai+sfhHfuesuXHrZpWhqasIFF1yAa6/9IH52/89Q&#13;&#10;LBbx7W9/B5xr2Lt3L1auXAkG4APv/wB+/KMfQdd1XPTWt+I3v/1NoC1GzMCMmTPx1osuwm1f/jJW&#13;&#10;rHwGzz33HO6563uoLwp86cPX4TNXvw/33/ld9HTsgxGL48SzzsR1X70Nt/7sXix661LIl0vjHBp3&#13;&#10;gg3LuFVBC7NDBFOFDW48PAHYwsbewS1eMvrXB4IQNrRQsFMCgYM7Sak11B/bFkIRqgENMG3TDEng&#13;&#10;fDDG4cTuYYE0Wo4pnB8TjnGGfDYL27SHTzvtNG9WF0JgUmvrU3u2bUMhm4WmaX7KJs7BmW/I7VTo&#13;&#10;1ezF8iW5uiFAMwxoupacM2fOKBJk8ojHGwH1Jzc9vj+/fVd/oesQx4MQiKBzHWmjXu/tHJhY4Qg7&#13;&#10;YD9IvgSOcQYjqU2OaUlUi3hoXEfn0HYUKLts5R9W9r32Gcc+bLhzSGCIrsK9HQURgYswKu6++24D&#13;&#10;QnyhUCw+ePHfvOeET9/1b5gxby5AQKlQwKMP/A/+9f0fQsfa9fjkxz6GF158Ef/yxS/ihBNPDJRT&#13;&#10;KpWwfft2nHLKyXjsj49hX8c+PPTQL/DEE8uQzWZx0003QeMa3va2i/Dggz+Hbdt4xzvejlfXv4qv&#13;&#10;fu1r+MUv/herVq1Cd3e5IezMGbPw11ddhV8+/Cs88rvfYvH8hXjiJw/iX9//QSz/v1/DLBShM445&#13;&#10;C4/Hp7/zLVz50b+DETdgCwHGORh3JwZvcjk0SDWwNAEnV9hBBEhtRcHOHlL5RAQBGzqPl7WQMY6k&#13;&#10;kYZZRE01whJEONbBTcuyoCYv96CE8HB+q/v8DY7TAINZLKFULA099NBDAb3anGnT/jzQ3XOgr7vH&#13;&#10;eYcYAGKeetSXcDPll88W/a0CejwGI57ghhCjZhIh14bvjYDe53qHCiL3587hHeB87IowR9KvoyZW&#13;&#10;Dz3Bp4T3MwaLMZ9AAwSddP+OE58X05JVknAyCBLoyu2EBfvpN4LU9GDgxBsABDFliB7f3NSRCjXC&#13;&#10;iJg6deqUj370oz+Yc+rJV/7tTZ/EwtMXI24YKBaL+OP//AK//fFPUWvE8Y0vfwXXXHst6urqAufv&#13;&#10;29eJdevW4rHHHsOKFSuwbds2DA4OQgiBr9z+FZz7lrfgxhs/jbVr12L6tGn4yU9+gq/cfjtWvbgK&#13;&#10;D9z/AD74oQ9i/rz5+MKtt24GsCadTs+cMW3a3JYJExpPO+1ULF16Pk4//QxMmTIZgDPAv/3t78Db&#13;&#10;3/4ObN++Hff/9Gf44X/ci9/f9zO87T1X48J3XYGGxkZ8+LM34cxLLsT//eBevPTkCmgABBv72tOR&#13;&#10;hjkQIxR2aPIDBgEBIuEYGZfNYoR0rAEA6t8sg2WEkSEgTMs0HcLDFNs0wFefKh4GjjOP72DggXOU&#13;&#10;CnkQKKyOw9OrV+8zDGPDzi1bl06ZMwtmqQjv6VbqIOaTLtfvPPAOEAGxWBzxVFLbt3//SASO1MC/&#13;&#10;eANYwhERuEEPtw+s+9CClrOroEZ1QhaljQaYBzBJ2hf69TkWiZ6dMQDTzb4uiKDZqEkamao4VHDG&#13;&#10;kDX70TG8bWjipPonOnf2j7nMYwaK5Lk8vHX1ERG4CGXgnCMVSy3ds2fPf73t/e9Z+N5PfwKpulqA&#13;&#10;MWx+ZS3u+/q3kO3Yj0989Dpcf8M/o7GxwTvXNE0888wzeODBB/DE40+gvb29Yh0/+tGPUFdXh4GB&#13;&#10;AVxz7bVYePzxuO1Lt2HO3Dm49ppr8fnPfR4bNmzAju07BidOnHjd/v37V2SzWazfuPE4bNw466mn&#13;&#10;njrnO9/57gXTp0+74C1vOY9fetlluPhtb8OkSZMAALNnz8YXv3Qbrv/4Dfj+9/4d//3fP8QTv/g/&#13;&#10;fOTmz2HR0vMw/5RFuPF7d+JXd/83fv0f94JGSC7N3KTe3rDm5X2sAIIbQqGScbjzW8jo+K8Dji2R&#13;&#10;gCDh5oMNlk0kkNDTSCTjzT+97wrtve99aHyXfRGOathAwTZNCJvAOQNIeLZuTD6fTJI6gnAnds9m&#13;&#10;zZOSEfLZHABkOQ/aVjLGYJrmK7u3bltK7DJ3weK+AIBDDgOPKVX0mfAS2sdivCubDXnoqGfLNr1x&#13;&#10;MGd647Id27du3TO4Ze602vmwxNhSghIJJI06xOPxWcV8MUzGNOXWAgAYcxj8ZR+/LP7cT55r1nkM&#13;&#10;1eDGGjfQMbgNWdG3fLDdrjwBvIEhE2kdjsV0ROAiBMA5R0zXb7Rg3f73X7g5eem174dpWygO5/Cn&#13;&#10;//lfPHLPj/DuK/8adzzyKFpbW73zOjs78dhjj+HHP/oRlq9Y4W3XuNar6dpGckcTOQdwDjY0NARD&#13;&#10;M/DA/fczXddLlmXNeucVV8xYcNIJYDVJ3PHNO9pSqdRV+Xx+jTIY7XA/y+bOnfvY1q1bn33wwQfx&#13;&#10;4IMPYubMmbj6qqvwgWuuwSmnnALOOVpaWvClr3wZH//EP+Obd3wD37/p/+GcKy/Hu/7pH1FTX4t3&#13;&#10;f/yf0DJlEn5829dQKhRFPB5fRUSWOvgxxoi5S1cv7IkvrmBKaAR5kmCM6ZZlndw8dXIq09CAvq4u&#13;&#10;FLuLmFo7H4cS6VzGpTN4uZu/gEA63ggN8drP/uAhA+Mtt49wtKO/WDKJHMGV85c59jKebZorHCBy&#13;&#10;Uik5Wh/fpUeG7cgODQFAWf4jJxgvNnS0taFYyCt+Qa6Fmyrok2SOWECtSy5j5JqGeLpGB9A4Yo8I&#13;&#10;rq3q+Es1Dhc2bjwwDJ0eWrd/2S1TMnPGLIUjCGRiDWBCm2HbgoWjhox03qo//TFGor41rqXGLIFj&#13;&#10;YBBCYNfgegjN+t0b5FYdNJjjHALhqWDG1wYuInARghD4Ox6L3fnpO+/A2ZdehFLRxMDAIO785Gew&#13;&#10;6YUX8Z8/+A/80/UfC5zyq1/9CjfddBN27ty5H0ArAMY5h6Zp0HV9py3EW2zLCqhohHAedgEBXdfl&#13;&#10;6v6Tx5+55Luf/9538MLTK3DXJz7bmRvOrqk0qDHG0NPT895EIqFBWBBEaG9vx53f/vaGH/zHf8y6&#13;&#10;4MILkt/65rdw4oknQgiB5uZmfOvf7sQll1yKd115JV5a8TRuuuvfMGvhAlzy3ndD5Iu490tfw4SW&#13;&#10;lvv37d///dE8OcPqCTW2lfxX4xyJROL5933202decNWVePjuu/Hcd/6MOQ1LUBKvP2wAkQ1TFKEx&#13;&#10;vVy2R4R0rA4aGcn25ZFdawRYtmkKIYTmS44V8ZcbSJe5kmSpQgVkmAmpCgVKuQIA9Fea2Bmwbd+O&#13;&#10;nWQWikzT9XKnCU+kB8Wrx1fnMgLAHSP6ZDIJACOlgpNhhr3eHOR1OKpBRGjMZH63f2jnzUPFHpaJ&#13;&#10;N40phAcRIaFnYHBj+syZM+JAuzrQUIBKEcBtxwu1ZzN4Km4lY/rYY8AxxlCwsujKthUnTm9a3rG5&#13;&#10;Z0zlHVvQHcl2wAt1fDMxRIN9BAfOAHtFrCZ51yfu/AbOuPQiCNvGvl078aUP/yOsA7343W9/FyBv&#13;&#10;27dvx0c+8hG8//3v37Zz586PnHH++UtSqdSLmqaBSMCyLBSLxZMz6fQFMoVLpY9lWZLAcU3TkMqk&#13;&#10;wcFBRHzp+UsrLjKWnnxyfS6Xu8q2bNi2ABEQj8e3f+ADHzibc37uHx/9410XXXRR36233ore3l4w&#13;&#10;xmBZNi6+5BKsfO45zGxuxW3X/j3Wv7AKBtNw2d++D5/81lf5gb6+b9Yl0u8cqa2yverHNE2Ypun9&#13;&#10;tm0bN5smdwJlEsh2Zi2bTNh0COGQmKN6tYSTCzUMAkFjBjjxuvS8dJQP9U0OHTBt0yISUjVaQakv&#13;&#10;CE5YNec/6YAjiRpnDLZloVQoAEBfJQLX2tCw5cC+zqGh/n4wzlXeV8EZiFwfBnexo7q+AojXJMFH&#13;&#10;TmhPUv36Rgjkq+JPf/q31YiZj+0a2AidG2MqiyCQMGpAttaSz+TryvcrYICuOU4MJ5w3u1Zjhq4z&#13;&#10;I3zU6wZnOnpye5EXgy/P/ZsTt4+psGMNOtyUbwTO/Gd9PBERuAjgnCNjGJcnalI/u+GOr6ZPu3Ap&#13;&#10;SmYJLz37PD5z9ftx3qmL8dLLL+Pyv7ocANDX14+b/9/NOO+88/ruu+++W+Px+FkA7nth+fI9yWTy&#13;&#10;e5qmgXMNjAG6run5fP4TnB/co2YLgUKxKAmdaF3eWnFEWb9379WWZc6ybAs2AZYloOv6jx944IHB&#13;&#10;XC73MmPsU/39/Wd97f+z995xVlR3//j7lJlbt3eW3qIEuxQrBiFiTTFEo9EYjSXGmPKL8cmTJyJG&#13;&#10;k+jzpJiYXxJNUaMpgiVWLAQRbCAK0mFZ+va9d+/ePnPK94+ZW7YBu0ASd/fNa4G9d2bOuefOOfM5&#13;&#10;n8/n/f786EcPnnnmmfZvfvMbp7QQgBNPPBHLV6zAN2+5BT+6/mtY9uxzIJzh7M9cgmvv/G9fJB37&#13;&#10;S3EweNZhDeqsWZRoTW1bwLItSHU42kpOaEVp2WdpMEIIDO7zVheU9Fi4hzG0EPD7hVJSKSXzsnG6&#13;&#10;ecKQkQtxzTs3xJlvhCkpkYrHgR7abA4aw+EGK5nc2bhzFwyjF+Mjz/uWVacnyDG1CYFSGowz+IJB&#13;&#10;KKCvSiJE6YzyyeAKyZ166o22MKwf74qs07ZMH9ZDX8MpHh8wC4MykhrV/f1uVyYWLAYAMoEKk3tN&#13;&#10;QugRcW3u6HgfNkkveeOuNw5fUO6jBCGy97c6Atp+h4JhA26IgxACk7Er40IsvuGuOwqnnXcuhG3h&#13;&#10;rReW4J7rvoqbr7sBj//1LwgEnc3x2rVrMXfuXPzk3p881NjYeCoh5EfRaDTrJx87duxTBjc2G5zB&#13;&#10;pM6SYdviwsrKylMPpTtKKqQsG8IhFWhgUY+Dli1bxhOJxLXEFdzhnMM0zXBtbe3jmWO01rAsaxul&#13;&#10;9MatW7defPPNN6/47Gc/myVVGIaBe+6+B/fdfQ9+/d3v45//eA4pqTDz4gtw2bdvKYzEYk+OHz1+&#13;&#10;9kDHFTgHoJRoKaGVch+SA5/QSisoLRyl9F4IEpQwmMzL2pqahqsxDHEUFRZaUgitpMgSFrLocg86&#13;&#10;wUw3ogrHqMsdLIVEMhYD7SUHDgAIISKdTm/cu20HmGEgI4CYu0bGRESXV7JxVO0YkYwa8Hi8ABDo&#13;&#10;2cqCbF/zIlODyoq79t5T3m5P7/mgNbH38CRFtAanJoJmKe9o6xxxoEMJAMacwtM76/aVcmIalBye&#13;&#10;OcAIRzjZhF0d62RxYcHLg81b2j/8a3Lghg24IY6ysrKThNa//sqd3/fMuvgCMK3w6l+fwM+/+V3c&#13;&#10;9u1v4/9+9lNI6VRLeO655zBnzhx7zZr3bqSU3gCgvvskXbNmTYIb/PdSKSdrVisQAjOZTF53KIWo&#13;&#10;nVChhC0loDXB/Pk9jrnqqqvOSKVSp0kpobWGbdugjD67bdu2XT2u53jyXr7hhhvOfeGFF+76xCc+&#13;&#10;gXffXQVKKSzLwje+9S3877334oHvfB+vL34KUkrMveoKzL7icxX1e+qfnDhxypQBDSxeB6A0YxQG&#13;&#10;Y6CMHpb3QGsJCg6jFx04aGfx9DA/62i2h+uhDnEUBINpJaSStjM/crdLnnstozZNnO2AcokNmfwd&#13;&#10;QgCtFGKRCBTQdoDm1jfs2gUhRJ62myOnQ/Juee1acVmBhZzVCMYofMEAAFT09NQvzPbdIWAMvioj&#13;&#10;D964xk4j+eTuyIbDEvXVcMrqFXrKIBXG9Hi/W4FO7Q5mOpJmHhYEI/ywNpmMcuyLbkVKRrecO2ve&#13;&#10;+wO+0EcW3CG5uQSGf4X5OmzADWE88cQTrK2t7Sfzrr6i6KKrrwQjFHXvr8XDd9+HL111Ne7+0Y+g&#13;&#10;lEMyeOSRR3DllVfa7e3ttxJCHjxQkn9lZeUzILRTUw4pneNs27745JNPLj9Ilwh0jhQAQmhLS0vX&#13;&#10;3FutSSyWuBkAUUqBUup4EU3zmQPt+B588EGbMbZg586dd1955ZVYt3YdTNOEbdm49RvfxGWXXoqH&#13;&#10;vr8QO9dthMFNzL/1azjujBnF9XWb79VaD9DyoqCgICCHpSDv5II7LNQDXYURzhjFwcZ4GIMcSgih&#13;&#10;tFLa9XBlXFdZ4ycXRYWbmOb+rt08s1wINZ1ICgC9Cnm5TNT6lr37INJph1oON5cuc+lMbp0CtAKy&#13;&#10;JbYyDcEhMXgCfgA4oJCvY/ORbM8HEzwB/sq+zi12WiRADsMTRkDgoQEEfL7RlNFu73WBzpAYzCDz&#13;&#10;G8w87HallmiM1oExsnzx4sWHp4nykUSGqJc/0kdXEGDYgBuiIITg85///O2TTjr+k5d+7SYIy0bz&#13;&#10;/v348S3fwjduvRUPP/oItHJYaffd97+45ppr9kaj0csJIb89mGu8rq6u3jSMfxAASjkeslQqWVtX&#13;&#10;t+2qg3TL4cXlHjC6srJrDlxNTc3ZsVh0PuccjFJwzhEIBJZeffXVLx3sM7uexB/s2FF367nnzlZ/&#13;&#10;++vfYJgGpJT4w5/+hCuvuAK/+u73kGzvQHVFFb79s/sw6piJFxmE3XIo3sNePxDNSIAM6PQslFZu&#13;&#10;snnPPBUNp/agyb0w/L2FoYYxlKCktKVta9u2cp6vjNctH47GiBvKzHjkcm9bloVUIqFqiyv6pE0X&#13;&#10;BUo2Nu7ak04nkmDuZsrxsNHspkVnN2UEUF1Codl54XrgAn2ZZn1qLw4SJNrsNR1W48qmWD0YGTiZ&#13;&#10;QWuJgFkMg3jOlkLmu/NIX+u2L8CLTeY5rPw7Qihi6TBak3uiE8aP+83QDJ864W+S8WT/C4Zg2IAb&#13;&#10;ovB6vdP9BQX//cXvfReeYBCxZBL3fes2nHHyNPz0Zz+HUgqUUfziF/fj9tu/uz4YDH6SEPLUoUxM&#13;&#10;rTUKCgp+JaW0M2V2GOMQQt08bdq0sgOdS0DACHNrfnZtjBCCzs7Or2itiNYahBIopVQgELjrV7/6&#13;&#10;VfpQPrdSCoSQX7WHQl+85stfanv66WfAGEMgEMAjjz6K4ydMxG8XLIS2BcrLK/Hl798O0++5p6qk&#13;&#10;pF+h1I9XVmqllM6U/8kJNgwEBEJZrqhwb1NWgxIKD/PDSqJwgI0MY5AgEg7bSmltW1YP463LXZjV&#13;&#10;8yDZ8GnmByBIxhNIROOiqLSgz1qW3kLvzlQs2hhqbILBeZdWut7x2pUSdgkVBHCpeoAG/IEgAAR7&#13;&#10;aiQucM/W+Bc9E/8toIRqwa2/1YXWuGM4MGNKQaPALEWsM/7xadOmHigPjggiKACIlCwyuQ+UsAEn&#13;&#10;3jPK0RirQ0KEXtu6tX7DgC7yUQd3hs9hdzvpCZk8w6OFYQNuCGLDhg1mMpn8vwuvvSpwzMknAlrh&#13;&#10;kXv/D4nGFjz850dBqSNG+Pzzz+O273xnP4D5sVhsS392Va2tLas9Hs+LnHNQQqGVQjqdnrh9+/bv&#13;&#10;HdCbRZx1nToJNCSfwzBlypRRWuuLDc6ctZ9QcM7fa2xsXNmfz+8K8f41nbY+f9111ybWrl3rNE0I&#13;&#10;/vjwI9i+ag2WLFoMAYXjZkzHWZ+5uKApFLrvUJm0ALCxpYVQgEAhW85ooCAgjgYc5QcIcxCY1AeV&#13;&#10;Rp9q9sMYGmiKxVKaICql7EliQFbDN/t6lmCQF/4hlCKZiENYVnRTfX2ftZCampoSyURyw74dO8AM&#13;&#10;5wmWH+TsFp3tioxuolLweD3glJahR28XAnAlTw5zHv0nQ0OjvKryH/uim9vaEvvB6MBy4bRW8JtF&#13;&#10;MJjHt2PPnpH57+VLyeQPcjItfAzGgEOoBI78TEN0O5ShXhzQRQYHSEbgULkbdymP7p5j2IAbYiCE&#13;&#10;YPr06bdWjR551icv+xw4o3h/6etY+pcncPfd96CyshKEEITDYdx+++0QUnwPwNb+tiOlQm1t7U8B&#13;&#10;pIRUEFJCCoF4PP6FGTNm9K24DkBqDamks8DncRgaGhou0NBFBA63xy3B8w9Kab8zm10jblk4HL73&#13;&#10;tttug23bUEph7Nix+NY3v4nHf/EA9u/eg5SQOOvSTyNQWHBBRaB4Rr8aoVl/w2FDQ4G4+XR9+yEo&#13;&#10;CEPZQMO9wxg0kATaEsJGljmQb0nlabJlQ6eZt1wCA6UEViIBzlkMQJ/ihYQQKKXqmvfuA6EM2ToL&#13;&#10;GWMw69HL98cREE3yuqThCQTg8fkKZmFWr5YLIWTQP6xad7U2J2Rkxba2dwdMZtDQMKgHJvPTVDRd&#13;&#10;2eWtPrx6yoJhsMPY97nivc2JnamSInPlkIyedsO/SvFmsM+JYXRDcXHxxxOJxA8uv/VmVI+oRaS1&#13;&#10;Db+7825ceMGFuPqaL0FKiba2dsyfPx+bNm36DSH0zwNtq66ubgVj7BnOGQgh4IYBQsiIjes3frGv&#13;&#10;cxhl4JzDKbyMLIlBa81SqdTVVtp2BHWVhNY6VlNT8+RA8y201pg1a9aPXnvttZfuvfdecM4hhMC3&#13;&#10;vv1tjK6owM+/fTuSiSRGH3sszvzMxaQ1GvrDp88994Ah4BzOAdy8E62BgdIgAACEuCK+7i6514+r&#13;&#10;YVADHo9RNGzADYOCKiUkspWntBspzYqxZTYXGQMLOZKqG3JNxBMgIPEpU6b0mYntkpk27q/fhZQj&#13;&#10;+ossB08rR1qOki5Ps2ytSJ3JF1IIFBSAMhZYjuW96GgQsJyI3GGOzH8utNbw+71P7IysRcKK9JEu&#13;&#10;cdCrgBGOArMEkqp8JirpUsYM0JQ6JAYocHoYRZk44WiJ70ZShNbc0vC9bQO+0EcdIud3JiSz2R4m&#13;&#10;MQzjCIFSinA4/INPfPZThWdffCEIgKce/CNGFJfi4UceBrQGYwy33347li5d+sH06dP/63Bo+1pr&#13;&#10;FBcX/5pzLgzOoJWEbdtIppNfueiii3qrGKA5Z/AwDoNzaEBlSAzV1dWzlFKnARq2VJCgoJS+tG3b&#13;&#10;tn57B/OxfPlyUVhY+PW777679a9//Ss45ygoLMQvfvkr7Fj7Id596WV4TQ/mfOHz8BcXf/zVlSu/&#13;&#10;fkgG0jkAAc2mszjipQMNUQC2TMOgnj535k4ZnSCgWXBwp3sP4xCgCSG2EI6OKiF5YU3t5KLl6jNk&#13;&#10;QLpsDCinSHbGkEql2jdu2nTA8iGc8w176+qknTXgNBSc4ptauQZifkkt4siIuN1xPHA+L6SSXvRw&#13;&#10;E2Vy4DLvDO57+9xzTn4hpsLv7+/cBkbN/l9AA5wa8LIgpBAj89I+ujMjSMav6gmyIHUq4g6s04Rg&#13;&#10;X+cWpHX6hbvowsGn8zIQZMP9wzlwwzhCME3zjJLKis9destN4NzA9k2b8M8nnsTPfvFzlJeXgzGG&#13;&#10;5557Ho8++siOmpqaK1atWtV5uG02NzevBPCqVBrS1cehlB73zjurPtWLIUSUchZ74kgS6CmLFmlC&#13;&#10;CKLR6FeUUsQ9H4wxHQgEHjkSbKdoNLojnU5//2tf+xq2bNniaMHNnYu77rwTzzz4B8Ta2zFq3Dhc&#13;&#10;/JUvIWFZN50wYULFoVxXA5pQCk7ZAHfT+ddSTjHvPsIgGgo+IwiRFsVaDe6H3DA3u7tJAAAgAElE&#13;&#10;QVQOjCmYIglBMp1MAYS4SdU55MvC5aZgLsTpbDUYUok4hBBt5CBP9kqfb3vjzt3tu+vqYJiGew3d&#13;&#10;RestIydCsv65HOvVCaH6AUpLjh8/vpuO4ULn8HwjcBDj2WffivoK2A/rOt7XStn9ZoZqaFDKUeit&#13;&#10;ADR6VGPIP1RSqQkBPIavmDNzQOYbIRRJO4Z90c2Wt8h4aQh8RQeAyPiwXT0FjeFaqMM4IiCEIJVK&#13;&#10;XTf9k+eymtGjAELw4uN/x3GTj8G8efOytTzvvfcnEEL8rKmpacuRaFcpBb/f/wTnDIwxd/dNkEzG&#13;&#10;vtBbN5VSSAuRqcRAFgLqjDPOKBFCnCeFgNbarUmq6mfOnLnsSPTRZd79IRwOv/TAAw/AqeWqces3&#13;&#10;vwkVT2DV0mXglOH8q67AxBOmVtXt3fvpQ7w0yUg05GlY9RsEFJZMZb0mva0IjpSIAY/XW7lAD8/r&#13;&#10;oYyKWRVKSWVJIYC8jUOXTLRsuDTHZMiVuHJy4BKJBADED0beuf7kkyNWOr1n7Yq3QI2uobjuqljI&#13;&#10;5L65BpmTAA+Ypgcej8dfM2ZMz81RnoTIv6K+5L8bo6uKXmtJ7twXSbcPkFigUeKtBtG8Oi+C0nO3&#13;&#10;TBxlEa0QMGjvJfoOBkYY2hMNiMvwlttuPn1osk/zkK077E4ypchR9UgOL/RDBBUVFVWm1zvvjIsu&#13;&#10;gNQaDfv24e0Xl+DGm24CpRSGYeCVV1/BO++8s72oqOivR1LHZ8KECc9pkD1aOxxrIWzYlvhEbW3t&#13;&#10;1G6Haq0VpJaQQgJaK0oItu/YcSWltNRkFAZnYIzD4zEfe+GFF3qt0TgQEEIUgG8vWrSobfv27VBK&#13;&#10;oaioCJdfdhle+dsixONxePx+zJw3F4m0ddnBhHl/+MMfCgIogEBpBakUekokHDqEskEIc43AXr4b&#13;&#10;rWFyLxjlhY+f3yNcMowhhMrKSi2lFDJbHQHIkBMIcQgEOQNKd+cXZJGKxQHgoF74H65YIQBs2rNl&#13;&#10;G6y0ldmuIOfiy/JcAUK6ypq4/eCGAY/fZ4Ta2qp7NEAIKO2SoDeosXlzW8zW8Rf3dQ6swL1SEmW+&#13;&#10;EQh6CmtOvv6UzAW6Dxzh3Clmb6el38P9A6JbUcLQFNsBWyeX3jXUap92B+dZvxulPbcaCxYsoLNm&#13;&#10;zTqMWmm9NHkkLzaM/0wQQtDS0vLF6XM+UTPx+KkQSuK1J59GVVEpPjd/PoQtIKXEfT+5D1LKeyKR&#13;&#10;SJ+6TwPBe++91+7zBX4jbPvHjDOnqDxBMBKJ3EIIuSnPWNQAwKljqKQtq6aouPi74VDoO0pKMLjh&#13;&#10;U846x48f/+j69euPZDfBOd/S0tLy1gMPPHDJ/fffDyEEvnrzzXj08cex+f21OOms0zHjk3Pw4p8e&#13;&#10;O8fLjbv8fn+n1poDgJSSaq0pIUQzxqTWmu3etWscI4BBGYhGVgn/QDzSXkEAqewDyohoaHiZD0oS&#13;&#10;f92So1yAbxj/0Xhi0SLFGRNSiC4PkgxpIAvS1R7SGWMOgFQKiVgCANoOtpnTWoNTurlx506k4wmY&#13;&#10;Hg+IcggMjsctowmXR5jofr5hwPT6yNb6+l7TExzZuMFNYshAaw3F5Z93hD+47pjy0zghpNdx6wsK&#13;&#10;CgGzGEQZFXUv1wUAdPQUk8lBCmEwwtHfHDhH3sjC/uhWzb3suXT66Cbs/8dD5O7T3rbqr7/+euny&#13;&#10;5cuP6LN12AM3BHD99dcblNIrTrvgPHDTRCwSxetP/gPXXPMlFBQWgBscb6x4AyvfXLkKwF+OdPta&#13;&#10;a4waNelRwzDanPCkUxUhlUxeOWnSpDPzQ4uUMpiMgQIoKioe5/f777XS6QohBIQGhFRgzFi8YcOG&#13;&#10;+iPRN0IIJkyYMKqkpOQ2zvk7hmHM/dvf/ob6+npAa3x86lTM+cQnsOzJpyGFRMmIGkw5fQZrbGi8&#13;&#10;KdQRmh0Kh2aFwqFzIp2dZ3dEI2eHOzpntYfDn2jvCM2aetr0xMQpxwK2PeDwKeAulNICJaxPIoRT&#13;&#10;B9EA10ZJcHKwN4LIMIYICKCllFIK2/F4AdnUBcBhRLuKITlkhdqc46QUSMVjANBxKAacz+PZGG5s&#13;&#10;QaQ9DMad/QNxG1Ho1cHX5TfOOUyfD53x+MheZooTdR0CxlsGf4nOf6c9vWdNU2znACozODVRA2ZR&#13;&#10;sDjIapxXMu84IAAyOcWG4fVyavTb/8aogb2RLWhJ7tx20rE17/Tz9EGKPO8zAE01BYDZs2dX7d+/&#13;&#10;34JDS80oYR02hg24IYBH//jHUytG1p547IxpUNBY+sRiJFracNWXvgSlFRKJBO6++24opXZqrY/K&#13;&#10;PbFt29oGzvkTlmVl89gABPfv339PvnGTZawRDcM0kEvIJ2CMgnPecMwxJ9x5uCFeQghOOeWUYwKB&#13;&#10;wC937969OhKJ3JdOp2copXwtLS14cvFicMNZOK++5kvY8u4qtDU1Q2jguFlngBu8PtTafkGoPXR+&#13;&#10;qD00L9TePq+jPfzJjnD7J8Pt7ed1tIc/OXX6Kc8YhgmpD18NTkMddCEnhMLgHk9NYelwNYZhdAhb&#13;&#10;uHltcPOqVQ+bLWvJZcKr7r9SSKTiCVAgfiiN1YwatSGZiMeadu0GNwwoOOnbGQKFwzjNkCTcn2ze&#13;&#10;HcA4g78wCALUkt5y7jRAurMxBjEuI4ukTdKLdkfW9z/vTwOcmggYJca+ulBN/luky1GOxoXX9BRz&#13;&#10;avYrPO3kLipsbXsbNuwX3313f7J/nRyMEKRL/RECMEDPmrWA79q1S9fV1WXSEbJjf7gYNuAGOQgh&#13;&#10;SAtxycdOPpEWlJQgnUzizedfwllnn4UxY8eAEoq33n4LK1euhGEYlwWDwbdLS0v/u7Ky8rT58+cH&#13;&#10;j1Q/tNYIer2LKKUwOAdnFIwxCCFmlpWVnZDprhA20sKGJgRNTY1oaGzIXMEJtXD+ypo1K/cOtB+M&#13;&#10;MYwaNerUwuLiX2zevOnNVCr5dSFElVIq37DEiy+9lP39rLPORtD0om79BkBrjJsyBb6C4In+QODj&#13;&#10;fbWzAAvo4z974JTNH6wFNQ1oRy9r4M8frcDogTMeKCg4NVlbU/twPdRhpKRrwOVqnOZy31TGestS&#13;&#10;THMEOkBDCoFENAoFRA6lsd/97nd7OSGbmvfuA2W8b1sg2x+S/V0Tx/Pu9fkAwNuLtzrrMBwqNTY1&#13;&#10;AF+R8XJzrN5Ky/4VuNfQoKDwG4XE8NHavEt2gasDR0BQwAjv1yaTuOK9bcm98Pl9bw+V7+Ug0K78&#13;&#10;oZM2oBSinfH466/fKevr61uORoPDBtwgx8SJE2sBXHvszOkwvR4079qDfdu2Y/7nP5895h/P/AMZ&#13;&#10;AyaRSJzU0dFxTygUeuvZZ59dHSgo+G11dfUFxx9/fGV/Skn1hqa2tjcKCwv/yBgDo06YxrZtM5FI&#13;&#10;fC2zaEshkbRsCA0QSpFpk1AKIaT0er1/7O9iQQjBnDlzikpLS+cbhvFSc3Pzm8l47BvStkqhVC7F&#13;&#10;mhCX0GFGVq5cGX/u2efAGENZWRlmnX02li56EsoWKKkox8QTjvPE4/F5fYVGN83fRAzDYLZSsIRw&#13;&#10;nIoD5tARKFe7q08TUDthEy8LGOGmeMmAmhnGoIB7Tyo7nUa+zyX/AU3y/yYEJFvQ3nldSYlYJKIA&#13;&#10;tB5Km+eee67QwAuNu3ZBCJEzGokrqaAdGdlstQd0DTZRgyFQWAgNBF1x4C59pa4EyRCKoiLRIjZ0&#13;&#10;2E1Lm2I7+01mIITCxwuQiqkMKcQmJMdgJwChzuLKtU0KnUoMh76uMmKgKVaPpO7cfsKME5b2q3OD&#13;&#10;FFJK27m3tTMHNYGUliTk6NWAGzbgBjn27to1u6C0pHLK9FPAKMX6t95FgT+AefPOh9Ya0WgUS5Ys&#13;&#10;AQAIV6ZDKwWtJKSwj7HTqRtDofYXtm7dutrv9z1bWlp67cc+NmbsQIw5QogaNWrU3VrriFCALWTG&#13;&#10;C3f5iSeeOAJASksJyhhS0agTfwHAGIXJOUzT+2Zra+sh1z2llKK2tnZmIBD41Ztvrnyvs7PziVQq&#13;&#10;Nc+yLFPYNpTSYIy6oVkGr9e7PVBQcNfEiROmCSH+/uBDD2V3/OdfeCE2rngLe7duRXFxMU6cdQYo&#13;&#10;pXP6WvOmTJmiNZRWSkIplaeCPxAvnIYlEwctr0NAYXIfNb2o6ncTwxhsUA7r2b3bdM6U09n4Zc6A&#13;&#10;ypAMAGfa2VIilUhIv2HEDq0xBa3UO3u3bUcqkXANLoDC2RTl2NOOpFvXaCgBYxy+gB8AulQ6WZjp&#13;&#10;PSGONuRQsuAAwLQXrW1+DZZI9tMLp+BhAfi93lGUURBCpPsGAEdk2XDI6kwIYfZvPXdoKbsjG0BM&#13;&#10;8ut3X3031I+TBy1k3n2anVxHOeg/bMANYhBCkLLtmROOPw5VNSNgJdP4YMWbuOKyL2DkKKfO8Zsr&#13;&#10;V2L3rl221+uVlFJQQp3wJiWg0FBCwLYFLMsanUgkL+7o6PjDzp2Nq71e7zOlpcW3jBw58jjGDj0f&#13;&#10;c/369Tu5YTzDGAMhFFJK2LZdsGP7jq8AUAQETCm898pSaO0YWJRSaADBYMFDB9vNEEIw8biJI6ur&#13;&#10;q7/k9XqXtra0rEwkErekUumJGWV6wNknKQ2AMOHzB54pL6+48IwzzpgWjUQWbN68ebthGK+uee89&#13;&#10;NDc1QyuN008/HT6PBzs++BB+w8RxM6ahoKhw+pmnnFzTd2+gKaFgmbIqA9J0IlBaIinjoAcocK2h&#13;&#10;QQmDh/uggeEcuCEM18iRwiXPZOoyZsR0aZ6Eh2Pi5UKaGo6BZ6XTSMUTYkzlqOihtltUWrqxafee&#13;&#10;jmSkE4wzsAxxIlv9IRvBzTJStbPNAQHgLywAgLI77rgjmyuwAG76G5STSzqEInVaa4yZPPG5hujW&#13;&#10;xt2RTeD9IDNorVDgKQUUq9EZtye6kkgklXryKTVBg/sYBT1kS4MSgqQdRWO8Puor8T07HD51wAFA&#13;&#10;A0pryJy/+6juOIYNuEGMO+64gxLg+Mknn4hgMIBYpAP763bg3LlzADgL+tvvvANbiMVTp06dVl5e&#13;&#10;9kvDMHZTxkEJhQaBVHkLrVJQSsGyrPJ0Ov2paDT2q+aWllV+v3/J5MmTz585c2bpwXbIWmsEg8FH&#13;&#10;MwWuM9eMJ+OfI0CN1+9De0MjNr77nmNIAiCEAQRNU6fWPH+ga1944YUlZWVl396/fd/qSCj0sLSt&#13;&#10;2VorRp2Gs8dRSmGaJjw+3zu1I0fOi8fjn2lqanrxtddey+b71NbWftDa1mpt2rQRhBCMqB2BcePG&#13;&#10;Yfe27VBCoKqmBkUV5aU79jXO67UzCwEoaMYYOGMglGAgjnQCQGkJW6bAqXnAPBVCKDjxwE7A1/+W&#13;&#10;hjHIYIm0BUYIaN5PNmQJ5Ely6OzfmeClsCykk0k7nu48JA8cAIwLhVpEKr2vdX8DPIaRlTDJhU6R&#13;&#10;k4dz29dw8vGU1ggUFoICwdcffrh7sicRSkMoBXV0HRr/caj7oK6Ncry8K7weOptGcXBorWEyLxhh&#13;&#10;lcgzlnOnE6IUI5SSUg/3GP3x7lHCEE41wdLxNZ17Izv7/6kGKaSzMRFaQSjl+puHS2kNY4B44IEH&#13;&#10;Aj6/f9xJp8+EVhrtjU2wE0lMmDAhO6G3bt0KAG+89957H7S2tn1j2vRp0woKCy/0+AP3Um6u5oZh&#13;&#10;d/ewOaw26eystfKmksnz6uvrX1y3bt3qQCDweEVFxfyJEyeO7MuYmzdv3luU0g8IITA4g+F42Y4B&#13;&#10;yE3xaAyv/f1JJDo7sw8USgm8HvPFN974sKP7tbTWZNSoUacWFBT8+NVXX30vHAr91LKsatu2oKQE&#13;&#10;hQalBJwxMErBOe/0+Xx/Lisrm3vjDTfMrq+vX9o95wYAFi9eXK+U+mDDhg0AAbweL447/njs3LIV&#13;&#10;8UQC3PSgvKYaDc0N0w8UflBaQ2oFKA3VqzrQQUAAqQRSdgIm8x7UIW9QLwAU97+hYQwypLRUoMiU&#13;&#10;sIKbh5ZjheZy0/LY365YnG3ZUELG9rS1HbIB9z4hdjwe37K/fieYwd0wqRs6zdRARV4oN+NRc+9p&#13;&#10;n88HDXiW797dY0JJpbKl+IYSlFIYO370r1pTO+MxK3zIYVQNDQ/zgxGjesJ4eABtdPeU+ThXjfs7&#13;&#10;Apx6GSH0kFmolDC0JffCIvHXh943cgC4j0mlNaRUgFbgR1mRc9iAG8RQqdSYkqqKitoJ42ALgV3b&#13;&#10;tqO0qBijx4yBlBKJRALr16+XnPO1gLOgrly5srWtre3FSCTyX6lU8rQRI0ZMLyws/J7H41nu9Xrb&#13;&#10;GHVyxgxKwaCglISQEkIIJJPJ8YlE4opwOPzE3r17V/v9/hfKysq+W1tbe0K+PMkjjzyS8vl8vzc9&#13;&#10;HhBCYUsF27aNmhE1lam2drz73AsAACkVbCEhpRQB0/tw/gJ02mmnVZaXlH/F7/cvb25uficej/+X&#13;&#10;ZVnjnYVeQWjAVtrNc2Mwvd4dPr//f0eOHDk9mUxe3dDQ8NrPf/7zPqnv06ZNs7XWz2zZui372syZ&#13;&#10;M9CwcxdCoRDADVSNGgUA46SUPS3VBQAoJVJJCCUdI25AcEKoQlnwML+rqtUXNDg1YXqNwyacDOMj&#13;&#10;D8tKp5CZD0pnyonmPF5ZbbCMEed66TycQ6TT4JzFAPRLXV9rvX7Ptu2whHA8Znni1RQuGSGrSZeT&#13;&#10;l9VKwV8QhAZKa2pqeugYUkJg0CwNaEgVTK/fuuf9mAw/39C5/aBM9Bw0TOYDJCsDqgvzI3nErWxh&#13;&#10;cK0ioYTXpB7mCPkeHI54r42G6HZheOmSIeYQPQi4AiHg7g9A+jd5BoDhVX4QIxyPjymprjY1Z9AE&#13;&#10;2LdjF8aNGYOi4iLn/XAYTU1NHQUFBZt7O58QInfv3r02HA7/xLbtc8aPH39cUXHxpR5/4PeEG9uk&#13;&#10;JlLKrurqTkhUQgi7OpVKXhAKhe5ta21d5fV63y0oKvrxiBEjzr3hhhv8c+fOfdxKp1uElPjc/PlY&#13;&#10;smQJ3nzzTSz951K8sWIFXnrpJVx66aWZa9a1dnSsmDdvXmFlZeWnCoqKfvv++++/1xmLPCRs6yzb&#13;&#10;tlhvXjRKaavh9T1eUFT8yQsuuOC4WCz23V27dm3t7djucD/Th/X1O2BZNgDg7LNnwcM4mvbsg2IE&#13;&#10;RVUVIMD43s5fuHChAqCcXHGSC2Gg/0kR2j3nYDpwWmv4eBCMcP/hlO0axkcb7v3daaVtJGwLllIQ&#13;&#10;WkNBQ+dCaLkC8+4PIwQGdQhDVjIFAtIJ4JD1vdz7e+3ubdsRjUah3PBojkXqsl5dTx8jACNOvi2U&#13;&#10;ghkIgHHunVhbm00BWAgoaC08nMNrGOBOQoQcSnlXWgPMK35fH/lACnloBe41HE+Z1yjwFY0KFgIQ&#13;&#10;2e+ZMTDG9KgJE+JIgeTdFAcFJQyRVAvak/s2JcPi3YF/qsEHSWSaEgIvN+A1DFACKCmPWLnH3jBc&#13;&#10;SmuQYNSoUROEEMVGJlmVEL2noWFGUUU5OOcgAMJtrRhdWwvDMKCUQktLC2zbTvp8vimjR49O93Zd&#13;&#10;IoR2zBfoWCxmVVZWbtBabxRCLDZN89I9e/Zc7xa9dpHTmcqssWnLMgFyqlLyVDuV+q/HHnvsPUrp&#13;&#10;Fo/HU3j/L+7H9Tdc36Pd8ePHY968ebjrh3dhwR0LqqqqKv5v2bJlc6SUJwCAlMJZzJ0yPk51B+3Q&#13;&#10;t5VSCAaDqKqqWhgIBJZ3dnbab7/99sQRI0b0eb9rrQkMh5mVIUo0NDRX7Nu3T9m2RTlnGDlyFIqL&#13;&#10;ihBqbgYhBAWlJdBARU1NzVmjR4+OIc82Y0zRvXsbCw1mwOQMThi6/w8dZ8ebRtKOwWAHzoHTUPAb&#13;&#10;haCS1YwYPeIkbXVdmQdIZ9eMMR4IBAa0ViQSCUsIoZA3NgYAewD9yPs/6fbaQPJM+ntub2N3RPJb&#13;&#10;BjgeB4JuaGgoE0JAK0dE2nmg06wcXCacmQmjZvLhCBxNtlQiiXQqZVRXV0/LMhi799nIMhmziEaj&#13;&#10;wabde2Q6nmQFRYWAVjnShLuZyXYBTqhPARBKwRsMgDHGt+3addrompoKQYjWWpNQqL3Q5ByMZhPt&#13;&#10;qyZMmHCSZVldxt92SBs9vifNOQFsmITo3Ggbzpx3Qdy2+hrQzHW7n9PX8V3azztHEKENGLAz37jd&#13;&#10;85hu13baZTrd2Lw90pFqLi311UDqvn07BASccBjchJ8HfTs3bT/bNIxSrWWOcawkeeKJv84wA2YN&#13;&#10;pwYM6oFUNoQWONA6xShHY3QHErKjYeKEiV2+A0GEdoc2e184n8t98QDoPv7u77SwsLCUMUZ6GyMp&#13;&#10;JQghSiklhRCHNRc5oKXbZvazZv6Srlwi59k+SCmhtSaZ78nj8dh7duyaoZUCpQSUOHnkXq93xujx&#13;&#10;46VlWX4ArXV1dR8cTj976fcwBgPC4fA3CCFnQWsJAIRSAWBMsCAIn+mBlhKJSASVHx8LwEnkb2lp&#13;&#10;QSIeL9Za/yqZTGYcPV1AAYWMFhshurOzk7g3r805J0qpzaZpZtYFpZQqVEqNIkBWFNeBhpICUAqW&#13;&#10;bZ+qtT719w/9Htded22m/3jzzZVoampGRXk5Zp1zDoqLi/E/3/8fEJCSO+644/+jlCLfeyakcpK0&#13;&#10;KQUogYexekJIUilFlFKqtbX1ipaWli91+1ya5n0erTWgHJYb4JLlHLkkRakOtLW1IRFPwOPxwOfz&#13;&#10;oiAYRCwSAUDgDxYABEXRaPS3nPMYAJqZ0EoqqoFJHtOAkWWP9p9XnjHgpBYwmOeAJ2sAnJkQSp7V&#13;&#10;2d75ICFEQ4M4fhei82SgMslJyKg59EhXzKpPaFBKjXg8XoC+Dac+jRshREwp1UWQjOSJWmjkFsFu&#13;&#10;C7TOPupzw9ZtALuYs/m+JaDLZ9Uk5/t0XEJ5lJLMwyF7QP7ruToGvbbZpd289nu6WrOyGT2NhPxG&#13;&#10;nQPyQou6i89MwyV1Zoyf3DkAJUS7c1UQYKSw7ex4EO0OCaU9OpzRB9PQsJUGh0IiFkUqlRpjcv5r&#13;&#10;uIKvSinizh3nHndKMXX5lEoIw04mZKy9nVVUlMO2LABOXlB2R+eObCb3TsMRzDa9XmgCI9LZeY/p&#13;&#10;9bZrrQm0pkrpjxFCs4xVADOam5t/h54RJN3t374e6t0oFX3iYEb7waZyr2tqH+d3Oc4V2c2MMzTR&#13;&#10;ylbpxJ7IptKKwChI2dWAo4Q6pfYIQ9pOoCW+F3s6N6A5vjuiuP66UmqCUtmlHJal6Ib1m+7khKX3&#13;&#10;x7aL95te5qMKpqDIWw7OvFBaQmmZrd/sdJBAaYXmWD20wuRevoPs2pq3TveYUwcYh/z1RAOgyWSy&#13;&#10;5CBjKIQQ7drpaH+NuPy+6e6v0a5/delj3r2vARBCiEimkyVOukJuUNJCXNPU1HSh1rpAa/06gGED&#13;&#10;bhg9cdppp31Pa807OdcAcP6MGWrhwoU/9QeDNxicw0omYaXSKC0tzZ4TCoUhlfrnlClTrurrupnj&#13;&#10;TdPMLjaZXVdnZ6ceP368SqfTxOPx6IqKCvXqq68WNjU1nZxOpi+2hDVLKXWsVoporaDcO1sphYsv&#13;&#10;uhhfvvbLAID317yP675yHdauXZtt94QTTsBDDz2EadOm4Qc/+AGWLVuGZcuWIVPYORMOMDyePZzz&#13;&#10;lz0ez7PHHHPMm9OmTUsVFhaSxsZGNDU1sUx/Q6FQl8/T/TMBgNVkkRCc4zjnevv27ZXJZPL9ZDJR&#13;&#10;WIISGKaJosJCpBJJMEIQLC4C51z6DOOrn5g7d006nc4uIE1NTWTd+nXPa+izKAEYZQN210jlPIgP&#13;&#10;xkJ1wlIcpmnumXzKxPNri2rT3b0UA4EQgsTjcU9/z1NKEUKIXVxcLDI7ZM65DgEoPci5HxV03/lz&#13;&#10;d/7155wwgIzy8qGc3xcy93NhYaH6y2OPXQcp72fQThw/gyw7Djmr3fXAaQ1IJcGlRKwjAq31q1fO&#13;&#10;m3dtK4D8ezsDq8kirbKVAABjLNM2+efSpU817to9+9gTjoeyRVYmJJdzl7Ovtfs7lILH54PH5wNN&#13;&#10;pu486bzz/lGUTpPI7t1s9bZtLyilT5c58bhX58+ff8OGDRu69Cl/bndByLnjnJmdufty0mWZHNbM&#13;&#10;Z+gLUkpysGMOhlKUIoQQSjMz4AATwTRNnZm/5eXl8tlXn/z49tCq5VMrz/Z6uD9rXAllI5bsRHu8&#13;&#10;AXs6tqBD70HYaoBlJx8trSm867xZNzf95S8/f0xpfFprCiUlGKOpGTNnzi8qKtrx2vIlx72176k7&#13;&#10;gp6l83y6FCMDx2JE4SSUBavh9xSAusQJSijidieaE/XhqpGBC8aOOK4h/14uRWl2aEMI5Y1X1/Hu&#13;&#10;D4qLiw9ooxiGoaWUidGjR6twODzgta6kpEQDQDgcJpn/Hwjd25oyZYr637t/Mocx9pJSjuw6pRSG&#13;&#10;1t/57W9/+/KiRYvYlClT1MKFCwfaxV4xbMANErz66qtdahaufvllACDBokJQSmELgVQigYKCguwx&#13;&#10;cadYdWTVqlWdGCDeeuut7i8lAbwE4KWLLrrIv3r16qm2bZ8Xj8cvlFKeBMCEUvjCFV8AIQShUAg3&#13;&#10;fvWmLsYbAbBu3Trc8rWv4eVXXkFxcTEuv/xyvP766zAMA4SQJCFkhdfr/fPo0aNf+fDDD1ui0ShW&#13;&#10;rlyJlSsPWef3UGAVFhaG0+l0IaUUhmmguLgEIm3Dwzl8QT8IpaytowOLFi3qwdYzTdNWUkFKnX1I&#13;&#10;9huEwFYWODXBqYkDbfo1NDzcByXgXbN8TecarLH63+AwBgmilmU7OWjEJZjmvJ7OEXl5ZERn3nU2&#13;&#10;SLFoJwB0/mbx4lh/8s3cDda6/XU7Z2dkQuC6DZ22kf1X558DgmBBECXlZWjdtQfL8+aTz+u1lJLQ&#13;&#10;SmbOSv/pT3+KDqU8OAAghKzyeNqWv7PvmfOKvZVIWFG0djZA8TR8hRzVY0rxqSvPwIUXLMQP/ucO&#13;&#10;LF/+xprWvZ07Hnvsp+CcJ7tXnSkvL4/+5S9/iRFC3obGB1/9+g3z5p3/STz55GKsevsdbNjXgXRU&#13;&#10;wCQBlBXUwG8WIJxqQlJ3/jOyO721YVePtX9Iw8NYCoBTc1g7joq0lOnPf/7zEkeo9ml3DBtwgxTu&#13;&#10;QsoZ55BawRY20qk0WJ4YrOvm1hmv1pHG888/nwCwCsAqrfU9Y8eOPb6trQvPs+MAACAASURBVO1s&#13;&#10;0zTvPP6440sA4MMPP8QH778Pxlg25Krh1Cz9YO1arFmzBrNnz8bUqVPhMU3h8Xq/6/f7X2pubt6S&#13;&#10;SqXQ0dFDWeRIgnLObKXhCpICnDNoqGzZLdcq661mLNFKECEk7CwLdSA5cICUVhcB1r6hwakHVLPC&#13;&#10;wpEIdu4b4LZ3GB95GICwrRS00nkyIkDOjHORt6/QgMOgoxSxUAcAxPu7NrjHbm7cvRuJVMohTmgn&#13;&#10;xus2nw2dAsjm4lFCYPj9KCgpwd7tO4oy11sA0B8rSS1hw1YKbkSZHK016z8dxcUFP9jQ9MZyAP6y&#13;&#10;ipLbF/50oTFp0mSMGzsOE8ZNyIp9H3vsFCxb9vqMzDhRShWBG8p2MWnSJAtA5v2Pn3n6GZh9zhzM&#13;&#10;PmcO0lYa27Ztxd79e1G/Ywd+9KMfycY9zfdRD/aPqKhavm9f87/j4/9Hw2eaBSAEtlTQLvubgZny&#13;&#10;6NhuAIYNuEEPISRsIZEWAk4Y89/DTiSEKABrCSFri4uLv0ooKXH6J7IPEE6JK3Hg/C6lRCwWAyEE&#13;&#10;pmmCUCI8Hs+Hzc3NW/5Fn4NoJVnXdCoNLVUXkgb6kFrQCkRqR0H+cPrrFKd2Ui4O9MhyfB0EnBmB&#13;&#10;mqrxwU376ocNuCEKCdjCEm4KD4XO3n9dDZ+uWo2ul0wpxDs7AWBADDoG7GreuxdC2E57rvxuxoDU&#13;&#10;Os/75orLEg0YHhOFZaUA8oWoF4Dgx1RI6Rpw2VzFIQetNZqa2lcDWF1aWlroM/23fPHyq4uLiosc&#13;&#10;w1gpSCHAOMcJJxwPAMdcccUVhf/85z8nhUKhj0mts5tkpbT3gQceuL26uuyR8eM/tnXjxo3jRtTW&#13;&#10;ZgXbPaYHx009HsdNPR6WZeG3//+Ddqrd+m04Fd4zbLz1Dm4YAQCwtYJWAhoajDEOefQMuGEZkcEN&#13;&#10;kUomIaSCBMA9HqRSqeybXq8HAPi/YidLKcXIkSNnBQKBRyORyNgN6zcAAI499ljUjhwFIWQXbSop&#13;&#10;JcrLyzFlyhRorbFnzx5Ylu2NRDqWeDyeD0vLy38wbty4yUdZ78xUmgS8Xi+UUlntPMI5hNaw02lA&#13;&#10;K+HjvG83oNYOE1AfLJ+5dxAQWDIFkEOrA0kJhcl9LBbp6M0rOIwhAgWk08kklHaM/3zpia4mW+5P&#13;&#10;5s20ZaG9tRUA2gey8agsKdnatGtPNNzUAs4Nd7PjGoe6S0F11zvohFgNzlFcVgYA1d3ntc64EI9e&#13;&#10;XfCPFEKhkB2Lx8OdUTf7hQDEZeNrrXH+vPNRWVkx9e9///sHiUTiFULIpPzvklJCEonkp+Jx69V3&#13;&#10;3333/YKCgsnjxo2DEKJHoCAej6OlpaUznAofclm1IQqdt1OBS4E6qjfssAE3uBFLRGNOYjLn8Hi9&#13;&#10;CIdyTpmioiIYhlGFo7ijzRhuwWDwmdbW1qXpdPoqpZT3qaefgoZGbe0ILLxzARhjjnJ7NrJCsGDB&#13;&#10;nZg0aSIIIViyZIlD3VaKS9s6Lh6J3LV///7VHo/n+aqqimvGjh075kgXui4qKirx+XwFgWAQWmvY&#13;&#10;loXOzk4ECoIANNLxOJTScuyYMT3y3zQcOqGChswUABqQDpyTA+cwzA4yXV0Sg5cGWMOu0LABN7Qh&#13;&#10;hGVBZb3FudCpzsyTHhxMJ9yaSqURaW0Hp/SQqzDkY/LxxzfEOjvr3n9jBbhpZBvqTrnsMV8JQUF5&#13;&#10;KQAU5V5cmPUsk54dHrLQWqc4Z+lXXnkVjz3+OJ588insb9gPbnAQQlBRUYGKikoTwLvFxcVnTp48&#13;&#10;+aRAIPAsdarRtBYVFc256KILp/j9/jMBLCkuKfG4zwMwzhAKhfD000/j4YcfxjPPPAMpZXrMmDGH&#13;&#10;rAk4NOHInWQ2TE7WTS8i70cQwyHUQQp3t9WciEahpIRhmggUF6GxqTErKltdXQOfz1dt27YB4Igm&#13;&#10;vC9btoxfdtllFyWTyava2lovgZIcWoFo5zZ/+umnsOyfyzB79mxcffWXUFVVhQcffAgNDQ0oKy3D&#13;&#10;jTfdiEsuuQQAsHbtOjzxxBNZjTenLJWE0igkhFwohLgQ6Gjz+/0v+v3+x+++++5lN95442FLa8Xj&#13;&#10;8crRo0ebPp8PhBBYlo3OWBQlpaUwKEeyMwYlZMpbWBju7fxMDdbMeB+QQdoXCIFQFgxqgoLiYBs6&#13;&#10;QhhM7uOCorz/jQ1jECFipS2llKQqJ22Vu3u6aZe4TxsQQmElk4hHIvB5vYloov9R1BUrVggA67ev&#13;&#10;/fAk+wrLmQhuXgQhANHU1YTLeOWcuaEABIuKAMCXiwosAMGPQQmytVWHMiilmDFjRmVpcfGnkunU&#13;&#10;uK985brse7W1tfjlL3+JM848E7d87WvYsmULTG7q3bt3bwYAr9/7FiG4xDCMjlAovHTRokUghGwM&#13;&#10;+HzprZu34Oabb8bCO+/Eho0bceutt2LLli3Za3s8nhFSypvvv//+X3/zm99MD8X8w4OhMx63K3xe&#13;&#10;MMagpUIyGheakLaj2eawB24QgwLt8UgnlBDgnKOovAzNTc2QtoDWGiNG1IBSWl5YWHjEvDWEEEyd&#13;&#10;PPmYiy666LlwOPx0IpH4bDqd5mlbQLoefM45hFS45ZZbsG3bdhBCMG/e+XjqqaewYsUKvPDiC1nj&#13;&#10;bdeuXfjCFV9QsWj0Q9M0Q4QyaEqyeXJaa9i2DSFEeSKRuDoUCr387e9857XJEyZ8/utf/3q/pS/y&#13;&#10;IYQYU11dzTjnYIwhFA4hHO5AWVUFGAEi4TA0dHtTU1OvIVTlPK66PTX7BwJAKguUcMcDdyAVEfd4&#13;&#10;Tk14/XSwKHUMY2BISSmUciV3eiBHAXWIBG6In1AKO5VCMhqF1npA7HStNSiwpXHnLqSSqS4siUxB&#13;&#10;dZp1B+bIDEoqmH4fAJTlDISFruQJxVA13yilmDNnTtG4cePmFBcX/339+vUfxBOJB1OptAcAGCPw&#13;&#10;cIb9+/fj2i9fg9NmzsTixYsBAJaw5sycObMUAKyUZUupoDX0jBnTfQBw/fXXGwqYJ7XEQw89hBkz&#13;&#10;Z+LSz12KLVu2uIK0Tm6ylDZLJBL/e9ttt62qrKxc+C9IX/nIwZKWopSCUAoQQAqhKSGpg585cAx/&#13;&#10;A4MYCtjf0dYG6Wj7oqp2BJpampG2LWitUVZWjsrKytJkMjnycNtyQ6UTA4HAfdt27nwzmUzOE0K4&#13;&#10;itXOOi2lgtIEoKyxqLDwh5s3b77/nHPOkb///e8RdZKmYRiOYrdlWXjuuedw4QUXYsvmzfb0GTMu&#13;&#10;KyqqmhYIBP7H5MbbpmF2yQx1HhqOOIGVSp69Z9++v//hD394s7S49OtTp06t6u/ncR9640bUjADn&#13;&#10;jqN63dq16IzHUVJZBSklOlpaAaDx/vvv71HF4k6AUGTYds7DSGm7izDmIfYEQlrg1AAlB6uMrEEJ&#13;&#10;g8k9sCzVo57kMIYODEBKITW6GXCuveb+5F7X7l6DEMBKpSGFVKlksnUgbWutwU1ze9v+RsQ6IqA0&#13;&#10;d21HvzHbG4cT63r/nEiBB4yxoO6628kWVD3CWRL/kSCE4JJLLikoKSk5o6ys7E7TNF9766233guF&#13;&#10;Qr8WQlAFFRIqp1srpYYtFQxOEYtGsXPnTgBOFIYQUllXV3c6ABQXF3e4428XFxcrAHjxxRePkVJO&#13;&#10;cCrFAHv37kW0M+qe7xDKhKu/51YpGN3Z2Tm3qan5FY/H80Zlefl/V1dXn71gwQLzXz1O/4EgXf7j&#13;&#10;3KxH9Y4dNuAGMcoKyupb9jWk4pFOEAWM+dhkNDQ3IxwOgxACv9+PyZMnG7ZtHzvQNlzDbZrHMB5v&#13;&#10;bGxcHY/Hb7Nsu1QrBVf0Piu6yw1jWyAYvKuiomJaOBy+Y/r06f/X2tpiX3/99Tjt9NNw1VVX4fvf&#13;&#10;/z5uuukmnHHGGbjkkkuwafMmeLxez7p16z7T0rKnvqOj4x5LiNMrKivO9Pv9D5imud80DZicgzIG&#13;&#10;Cg0lJWzbQjqVOqWjM/LLbdu2rfL5fA+OGjXqrEPdNbpK2+cdc+wxyJyz/I3l8BcVoKyyHCJtoWnP&#13;&#10;XgDYcfnll/dJM8pIJxAQxKwOCGX36ylEQJCWSWSygA56PKHw0iBUAoWH3MgwBh1KS0rS0rKUlhqU&#13;&#10;EKeMVrZ8lnOfZKRx8jPLCKVIxOPQSsnKiop43y0cGBWFheti0WiqcecucG64bWQIC84x2m08o04n&#13;&#10;lYQ/GIDP5yv4OKYYAJCRPXU4DF2Y34MKv/vd74zy8vJTSkpKbvP7/c8tXbp0TTKZfCydTJ/p9/uX&#13;&#10;er3er06bNm36t771rS8roTzULUifgdIaQjqaMBnDPFP3NJVInef+PwIAWuvEtddeKwghCIfDs6QU&#13;&#10;Xq0OPLA6I6UEWJMmTbqGMXpBIBB4Km3b50Sj0Ud/8fOfry0tLfl1dXn5+ZMmTaodot45kpHF6SKV&#13;&#10;cxQxnAM3iGEGzb2hxqamLe+uGfuJz34ao8aPh4DCjrodGDnScbode+yxeP75508khPy9PzccpRRV&#13;&#10;VVVnRKPRrzY3N18qhPBmVmYCuO53x51MKP3A6/U+cNpppy1esmRJZyQSASEEGzdu/Byl1OsxDGzc&#13;&#10;uAkbN24CgGcAfAjgu4QQLyEEwrYhCblh1qxZv1m+fHmHlBL79+9/hxDyzsknn/yjnTt3X2BZ1mcs&#13;&#10;KzVX2MpUGbEptz+WJUdTSq9vbm6+zuPxrPR4PA+deuqpzy1dujTS12euqqoaxyibdtJJJwFwdrMf&#13;&#10;rl2HMZMnwefzIxmPo6F+F4I+31vxVE8v+Z2AvhuOvhWlBIxxxO0IpLbBYfQrG05qAUZY1lNxMDCY&#13;&#10;YB5So23yb5ONGca/F76iIrsjHlNC2q5fOp/7mcnJzN1SjmmlQQlFojMKKYQ9onpMZ0PrgJxw2Ldo&#13;&#10;0U5+7rnv762rO/2Uc86CSKVyor5wheG6CQtrpREoKoQGCjZhU8bdrLV2OdwHI/F8hMAYQ0VFxbHp&#13;&#10;dPpsrfU53/rWN4+j3DCh1F7O+Vum6ft1VVX5B5s2bWqOJRwuyWuvvYZ33nnnfqXUJOqWP6Nd9PAy&#13;&#10;EkwE1PV0KqWguJoBAEqpkHO8bLvsssukm1N8hhCym5eWuHp9ucVGaQUlAMZoZV1d3cJkMvmFWCy2&#13;&#10;iVL6iylTplS1tbWdFY/HPi2JvD/R3OwxDGNXoCDwssegL0+e/PEdb7zxRsdQyJtzHdmgyG6Khlmo&#13;&#10;wxgYmpubExp6w5Y1H0BrhdKyMpRUV2H16lXZY0459RQwxs481MlFCMHo0aNP9/v9L4TD4RWJROJK&#13;&#10;IWxvRtxJa2dxYtyA4fGsDhYUfHnu3LlnRiKRPy5ZsiSbU6OUorZtX25ZFixXC45zHp02bdpXKaUL&#13;&#10;fD7fSve4jHbR2E2bNs3N74vWGmvWrGkMhdr+kEjELiqrLjvdFwz+xuCG5JwjfxeolIJlWTSdTp8d&#13;&#10;jXb+ecXKlasDgcBPp0+fPrK3HKFwOHxqeUVZ8IQTTsj8jg/Xr8e4KceC+zxo3L8fbY1N7VMnT37+&#13;&#10;QGPHKQOnFJRQpJFA3O4E6ce001BuHVSHxHAwIoSGhsk9MLhRcMADhzGoYZqmJYXUUkhk3W46Z7hl&#13;&#10;WdGudzjznKGMIhmPQSklrXhoQCxUAKCzZwsNPNu4c5cjTZEfrkWuDmr+801rBV/AD0VQUAR0yV/N&#13;&#10;clA/4jHUGTNmVBUUFNzr8/k+7IxGVwshbmaMtQSD/v+prak5J5FInBuJRH7Q2tq0ZMOGDc35G7Dq&#13;&#10;6uppyWTyRtu2IaR0PZiO102DZFNVMqSpTM6hEHLS3LlzS0eNGrWPUALD8DQTQnDMMceYWqmTOSVu&#13;&#10;+kkGOi/k7b7SZUNsXVZSUjIHcNbVDRs2NDc1NS2ORmNf/OR5553s9Xov9/v9zwtLzAuFoitWvbtq&#13;&#10;c0FBwfNlZWXn/ouG+d8C5spSZ4y44RDqMI4Etu6v3wkrmUIgGMCYj03G0089BduyIaXEicefgGAw&#13;&#10;eMKYMWOOOdiFTjnllPLS0uLbW1qalySTyQusdJpopXLCnE6YFIZp7vX7/f8ze/bsc0Kh0MNuRYYu&#13;&#10;GDt27Me01ifmjCwCxtj7a9asadJaw/B4nqWUgTMGzik4Y0in05f0tYArpdC4p3FNMh6/ecSIEXN9&#13;&#10;ft9DhmE0Z3I78o/TWkPa9iQrnf72xo0b3yovL79t4sSJI/NDD7Ztnzxx4iRUVFQAALZs3Yr2UAi1&#13;&#10;kybA0hr1m7fCSia3vbNuXUNv/XF3YZpQN3DkLoBpGe/XQ0gDUFqCUn5ooVetYTIv7LQdVP3OtxvG&#13;&#10;YIHd0ZGQQkgpBPJzzfLDqLl/cn8TSpGOJwAg0hiNDkjIF0BGEHZLy959sNPpXMjW1XPTbomvrucA&#13;&#10;Hp8PhmkGy2rGd0kBIINAQWTBggXm2rVr/55MJG9gjL1VWlJyaWdn50nt7e3faGlpf2br1q0NfXnM&#13;&#10;tdako6PjvwkhHsBdx5SGVj0NYSCzbujMBrigvb29csyYMa1Kaam1btVaIxAIlCqtayhz1uCs4aEz&#13;&#10;yRqkS8j6/7V33/FRlPkfwD/PM2VrNj0BkhAIGIqASBFQ7OJ5llNREcXKqVhOPT37eRdQ9Gc5C4Ji&#13;&#10;OcUCiiDqKZYTToqgCFIDhBYDoaUnm2yS3Z2Z5/n9MbubRCkBwh3I9+0rEsLuzDOb3ZnvPOX7tYNB&#13;&#10;E5ZlsVAodF9kTlwLM2fODJSVlf1QXV39bENDw2mZmZlnO9yOSaZpxgUCgakdO3bMOfRX8shkF3qL&#13;&#10;BM5NP6YeOHJwhBBwuVxLdmzZgqqycoBx9B50Er5fsgRLly4F5xydczqjd+/eccXFxWP2FlhkZh6X&#13;&#10;kZiYOH79+vXL/P66p0KhcJxltUy8q6oqXE5Xkdfj+XtaWtpJNTU1T+wpcIuqrKz8g6IoDoVzKJxB&#13;&#10;d+hwOByzonePmR06zNR1rUJVFSgMMC0LjY2NF/Xs2bPL/o5527Zt8wJ1gVuysrIGeH2+BxwOR76m&#13;&#10;aVAVBTxSGFJIAcsyEQ42ZPn9Nc9s37H9J4/H826HDmln3/z3v7sBnHrusHMRDQDn/vsbaG4Xuvbt&#13;&#10;g7rGBmxatQaGYSxmbB+ZRSP96CySZBMAGsIH0gPHIKUFS5jwaPGtmgMnIeBQvVCYIwXiaL/kkYNV&#13;&#10;VFZmCsuUwjTt6QxoGf809RLI2M1XNLgL+P0A4O/fv/8hpeJJTvZu3PXz1mBDoD6yGLupB9DuOYrm&#13;&#10;g4v+T8LhcMDhcikNITsRdR6aYs5oD//RasLLEwaZpnl6RmbGcL/ff+uOHTv+HalQs1/JycnXG4Zx&#13;&#10;ib0orCng3l9/fOTF2+1yuUr79u1b63Q6C3RFL5RSwu12mxLSsNcosGaBR1Pqoz3hnMMwjN8lxceP&#13;&#10;3NfeTdNEYWHhDzVVNU8EQ8HTNU3Lr6qquqY1x3s0UoAWaaOi3RqHc58UwP3G9erceVGg2l+yadUq&#13;&#10;SAl0638imKbi66++ipSocuCiiy6ClPKCfv36tVi52KtXr/SEhIS8ysrtywKBwF9DoVAn0zRjH+xo&#13;&#10;PVCHw7HK5/P98fheQwbW1NQ8vm3btpJ9tUlKyYUQFwthgTMJhTNwxvyZmZn/im67oKCgRNe0aYZh&#13;&#10;ImyK6J1f/LZt265qzXFLKbFly5Yd/urqZ2+//fZB6enpZ3i83skOh6MSjEMICUtIGJa0eyMNIz0U&#13;&#10;Cl5bXl49960nnliWmZkx4Kabb4ZhGAiFQvhi9mycdeVlSM3KRH2NHxt/WgFdURbs7SQXne0TrV8a&#13;&#10;DY7rjZpW98Ax2HNPLGHCpcahNTdzEoDGdTgcenL/Mf1pjuuxK8QZrzPC4dh7MHphiWXwYIj1tsRm&#13;&#10;o0mJQI0fAGpHjx69xxJxraXrccUNtXW7ynfuAuNKLPUPoiNLTVO3IosbGDRNh8vrUUqqmieijtwl&#13;&#10;saah3qORCIsOjLFwbm7u1gN5Xt++fY8LBALjGeP7nRgfHfbknEHhCjRVbfB4PHctWrSo+vj16xnn&#13;&#10;PMBUO7XFwoULK9wu9+OIzFVu9uvYZ+Yjy7JgWSaChvH40KFDE1t1EBLgnO8QQmQc7cPg+yJjcwf/&#13;&#10;O+9TCuB+45Zv2FAipXxr5cLFCIWCSExPQ9/ThmLWRx8hGAxBSomRI0ciKyura35+/jAA6NatW6eE&#13;&#10;hIS8zZs3Lw0EAmNDoVB70zRiE+I551AUBZqqLo2z57idUlVV9dayZf+pbE2bOnbs2M80jP5SWLAk&#13;&#10;YFgSTOLbgoKC4uhjpJTweL1vM85DmqbFVlSZpnldq08aES+88ELjjh07FtTW1t6empY20Ofz/VXX&#13;&#10;9fymeXJ2rxyTApACpmn2vOyyy/UOHdrbiy3WrsXGwi047cLzoYBhR8Em7NpSWJzp8323t33alxou&#13;&#10;gUhm7kiXR224EvbQZmtPYnaSU8Z4604JUkJTnBAC3tIvl1MAd+yyGBA0QmG7kHyz3vJoT1gkgov1&#13;&#10;GgDMLhcXqAeA0hEjRhxSEceS3bsbQsHg+u1bfoam67EpQdGAkbUY1rUveoxzeOJ8KoDmn3HGW170&#13;&#10;j8oojjFmAkAoFGr153LGjBnKxo0bJ5mmmSGsvcfT0aBN5RyaqkJRVKiaVpWQmHi53+//BADWlZUx&#13;&#10;RVFiUbCUEnV1dS/64uLu4ZxbiqL8epbGXl5pxjhM08xZt27dPQew4pQD4vAVBj0CxBbqNI350xAq&#13;&#10;OXhCCDhUdfb6pctFZWUVLMbwu6svx6bCLVi9amV0UQLuuOMOFg6Hr8jIyLhi69Zt3wfq68eGw+GO&#13;&#10;pmlCCHv5PuccmqZBVdVdiYmJV198ySWn+v3+Pc5x25fq6uphXFF0K5JfSFEUqLo+55ePKykpWeXQ&#13;&#10;9SXROzbLshAKhY5bt27dTQdzFxepqVpUU1Pz5FVXXXVSu3bthrtcjlW6Q2/qIYgEihdffImdz0pV&#13;&#10;Meebb+Brl4ac3Fw4NRUbli2HYRiLimrsror94ZxBCoHk5ARIbsAS5gGEb4DCFDgUV6vGjyQEPFo8&#13;&#10;uKl7d+zA/hLHkd8yxoRlmWjZx4amJNh7WJ9qGRYaAwEAqDvUVBCMcwghisq2bwdXlMg8uGbBGxAJ&#13;&#10;HgEBezUlVxV4E3zgQGp0OwpjjLHIMPBR3HujaVoj5xxxcXGtPl/ef//9fQCcrWvaXqfAxlLDoCkP&#13;&#10;gKZp4eTk5FtKSkq+ij7u8YXfmYwxS9N4bNm8EAI1NTUver3eZ6M3yXvaDWMsko6m6VxsGAbq6uru&#13;&#10;6d27d6dWHo4pBA65Qs6RLrbeQ9IQKmkDuT2T11SXlW3euCIyjNqvPzK6HYcP3n8fgP1hvOKKK5Ca&#13;&#10;mnplSUnJh6YRbi8sMzbconAGXdOh63qZ0+n8v+Tk5CEVFRUfzJw584DLb0kpWTgc/p09FAvAHoYN&#13;&#10;pKSkzP3l8IAQAoqqzgqHjdjfGWNobGy88YILLjikRLXvvPNOcMeOHZ9ceunQoXFxcVdruj6PcaXR&#13;&#10;MEwMGDAAJw0cCNM0YAkLs2fPxpDzzoHL60G9vw5rF38PDv5lK4612ao/Bs74uvqwv+JAcsEJYcGU&#13;&#10;Btx6PAT2PF2GMQaFa9C4AwpTURuuANdE+2EXnZq6xyeQ37xse3A0bIbNyPBY9NLedKG3e4XtS0D0&#13;&#10;s2cJEw2BeihA/aEGS5Ee+41lO3bCCAWb8tHxWBQHyViLISdFVeGOi4MAYp9vgZY9iEcbKSVPTU29&#13;&#10;LBgM3gtAW7x48d8yczJ77+95jDHU1NScJYRQhLD22pcTffUsIaOLVarj4+NH7N69e1b0MV27du2S&#13;&#10;kJhwd2NjY7dAoPHKTp06nRAN0IUQuOaaa8Z6vd43FEVBdFEDsKfoQ0aPKRJMM29xcfGQfR3HhRde&#13;&#10;6E5KSvpjOBw+UwhxfmJi4p+6d+/efn/Hf3RqNlP5v3CvQQHcMSA/v6zesqyPf/zyK0jLguJ04szL&#13;&#10;L8WHH85AVVU1JCRycnIwcuRI1bIsZkVWOHHGoOk6HA7nxjhf/P0ZGRkD6urqHtm9e3fx/ve6Z1lZ&#13;&#10;Wcebpjk4khoElmWBMbagqKho854ef/zxx3+oato2u3s/cofIWI+lS5eee7BtaG7q1Dn1FRUVHwSD&#13;&#10;wbOys7NPAVA8ZswYeLweqKqOxd8twpqNG3DKBecjbJpYu3wFCvPXbcuKj/tif/NRhBAwLBMh017y&#13;&#10;X15etbreqCm0RDhS13Q/It0VpjChK05wcChchcp1qFyHxh3QFAcM08CuqkKsK12MudveNuYWv/4T&#13;&#10;d1n39ck9qawtXiNy9Enp39+SUgSNcNBeBR0Z0pHNhnfsG4yWNwXCslBfWwsBtEneLlVVVxdv2CRC&#13;&#10;DQ1gsWCt5bXNTiti/6cqKpweNwB4mz9CNuXI+OXTj2h5eXlqnNf7Zm1t7UfBxoazLdNgDfX1Yyp2&#13;&#10;VSyOj4+/Yl/Pja6GNwzDrmKDpgOPrvtoHmNzzqFwpaxdu3ZX7N69+1/RKS8pKSnn79y584fa2toX&#13;&#10;Q6FQcjAYHF5SUrLY7XI9M2PGDAUAJk6cGKqrq7vF7fY8qChNKZhkbJ/R31BTG+ypNBzBhoYeewv2&#13;&#10;MzIyTpg3b96Curq6fxphI8cyza51tbUTCwsLF3fo0KHvwbymRzDJfj1qSkOo5NBIKZGoeaatXbyk&#13;&#10;sbSoGKoAhv7+dwhrHFPffReqosI0Tdx2221ISEiwAyVVhe5w/Oz1eu/p0fOUQZWV5f8oLCzcfijt&#13;&#10;iPSeXamqqiMajClcgcPh+GRvz1myZElZUkrKWM7tNATRrvtAIHBDWw6nCCGwZcsWT/9+/dMuv/xy&#13;&#10;mJHcdBNeeBHHnzIEHbKzIYXAD19+Dcu0Piiurd1j/dOo6EwIISVMaUGYAgCM2mDl1tKGrWCMx3rN&#13;&#10;mr70Fn/nTEHIrIcpQrCEiUYzgMr6XdhRswmby5ZjydbZ+HztZHy26SXsTvweu91LUVS7/PO6Bv/A&#13;&#10;6gr/888999xBZ9InR7ecnBwRDoeDwcYgmMpjV3oWC6Cif7b8DEkhEQ4GIYGitkgCneJM2VhZUlpV&#13;&#10;U1Zh9wQ2y0PXrAxqLNWOoijwxMUBQHrs8y3tdv23UjO0FcYYXn3l1TGhcPgG0zBgWgKWkAjbC6Pi&#13;&#10;GhsbX+vatev+VtU32vVjWey1UziDonAokSDLntqiQtP09XG+uAuKwzWWCgAAIABJREFUi4v/E31+&#13;&#10;jx49sv1+/5RgMJja/KY5FAp5GoPB+2+55ZZrmk9R8fv9z7jd7js456HoOTf6u4rFz8yukcqZfYyq&#13;&#10;ru8xIfr111/vrKqqmhwKhQYIywRnAoCAlBYYY51rampeuf76651t82r/71mRJUE8VuXk8N9nUAB3&#13;&#10;jKgxG9YF6uoWrJj3LVxOB1LT0nHGJX/AKy+/HFvM0KNHD4wcORJSysYEn++ZQYMGDaqqqnpx+fK5&#13;&#10;rZrrtT8XXHBBSkNDw3XReoiqooArSjAzNXP+XldzSonM9u0/EULuZgA0LqFyQAhxXvcTTjiuLdoF&#13;&#10;AJGFEa/feOONzri4OKiqip9//hnfzJ2D864cDk1TUVpUjJXfLjDj3e79Vq1gADjnQlMUOBQViqoA&#13;&#10;QMjlchV+v/MjfLLpWXxa8DzmFE7B3M3vYu6mqfh204eYt3k65m2ZjvlF7+PzjRPx2YaXUFm/A98W&#13;&#10;vYePC57F3B1vYFndDGxmc4HsXRj159/j2x8/x9jH/w6FqTBDcnBaWvqwo3muEDl0M2fOtAzDCFmG&#13;&#10;iWhCVyByAY4UlG/xFmF2IXvLMGEEQ8ho165VC5L2pyRQUmWFQoW7ft4KVVPtdjQr22T/Xdh9g5F8&#13;&#10;Id6EeChAEoNd0aRpa/taG3nkufzyy+MDDYG/REcPmlMUBZzzxLKysmF7eXosDZSmabF0RozZ1ReY&#13;&#10;lBBCgjEFnHOoqraiW7fcCysrK39qvo2SkpLfa6qapiocLeNeBlVVYZrmqEjZwNg+/X7/Kz6fb4yu&#13;&#10;64amar9qu5TS7qGzV8WGk5KSvt1T+7/66qu+lmUNAezgUMTOmfb2wuHwoPnz5x90GccjEIsGvUDz&#13;&#10;2aWHDwVwxxDO+TtLvp6D2poahMIhnHbxhdhWugsfz5oFTdNgWRbuuP12JCQkWKquf7lgwYKKttz/&#13;&#10;4sWLzwmFQvbCCEvAME0oivLT2s1ri/b1vBUrVvhdLvdniqoCXAHAIIRwbCssvLgt2sUYw6JFi+7p&#13;&#10;2qVrjxFXXgl74YbA2L//He2O64IuvXsjFAphxsuTUVtdM6emvn5Na7YrhbAT+MrYxdLZvn3758O8&#13;&#10;9rR6teTaksDPmwPuYuSc4sPgS3NwxqjuOPPa4zH4shygXTl21m6EP1QOS5qoC1XCHyxHx5wOuPvu&#13;&#10;uzD5lVfx9lvv4pqrr8MXn3+JUVeNQkFBARRV7VBRUfFxfHz8Xb+lu1tyUOrC4XCkB0U25W2MrgZl&#13;&#10;HJzz2OR0zhhM04ARCokuOTl7TFB9oBjnVigczt9ZtA2KogKw2yGkRCS7dcveOABubxwswN10wbeH&#13;&#10;ppqFEUdFD9zGjRuzQqFQtpQS1i+TaksJYQlYhpW9r5ut4447boaqqp9HaklDiQQIXFWhaipUVdnu&#13;&#10;8XjuO+WUU85as2ZNi/Mot3s8c0UkaXLT7xlQeGQOpJSdhwwZ0uI8IaVETU3NOz6f7wLdoX+ha3pQ&#13;&#10;UZRo0Bn5U4WiKBUej+fq4uLilXtqu5Syu6rawauQgCXsLyHsBMNCCO73+7MO+gU+wtghtmy2yvrw&#13;&#10;owDuGCGlxGWXXfbx1oKNS+fMmAWpKEjpmIVzrhqBRx9+BCUlJZBSolfv3njwgQe9JSUlUzIzMzPa&#13;&#10;av+MMTSGGi8D7LuxyJCASExMeJnxfSezlFLC53O8zTk3pZQwLROGEYYRDI6+8MILD2kxAwCoqtov&#13;&#10;NTX1z++8+y5SU1Ogqiqmvvse3ps2DcPvuBWK2438H5dhyddzhMfjeb41yTej16OwaSJkGnY5IUDd&#13;&#10;sGFDZTBgfvePJyd8qCiKVldTj62F27Bz+y5UllejdFcZCtZuwI5tu8A5+9Xd7+pVa/Dwww9j1KhR&#13;&#10;GDZsGPr3749HHnkEtf4aqIpdN9Y0TW9dXd2E6dM/nJ+clnzJnjKmk9+2yPumPhwMRi6gTQsFpIym&#13;&#10;zYksr4lc2BXOEQ6GEGxorKsPhba2RTsiPX9rdhQWwjDCsHsoov8WncvVdLkzLQueRB90p94OiGaL&#13;&#10;Y1LhSiSVzlHR+QYASExMrFAUxb4JbhagxoZAVQWKpmzfV2/+0qVLa99+++1LExMTL/DGxb3KuPIf&#13;&#10;yfjXTpf7nfj4hBtzc3MH+v3+5+bO/fUoiZQSlmUF7D/tvJfRhWk88ppzRSnJysr61WI0IQTKysrm&#13;&#10;NDQ0XJiSmjIoISHhfofLMYNzPlfTtK88Xs+4jIyMIVVVVbP22n5FKbEs8at6zNEFNIqiSKfTubtV&#13;&#10;L+ZRIJofxU7pwn917j4cKE/UMWTmzJlhl8v11EcTX5nVtU9vdlz/fjjvumuw4JPPcPPoP+KzL2bD&#13;&#10;sizc+5d7sSZ/TecPPvjgeSnlVa3NFr4vubm5HbZu23q2pmkIh8NQVRWapi3buXPnzNa80XfsKP3R&#13;&#10;7XYvEpKdIWQkPbu9mGEYgH8dbLtSU1O95eXlrz3xxBNxJ588BIZhoLq6Go88/DAGXXQ+cgf1R6Cu&#13;&#10;Dp/9821Iw3iu0bLmtnbbAoAlJYzIohA06zl49NFHewIsMxhsxKYNG7Fhw8YWz41d2PZycqyuro49&#13;&#10;jnP79RMimutUQggLRlgMqqu2PvF4vIuSk5OnuVzqou3bS9a3xe+THNmYfYMUMsKhWIAWSf4VfQAk&#13;&#10;A3gkzS8DwDhDsL4BEKJi+fLl+5zj2Wp2Kp6VWwsKREMgwB26Ayy6+rTZsK6EhCkFpGnCERcHh8OZ&#13;&#10;Hg6GVQAmVziLTthnR0fnGwBg4cKFJSkpKc9XVVU9Ff1ZtLfREgKMy11dunT5dOXKPXZgxUTy8X0J&#13;&#10;4MvoudJvV8tAeXn5Xp8XKZf1WTAYfEhIqUX3b8nI6IAZhtPpmD5z5sy95mYTQmDnzp1rAMRGHUzT&#13;&#10;RDAYjJ2D9qZv797fLViwYLUQ4gTW7PcN2O9PTdMWnXrqqatnzpy5z+0cRWR0dW7TFU0DDmPmFLoz&#13;&#10;P8Y0NDR8GmxonD3r5VcB00RaWhr++LeHMPurL/Hh9Ol2gl5Nw+TJk9GjR48RjLFb2+JOYteuXedY&#13;&#10;ppUoLMueAMsZdF3/jDHWqsSOjDHpcDjetLvyVUSGUVFbW3vdwearYoyhvLz8H8OHDx9w0003wTRN&#13;&#10;aJqGcXl5MD1O/PFvD0HTNKxZsBBrF/+wrVf2CU8e6MTu6N0u5y1Tspmm2YExKJYl9jjX1c7XJZtt&#13;&#10;Y8+ZRySiQxKRYano6onIKcQwTQSDjUP9NTWTy8qqlzkcjqVxcd5Jqe1Sh997770pNFfuNy0kDAs6&#13;&#10;59A4h4LI/KnY79xe/WlPLQcEY6gL1IIz3tAVe8lZcxDcbvf68p27KypKSoHoECCahpkYax7YWHDH&#13;&#10;xcE0rTjYVz9ACMkYoHAOzo6eS5aUEpdeeunzLpd7hkPXoaqqfQx2ol3T4XD8aeXKlQc0VL2vEld7&#13;&#10;Ulpa+pPL5RqraRqic+nsm2cdXo/33WHDhr1xwAfWSnPmzKlv167d7R6Pp1DTtGbDrxwAKlJSUu4+&#13;&#10;mFRURzIZyWsI2NcsTaNVqKQNMcZkVlbWw/k/LClZuWAhdEXF0PPOw5kjLsVj48ahrq4OUkrEx8fj&#13;&#10;ySefAGNsrKZphzTRlHMO0zTPMk0TlhCQAEzTFG63e/6BbCclJeXfUsqSWEF6e0XqWbm5uQecUyhy&#13;&#10;R3hhWlraTeMfHw8pJRRFQX5+Pqa8/Q6uvvtPSExIgGgM4dvpH0FKOWlN8ZpW90pELpFC5Qp0rkBV&#13;&#10;WgZwqqqmSWmHbns7H9tTlZoSsLZyn5HHR+Y8SXu+iWlZCIfDTsMw+jc2Bu+oKq+a9dprr/3k9Xpf&#13;&#10;z8jIGEyB3G+SsAyjae5TNHiKzIMCmlJ4WNIO5Orr6mCaRt2JwCGV0WqutrbWL4zw1pLi7ZAKg9F8&#13;&#10;Qnv0fceaksW6XW4wzuI7xMW5AftGRorY1D272UeJ119/3bjkkotHO12uFxwOx3qXy71DU7XFPp/v&#13;&#10;6miFhMNJSgm/3/9/Lpfrfk3TljqdzmJd19e4ve4Hl32w7JbDHUBt3779+xNPPHGYruvvO53OzZqu&#13;&#10;bdE07dP09PRL9zZ37mgWvQmxovM8D3PaYgrgjkHbd+xYxyUe/eC5CaiuqIDCGG7O+yvqmMA9d99t&#13;&#10;B1yGiUsuuRSPPTYuNRwOv5/Tvn3Hg91fbm5uspRymKIoEEKAcwWqpq297LLLlh/IdgoLC8s1Tfs4&#13;&#10;kjsOAKAoSkJleeX1BxKA2Ku21BscDsfUKVOmKD169gBjDKFQCH+84Ub0OecMnDTsLDAA3336GdYt&#13;&#10;WbayT58+kw8wL5a073YV6KoKbgdwsQ0EAgFPNBDdKxbL3GVvcD+7b7nGLNJr98vHSBmtK4v6+vrs&#13;&#10;hoaGm8vLy+cnJSWNaf2hkaOEZZpGpFddh67rcOj2n6qmQ1FVO2mrwgFuT5I3gkE0NjaWz2ya0nPI&#13;&#10;OOdWKBRes33DFiiaA4IzCM4gI/tmigpd0+DWHfBoOhITExGXkOjwuFzxQGQNkKaCOfRWJ8A+kkyd&#13;&#10;OrXe7/ffe+aZowamelIHhMOhoeXl5f+1cUPGmPT7/f+or68f7PV6B95///0Dqyurn8k9Pzd0uPct&#13;&#10;pcR3331X1NDQMKpHjx4Du+V2GxgKhS7dvn37orbIM3iEYYwzKC4nuEODlJIZMA7rG5bmwB2LpIQl&#13;&#10;5VuMsXOnvfDSiDGP5UHTHPjTU4/jryOuxYABA3Hr7bfBsiw8+ujfEAjU93366ae/cTqdN4VCoQP6&#13;&#10;4DHGUFJScp4QokN0OFFVVei6/tGkSZMO6AQS6Rl8wzCMG6WULsNeGIC6+rq/9OzZc+a6desK97cN&#13;&#10;bpf3uTM+Pn7CxIkT2fnnnw8hBMLhMEbfeCOKykvw+ISnwVQFW9aux6xJrzZ6nc6716xZczA51eQv&#13;&#10;von1ahiGsf8LpGzaQOtechZ7kozm1opsaK9PlxY4UxyNjY3j8vLy3hs3btwBlUUjRzSztqoaZbt3&#13;&#10;I9TQYA+zM3uIx7IsmJYVmX9mj5Z64uJQubsUAMKRd1KbiKSdyF/93Xc4+cLzAGZXGJGRaaEKU6Cp&#13;&#10;KjTFLtUXNky43C7nzu3bfZFNONcv+wlhI4zS4u1QFMV9tF38pZSYPfv1BgD/s88XY0wCKBs3btx/&#13;&#10;fd9CCCxfvrxN0lEdqVy6zsp3leCrt9+DYRior61VXS6X0mD85quHkf+Fzp07pwNYPzrvr/KDDavl&#13;&#10;1IKV8tZnHpdOp1O+PGmSlFJK0zKllFI+88wz0uv1VjgcjvMOZB+MMTgcjn8BkJxzyTmXmqYFs7Oz&#13;&#10;TzyYNnPOkZiY+DjnXDLGpKaqUtc0GR8X//j+euHy8vJUAGO75XYTK1askFJKGQ6HpWla8qqRIyVT&#13;&#10;FfmPf82Qn/68Xr7wxSzZoVO25MBfD3Z4kTM299anH5fTN62RN+Y9IgH8AOBGDlwPYCqaquAcCV+W&#13;&#10;S3M80b59+9/RcOrRjzEGl8t1Z2JyckXH47pUt8vKNDM7d5Idu3aRWV1yZGbnTjKjc7bM7JwtMzt3&#13;&#10;kumZGTI9K9NMa9+u2uPyPNvW74HExMQhPp+vPLtrl0BaRgerXccsmdEpW3bo1FFmdM6WHbvkyOwu&#13;&#10;ObJ9xyyZldO5PiExsSjR4zk+chxjASyIfM1PTExsk3m5hLSljIyMMxy63gDAYIDp0B2Vxx133GHN&#13;&#10;c0efgmNcnNt9gcnY7HsnvYDuJ/WHoqiY9sw/8MVb7+HTTz/FxRdfjHA4DF3XMXXqVFx77bV1AP7A&#13;&#10;GNtr8t3mBg0alL5y5Yp1lmUlAwBjHJqmrXzggQdOGjdu3EHNs+nTp0/ngoIN6xmEU2ES4Bq4om4c&#13;&#10;MKB/3wULFgT39BxFUWBZ1rNpaWn3zZ0zF7379EYwFITT4cTTTz2Fhx5+GGPffRMDTz8VRjiMJ265&#13;&#10;A8vmLVj62muvDR0zZsxB3UJxxv4z+om/n3XqpRdjzrsf4KMJL6N952wwNJUUAmsqEA0gtlIwOhn2&#13;&#10;l31n0Xz6rOUPmkR636LbaP5MxiNJGRiLrVwF7AUQABBqaERp8Xaje/fuPVrTm0mObFdccYW+8Jtv&#13;&#10;Mkr9fqfH7f5q6tSp2ZmZmYhm5I9OiNd1HQsWLsB9f7lvhVfXR+b27r1z+fLlbdpTJKVk3bt3z97+&#13;&#10;88/xUNVP/vnPf3bu2rUrwkY4UlGAwel0Yvz48Zj18cfj0tPTXykrKyuLvoebB2xHW+8bOTbccsst&#13;&#10;2tq1a49njDkZYzIcDtf9+OOPBZGez8OChlCPcfXB4BdSiOdffuCRe++bPAFdjj8eV919B3Rdww3X&#13;&#10;X48PP5yBc393LkzTxDXXXAPDNOLuuvOujwKBwF2KorwfvRjszeafN5/KuZLMIoEF5wp0Xf/mscce&#13;&#10;O+hJ0vn5+UVut/tL0zSHW5YJSAHDDOXm5+efCmBO88cye8j2eMMw/jpgwICrXp38Knr36Y1wOAyn&#13;&#10;w4kpb72FvHFjccc/nkSfoUNgCoFZr72JnxYsXNG5c+drDzZ4a9YCMAkY4TA6HtcVD73zGriq2ck0&#13;&#10;FQUKWFOW9cgSUjtZvYAhRaRAdeTzL+0KFgpj4JH6lrGJ3ZJBMru2pRV9npTRfwSP7EflHJqiQGEs&#13;&#10;MuHWRDgyFO0vr8SjI6/TCgsK+gOgAO4oF5mgXpSTk5NWXl6eOGjwYLRv3x52yfOWkX9tXR10hyNQ&#13;&#10;FwptXr78gKamtkrkIrYVAJJ8cYET+/VD9+7df/W4tLQ0AEhoHrwBFLSRI9/rr79uAFjV/GeHu6eY&#13;&#10;ArhjnBAC8+bNe/Dcs85qePm+Rx596LVJ6JjTGaMfvB9xSckYftlwvDb5VYy69hoIIXDjDTeiS06X&#13;&#10;5FvH3DqtYEPB1Rq0B01mrtvTCZYxhnBj+CLLsgApAMkgIAyv1/tJNI/RwZBSwuv1TikvLx8uZay2&#13;&#10;HmtoaLiFMTYn2pa8vDx13Lhxt3o8nsduuP76xLyxY5GQkAAhBHRdx8RJE3HfX+7DyIfvw6ALfo+g&#13;&#10;aWLBR59g2vMTdnlU7ZqioqJNB93ISFNVRYGuaXC6XCjbsRMfvfCyPXEbEpwrsUz40flAsTIsv8yc&#13;&#10;3+ybaNDG0Dy3Eotltgdg551jTT16AMCZXT+RA7GeP0sIWJYVuahzaKoKE8g5xOMmR4DIdIOrd+3a&#13;&#10;9XAoFPLddNNNmDZtKhISEn/12FAohMiq6Lac/rYnihU2Gqsqq1r8sKioCKNHj8aiRYugqepNnvj4&#13;&#10;zbXV1S+3RT1WQn6raAiVAIil1XisU49uf3tg0ovI6tQJggFfTp+Od8Y/i3vuugsPPPgQEhLiAQBl&#13;&#10;ZWWYNGkSXnnllcrKysqnTj/99FcXLFgQaL7N/v37d1m3bt2PpmkmCykhLAuarv84berUUyLJKQ9a&#13;&#10;Xl6e/tRTTy0WljXAtCxESr3Ud+zYsc+mTZuKnE51WChkPXDOOeec/eSTT2LgwIGx51ZXV+P2227D&#13;&#10;p7M/x01P5GHo+ecjHA5hwSf/wnvjn6nSmXZxIFS/qJUrB/ZKVZU3b/m/x0affdlwfP3+h/jno2Pz&#13;&#10;FWCWoijuaP1BAYBHVoMLGfmGAUJCcgbGwaWIXVAFuP1oJgQgIGLLyKOXOS7BYefKiq1/4GiR1ItF&#13;&#10;/ibR8kLNVK5yT3xcWNG0aaWlpWsP6eDJ/1S3bt067dy5e5xhhq6TlgkhJUxT4KRBg3DjDTegb9++&#13;&#10;0DQNZWVlmDv3P/j3v7/G5s2bdg8ZcnKfti6h19zQoUMTv//++9XdunXLuvbaa9Gjew8Uby/GpEkv&#13;&#10;Y/Nm+34p2iOt6/r4hoaGsa3NFUkIIcesSO/PhIwuneUT09+T0zeslu9vXC0ffPs1qbpd8oReveXG&#13;&#10;jRullFIKIaSUUq5bt04OHz5cAlgFzu/Ky8tzRrfl9XpfdDgcknMuVVWVqqrKlJS0P7dVt7LP57td&#13;&#10;0zTJGIt9qar6FYA5SYmJ8vXX35DhcNhejGHaizHy166Vx3fvIdvndJZPfzJdfvrzevlR4Tp56W23&#13;&#10;SADBOLf7923RvkgB639eff+f5ayiAjk676+SM7asd+/e3Q5544TsxdVXX52YlJT0iMPhKOWKIhmH&#13;&#10;VDikqjCpqTy2aCWymKjFQhaHw2F06tTphMPZvm69u/VWVSXcfL/Rr8gwa+x7VVWlz+eb3b1799zD&#13;&#10;2SZCCPlNmDdvngrgA19yknz0nX/KaQWr5dQNq+RTs2fKnL69ZE52J7ls6VLZXDgcluPHj5e5ubkS&#13;&#10;9kqxP5xwwgkJuq6vVlU1crFQpcvl2jVq1KgDTrq7Nz179mynqmop500Xpvj4eHnrmDEyf01+JHCz&#13;&#10;Yu389j/fyox27WW3/v3klCUL5edbN8pPiwrkmCfGSsZ4dWpS0vVt0a7Bgwe7fD7f0wAa+w87S763&#13;&#10;brm87tGHJADpcrlqk5ISnu3Zs2dSW+yLEAAYOHBgclJS0nVxcXH50ZsatAiOIBXOpKpwqSpc8l/8&#13;&#10;u6qq0uFwSI/HM+xwtjMhIeE0zrnFOZcK51LlTCqcyUilrxZfnHOpqZp0udzr2rdvf0rTwhtCCCF7&#13;&#10;dOeddzqcun6f2+sJ3PrUeDl94xo5c/NaOW3NUvmHm2+QqWlpcvxjj8vy8vIWgVxVVZWcMmWKPOOM&#13;&#10;M6Tb7d4MO+9Z7I7a4/G83Fa9b5FyLD0BLAcgc3K6yAceeECuzV8ba080eCsoKJB33HabjE9MlBf8&#13;&#10;8QY5ZfkP8qMt+fL9/J/k8DvGSEVVixO83lPboml5eXm6xxM3U1VVCUB6EhLks19/Jkc9fL8EIBVV&#13;&#10;lZqqSo/H82O3E0/scOh7JMeqPn36pKWlJZ3j9XonaJr2s6qqvwrcfvnFfvGFZgGcy+WSqempNxzO&#13;&#10;Nqenp1+pKMoBpbhhYFJVlXqfz/tibm5u58PZPkIIOeoxxuCAcraiKIUX3XidfHfFEvlZ0UY5u2iD&#13;&#10;zHvvTdm+a2fZoV07+dKECbKhoUFKKaVliVjuuB9//FGOHz9ennnmmTIxMTF6Mn4bwGmpqald7rnn&#13;&#10;Hpfyi/JSe8I5h5SS9+3bN1XTtBMBjALwPIDFXbt2rR89erT88ssvZVlZy2BSSikrKirkuLFjZXJy&#13;&#10;kuzYq6d88K3X5NSClXLa+pXy6X/NkAPOOVMCWJLk9bZJrp558+ap8fHxE5wOh1TVpovUXROfl1c+&#13;&#10;eE/sAqopitR1XcZ5PLOklFQNhRyQnj17Jvl8vmfcbndxtIcbrQ2IWLMArlmwF+2B8/l8dxzOtqek&#13;&#10;pNyi6/oeA0vOmOSMSXvd9p6HWFVVLXe73S/2798//nC2k5CjAfVJk33KyMjI3Llz55tZx3U998o/&#13;&#10;/wkn//53EELAX1ONRV9+henPvYQuHbLwt7y/YcSVI/e4jQ0bNmDxokWYN38+Vq5ahQ0FBdVCiN0A&#13;&#10;SgCU67peYxhGnZQymsNNYYy5ACRKKdMApANITk5Jyezfr5/Sr18/DB16CgYMGIj09PRf7a+8rAxv&#13;&#10;vvkmXp44EQEpcO3D9+GE006BqutQmYJ5H87Ehy9MQn1t7fQ+J5xw2+rVq1td43RfUlNTz6uprvlK&#13;&#10;SAEhBOLj4+HQdAwacQk45/CvLsCKVStRV1sLVVOhqBp8Pt+ZpaWl89ti/+S3LycnJ76kpORr0zQH&#13;&#10;W5aFaDk2Fl2VDNg5APezHbuIvJ2PUEpAVVVAApzxsYZljDtcaTs8Hs+dhmG8ZBjGr1KDRI/BPoQ9&#13;&#10;HwPjDNzOJfnVzTfffOnEiRMPezkoQo5UFMCR/Ro1apRv2rRpT+hOx3XDbx/jO+eqEXB5vYDKsWtL&#13;&#10;IWZOfAUr5s7HaSefgjG33orfn38+4uLi9rityspKrFy5Cps2bURRUREqKioRCNShsbERjY0NMAwT&#13;&#10;uq7D4/HA7XYjJSUF6enp6Ny5M3r36YPevXrtNbfOrl278NGMmXjppQkoLi3BaRdfiMtvuwVJHTrA&#13;&#10;tEz4Kyrw9TtT8cWb71ZpivJEYyj0EmOsTYp2c87h8XieDgWDD0RTczz7zLOorqrEp98vRHJqKh79&#13;&#10;46347vvFGD9+PBwOB6SUcDgcjwUCgTzKc0X2h3OO5OTkcTU1NX+3TAtCCjvoieYDjARwUogDzgOi&#13;&#10;qnZGKcbYM6ZpPngYA7h7TdN8LhTac9zFmles30sbFEWBruvwer2XlZeXf3xYGkrIUYACONIqjDH4&#13;&#10;fL4T/X7/+C59ep0//PYx6DVkEFxeD6RlYcuqNZj/+Wys+HY+Ujw+XPyHi3HRHy5Cj549kZyc3Kp9&#13;&#10;CCFixe73OmE5mps2YmtREX744Qf8+99f49t58wCPG2ePGI7B55yNdllZkACqyyuwYsFC/OuNt7B9&#13;&#10;05bP0hPTHymrKdtj7rqDFSkZ9gVj7HzDMKFpKjZv2owdO3dg8MkngykcK5YshS8hHr169YJlWbDs&#13;&#10;9CcfGoYxkgI4sj+cc7Rv3/6empqaqy3LivS8RYcbOQA7NU0kn9vetEgdE/uGMSiKEvK53Q/tLi9f&#13;&#10;dHiOAMjIyBhUU139nCUsx97e8s1yIbb4tEf+Ds45U1XV8Dq9D5VUlCw8XG0l5EhHARw5IDNmzFBG&#13;&#10;jBhxjaqqD3frf2K3864ZiYFnnA5ffAIEBCp2l+CnBQsx/7PZKPl5K5K8cejb5wScftrp6NvvRGRk&#13;&#10;ZqJdu3ZwOBwHvO/GxkYUbyvG1qIiLF/+E+bPn4/1GzcizIGcPr0w9MLfo++QIUhMSoQUAjUVlfhh&#13;&#10;zlx8+fY0bN2wcQ0HnrekfI8x1ubZQRlj0DTta0VRfmcYBlRVxbJly9CzZ0888MADKC0txeuvv47C&#13;&#10;wkKcdNJJzQI4dbphGFdJSQlLSetomrbX0lKtWiTULPdz821IKWGabdIhvU+qqkYXIR2Q5mW1pJQw&#13;&#10;qEg4OcZRAEcOSnZ2dsK2bdsu5ozd1a3/if3OufIK9Bl8ElIzMiABhMIhlO7eia0FG7Hmhx9RuGoN&#13;&#10;6iur4eAKkhLi0bVrV3Tu3AUdOnRAYmICvF4vHE4nAAYhBILBRtT6a1FWXobdu0tQ9HMhtm3bhrrG&#13;&#10;BoQh4UtLRbcB/dDr5EHo3K0bXB4PVFUFswR2bNmCNYu+x3eff4mtBRt/ADBh8ODBny1ZsqTxcL0e&#13;&#10;jDHExcVNCIVCd1mWBdM0MebWW/Hq5MktHjd69GhMmTIlNoT4E859AAAElklEQVTq1J1j6+rrDtuc&#13;&#10;I0IIIb9NFMCRQ3LFFVe4Ppk58w4TeCC5fbvUc0degVMv/QOS2qVD4RxCAoZlIhxsRGVpCWoqKlC4&#13;&#10;Kh8Fy1agfOcu1NfWwQiFEQ6FYIZCdjkCAExX4XS74fHFwZeYiI5du6D3yYPQsVs3xKcmwxXng2QM&#13;&#10;XOGQlgXTsFC6bSu+eW86ln49B4Ha2m0a509Omjx5yqHXM22d9PT0C6qrqmZLKQHGYJoGRl45Enf9&#13;&#10;+W54PV689NJLeOONNwDYw2GapomEhISTS0tLf/xvtI8QQshvBwVw5JAxxpCdnZ1dtrPkjAYjOCIt&#13;&#10;M+P0bv36evqedgoycnKQkpUJ3eO2V5ApHCrnYELCCobQ2NCAcDCIxmAQoWAIpmUCjEHVNXg8HsTH&#13;&#10;x8Pt9kB3OMEVDiEkDMuEYRio9ddg189bUbg6H+uXLMPmNfn+2sqqhfHx8e907dp1wfLlyw9bSaA9&#13;&#10;ufPOOx1vv/32W6Fg8GoJCcs0ISTgdDqh6zpqa2sBRHLYMQZd0z5/9913Lz3UsmKEEEKOPRTAkTal&#13;&#10;KAosy+rBgfMkcL433tetXafsrI7dc3Fc3z5ol5WF5LQ0xCcnwev1QtU1SDCYQsCI1GwEAzhj0Jgd&#13;&#10;7FmWhcZAAP6qKpTvLkXJ9u3YvHoditatx47Cwu2hhsbVKvCtS9dn15vWZiH+d/FQnz59PJs2bfrU&#13;&#10;NM1zICUYJEyraVUgYwycc+i6np+VlXXxpk2biv5njSWEEHLUogCOHDacc2SnpKQXl5X1tYChAPo5&#13;&#10;nc4OCSnJaXFJSWm626W6vR64fXFwOJ1QNT2Wm8o0wjAagwjUBdBQV4dQfYOoq6ouqSgp3WFZ1nYG&#13;&#10;rOPAwo5paWu3lpeXHklzyHr27OktLi4eFzbCNwrTSuTMHlK1BKBpWo2qqp9nZWX9raCgYNv/uq2E&#13;&#10;EPIbxIADzqZz1KEAjvzXcLs3TWWMpQFIBZCsgacaEPEA4jWmpHEOLgSkIa1KANUa57WGENUASgHs&#13;&#10;llKWRFInHNEYY8jIyOhaV9dwKiBzOYeTMbbW7XYv2LVr1xYhaNUpIYQcJsdEAEcIIYQQQgghhBBC&#13;&#10;CCGEEEIIIYQQQgghhBBCCCGEEEIIIYQQQgghhBBCCCGEEEIIIYQQQgghhBBCCCGEEEIIIYQQQggh&#13;&#10;hBBCCCGEEEIIIYQQQgghhBBCCCGEEEIIIYQQQgghhBBCCCGEEEIIIYQQQgghhBBCCCGEEEIIIYQQ&#13;&#10;QgghhBBCCCGEEEIIIYQQQgghhBBCCCGEEEIIIYQQQgghhBBCCCGEEEIIIYQQQgghhBBCCCGEEEII&#13;&#10;IYQQQgghhBBCCCGEEEIIIYQQQgghhBBCCCGEEEIIIYQQQgghhBBCCCGEEEIIIYQQQgghhBBCCCGE&#13;&#10;EEIIIYQQQgghhBBCCCGEEEIIIYQQQgghhBBCCCGEEEIIIYQQQgghhBBCCCGEEEIIIYQQQgghhBBC&#13;&#10;CCGEEEIIIYQQQgghhBBCCCGEEEIIIYQQQgghhBBCCCGEEEIIIYQQQgghhBBCCCGEEEIIIYQQQggh&#13;&#10;hBBCCCGEEEIIIYQQQgghhBx2/w8SGb/xr23klgAAAABJRU5ErkJgglBLAwQUAAYACAAAACEAMTEd&#13;&#10;v+UAAAAOAQAADwAAAGRycy9kb3ducmV2LnhtbEyPT2vCQBDF74V+h2UKvdVNqlUTsxGxf05SqBZK&#13;&#10;b2N2TILZ3ZBdk/jtOz21l2GGx3vze9l6NI3oqfO1swriSQSCbOF0bUsFn4fXhyUIH9BqbJwlBVfy&#13;&#10;sM5vbzJMtRvsB/X7UAoOsT5FBVUIbSqlLyoy6CeuJcvayXUGA59dKXWHA4ebRj5G0VwarC1/qLCl&#13;&#10;bUXFeX8xCt4GHDbT+KXfnU/b6/fh6f1rF5NS93fj84rHZgUi0Bj+HPDbgfkhZ7Cju1jtRaNgtmT8&#13;&#10;oGCaLECwPksWvBwVzOMkApln8n+N/AcAAP//AwBQSwMEFAAGAAgAAAAhAC5s8ADFAAAApQEAABkA&#13;&#10;AABkcnMvX3JlbHMvZTJvRG9jLnhtbC5yZWxzvJDBisIwEIbvC/sOYe7btD0sspj2IoJXcR9gSKZp&#13;&#10;sJmEJIq+vYFlQUHw5nFm+L//Y9bjxS/iTCm7wAq6pgVBrINxbBX8HrZfKxC5IBtcApOCK2UYh8+P&#13;&#10;9Z4WLDWUZxezqBTOCuZS4o+UWc/kMTchEtfLFJLHUsdkZUR9REuyb9tvme4ZMDwwxc4oSDvTgzhc&#13;&#10;Y21+zQ7T5DRtgj554vKkQjpfuysQk6WiwJNx+Lfsm8gW5HOH7j0O3b+DfHjucAMAAP//AwBQSwEC&#13;&#10;LQAUAAYACAAAACEAsYJntgoBAAATAgAAEwAAAAAAAAAAAAAAAAAAAAAAW0NvbnRlbnRfVHlwZXNd&#13;&#10;LnhtbFBLAQItABQABgAIAAAAIQA4/SH/1gAAAJQBAAALAAAAAAAAAAAAAAAAADsBAABfcmVscy8u&#13;&#10;cmVsc1BLAQItABQABgAIAAAAIQDUhoE5ZQIAACQHAAAOAAAAAAAAAAAAAAAAADoCAABkcnMvZTJv&#13;&#10;RG9jLnhtbFBLAQItAAoAAAAAAAAAIQBy7T2NjFMBAIxTAQAUAAAAAAAAAAAAAAAAAMsEAABkcnMv&#13;&#10;bWVkaWEvaW1hZ2UxLnBuZ1BLAQItAAoAAAAAAAAAIQA2NOxjhoUBAIaFAQAUAAAAAAAAAAAAAAAA&#13;&#10;AIlYAQBkcnMvbWVkaWEvaW1hZ2UyLnBuZ1BLAQItABQABgAIAAAAIQAxMR2/5QAAAA4BAAAPAAAA&#13;&#10;AAAAAAAAAAAAAEHeAgBkcnMvZG93bnJldi54bWxQSwECLQAUAAYACAAAACEALmzwAMUAAAClAQAA&#13;&#10;GQAAAAAAAAAAAAAAAABT3wIAZHJzL19yZWxzL2Uyb0RvYy54bWwucmVsc1BLBQYAAAAABwAHAL4B&#13;&#10;AABP4AIAAAA=&#13;&#10;">
                <v:shape id="Image 50" o:spid="_x0000_s1027" type="#_x0000_t75" style="position:absolute;left:1848;width:26653;height:19406;visibility:visible;mso-wrap-style:square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DcTNsWygAAAOAAAAAPAAAAZHJzL2Rvd25yZXYueG1sRI9da8JA&#13;&#10;EEXfC/0PyxR8q5tKLSW6SlEL2oLQ+AG+DdkxCWZnY3bV+O87D4W+DFyGey5nPO1cra7UhsqzgZd+&#13;&#10;Aoo497biwsB28/n8DipEZIu1ZzJwpwDTyePDGFPrb/xD1ywWSiAcUjRQxtikWoe8JIeh7xti+R19&#13;&#10;6zBKbAttW7wJ3NV6kCRv2mHFslBiQ7OS8lN2cQb2p8WcdtvXwepb39eH7Py1a4ZnY3pP3Xwk52ME&#13;&#10;KlIX/xt/iKU1MBQFERIZ0JNfAAAA//8DAFBLAQItABQABgAIAAAAIQDb4fbL7gAAAIUBAAATAAAA&#13;&#10;AAAAAAAAAAAAAAAAAABbQ29udGVudF9UeXBlc10ueG1sUEsBAi0AFAAGAAgAAAAhAFr0LFu/AAAA&#13;&#10;FQEAAAsAAAAAAAAAAAAAAAAAHwEAAF9yZWxzLy5yZWxzUEsBAi0AFAAGAAgAAAAhANxM2xbKAAAA&#13;&#10;4AAAAA8AAAAAAAAAAAAAAAAABwIAAGRycy9kb3ducmV2LnhtbFBLBQYAAAAAAwADALcAAAD+AgAA&#13;&#10;AAA=&#13;&#10;">
                  <v:imagedata r:id="rId59" o:title=""/>
                </v:shape>
                <v:shape id="Image 51" o:spid="_x0000_s1028" type="#_x0000_t75" style="position:absolute;top:18359;width:28501;height:18420;visibility:visible;mso-wrap-style:square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BnR3GxxQAAAOAAAAAPAAAAZHJzL2Rvd25yZXYueG1sRI/RasJA&#13;&#10;FETfC/7DcgXf6kYhpURXEUsl+CJN/YDb7DUJZu/G3TWJf+8WCn0ZGIY5w6y3o2lFT843lhUs5gkI&#13;&#10;4tLqhisF5+/P13cQPiBrbC2Tggd52G4mL2vMtB34i/oiVCJC2GeooA6hy6T0ZU0G/dx2xDG7WGcw&#13;&#10;ROsqqR0OEW5auUySN2mw4bhQY0f7msprcTdx5MfsHNHpHFKsCnvb28PlmCs1m44fqyi7FYhAY/hv&#13;&#10;/CFyrSBdwO+heAbk5gkAAP//AwBQSwECLQAUAAYACAAAACEA2+H2y+4AAACFAQAAEwAAAAAAAAAA&#13;&#10;AAAAAAAAAAAAW0NvbnRlbnRfVHlwZXNdLnhtbFBLAQItABQABgAIAAAAIQBa9CxbvwAAABUBAAAL&#13;&#10;AAAAAAAAAAAAAAAAAB8BAABfcmVscy8ucmVsc1BLAQItABQABgAIAAAAIQBnR3GxxQAAAOAAAAAP&#13;&#10;AAAAAAAAAAAAAAAAAAcCAABkcnMvZG93bnJldi54bWxQSwUGAAAAAAMAAwC3AAAA+QIAAAAA&#13;&#10;">
                  <v:imagedata r:id="rId60" o:title=""/>
                </v:shape>
                <w10:wrap anchorx="page"/>
              </v:group>
            </w:pict>
          </mc:Fallback>
        </mc:AlternateContent>
      </w:r>
    </w:p>
    <w:p w14:paraId="79C3AF6B" w14:textId="746E3A3C" w:rsidR="0083493B" w:rsidRDefault="0083493B" w:rsidP="0083493B">
      <w:pPr>
        <w:pStyle w:val="BodyText"/>
        <w:rPr>
          <w:sz w:val="28"/>
          <w:szCs w:val="28"/>
        </w:rPr>
      </w:pPr>
    </w:p>
    <w:p w14:paraId="0E70E5A5" w14:textId="77777777" w:rsidR="00CF6102" w:rsidRPr="00CF6102" w:rsidRDefault="00CF6102" w:rsidP="0083493B">
      <w:pPr>
        <w:pStyle w:val="BodyText"/>
        <w:rPr>
          <w:sz w:val="28"/>
          <w:szCs w:val="28"/>
        </w:rPr>
      </w:pPr>
    </w:p>
    <w:p w14:paraId="632D945B" w14:textId="1EEE9428" w:rsidR="0083493B" w:rsidRPr="00CF6102" w:rsidRDefault="0083493B" w:rsidP="0083493B">
      <w:pPr>
        <w:pStyle w:val="ListParagraph"/>
        <w:numPr>
          <w:ilvl w:val="0"/>
          <w:numId w:val="50"/>
        </w:numPr>
        <w:rPr>
          <w:rFonts w:ascii="Montserrat" w:hAnsi="Montserrat"/>
          <w:sz w:val="28"/>
          <w:szCs w:val="28"/>
        </w:rPr>
      </w:pPr>
      <w:r w:rsidRPr="00CF6102">
        <w:rPr>
          <w:rFonts w:ascii="Montserrat" w:hAnsi="Montserrat"/>
          <w:sz w:val="28"/>
          <w:szCs w:val="28"/>
        </w:rPr>
        <w:t>Little</w:t>
      </w:r>
      <w:r w:rsidRPr="00CF6102">
        <w:rPr>
          <w:rFonts w:ascii="Montserrat" w:hAnsi="Montserrat"/>
          <w:spacing w:val="-26"/>
          <w:sz w:val="28"/>
          <w:szCs w:val="28"/>
        </w:rPr>
        <w:t xml:space="preserve"> </w:t>
      </w:r>
      <w:r w:rsidRPr="00CF6102">
        <w:rPr>
          <w:rFonts w:ascii="Montserrat" w:hAnsi="Montserrat"/>
          <w:sz w:val="28"/>
          <w:szCs w:val="28"/>
        </w:rPr>
        <w:t>or</w:t>
      </w:r>
      <w:r w:rsidRPr="00CF6102">
        <w:rPr>
          <w:rFonts w:ascii="Montserrat" w:hAnsi="Montserrat"/>
          <w:spacing w:val="-26"/>
          <w:sz w:val="28"/>
          <w:szCs w:val="28"/>
        </w:rPr>
        <w:t xml:space="preserve"> </w:t>
      </w:r>
      <w:r w:rsidRPr="00CF6102">
        <w:rPr>
          <w:rFonts w:ascii="Montserrat" w:hAnsi="Montserrat"/>
          <w:sz w:val="28"/>
          <w:szCs w:val="28"/>
        </w:rPr>
        <w:t>no</w:t>
      </w:r>
      <w:r w:rsidRPr="00CF6102">
        <w:rPr>
          <w:rFonts w:ascii="Montserrat" w:hAnsi="Montserrat"/>
          <w:spacing w:val="-25"/>
          <w:sz w:val="28"/>
          <w:szCs w:val="28"/>
        </w:rPr>
        <w:t xml:space="preserve"> </w:t>
      </w:r>
      <w:r w:rsidRPr="00CF6102">
        <w:rPr>
          <w:rFonts w:ascii="Montserrat" w:hAnsi="Montserrat"/>
          <w:sz w:val="28"/>
          <w:szCs w:val="28"/>
        </w:rPr>
        <w:t>understanding of disabilities</w:t>
      </w:r>
    </w:p>
    <w:p w14:paraId="66A143E5" w14:textId="77777777" w:rsidR="0083493B" w:rsidRPr="00CF6102" w:rsidRDefault="0083493B" w:rsidP="0083493B">
      <w:pPr>
        <w:pStyle w:val="BodyText"/>
        <w:rPr>
          <w:sz w:val="28"/>
          <w:szCs w:val="28"/>
        </w:rPr>
      </w:pPr>
    </w:p>
    <w:p w14:paraId="1BF4DB17" w14:textId="77777777" w:rsidR="0083493B" w:rsidRDefault="0083493B" w:rsidP="0083493B">
      <w:pPr>
        <w:pStyle w:val="BodyText"/>
      </w:pPr>
    </w:p>
    <w:p w14:paraId="1B85B835" w14:textId="77777777" w:rsidR="0083493B" w:rsidRDefault="0083493B" w:rsidP="0083493B">
      <w:pPr>
        <w:pStyle w:val="BodyText"/>
      </w:pPr>
    </w:p>
    <w:p w14:paraId="73F87B3A" w14:textId="77777777" w:rsidR="0083493B" w:rsidRDefault="0083493B" w:rsidP="0083493B">
      <w:pPr>
        <w:pStyle w:val="BodyText"/>
      </w:pPr>
    </w:p>
    <w:p w14:paraId="1E9C6632" w14:textId="77777777" w:rsidR="0083493B" w:rsidRPr="00CF6102" w:rsidRDefault="0083493B" w:rsidP="0083493B">
      <w:pPr>
        <w:pStyle w:val="ListParagraph"/>
        <w:numPr>
          <w:ilvl w:val="0"/>
          <w:numId w:val="50"/>
        </w:numPr>
        <w:rPr>
          <w:rFonts w:ascii="Montserrat" w:hAnsi="Montserrat"/>
          <w:spacing w:val="-8"/>
          <w:sz w:val="28"/>
          <w:szCs w:val="28"/>
        </w:rPr>
      </w:pPr>
      <w:r w:rsidRPr="00CF6102">
        <w:rPr>
          <w:rFonts w:ascii="Montserrat" w:hAnsi="Montserrat"/>
          <w:spacing w:val="-8"/>
          <w:sz w:val="28"/>
          <w:szCs w:val="28"/>
        </w:rPr>
        <w:t>Little or no understanding of the person with disability</w:t>
      </w:r>
    </w:p>
    <w:p w14:paraId="710944E2" w14:textId="77777777" w:rsidR="0083493B" w:rsidRDefault="0083493B" w:rsidP="0083493B">
      <w:pPr>
        <w:pStyle w:val="ListParagraph"/>
        <w:sectPr w:rsidR="0083493B" w:rsidSect="0083493B">
          <w:type w:val="continuous"/>
          <w:pgSz w:w="11910" w:h="16840"/>
          <w:pgMar w:top="700" w:right="850" w:bottom="0" w:left="425" w:header="0" w:footer="0" w:gutter="0"/>
          <w:cols w:space="720"/>
        </w:sectPr>
      </w:pPr>
    </w:p>
    <w:p w14:paraId="0BA47F33" w14:textId="77777777" w:rsidR="0083493B" w:rsidRDefault="0083493B" w:rsidP="0083493B">
      <w:pPr>
        <w:pStyle w:val="BodyText"/>
      </w:pPr>
    </w:p>
    <w:p w14:paraId="40B08CFC" w14:textId="77777777" w:rsidR="0083493B" w:rsidRPr="00CF6102" w:rsidRDefault="0083493B" w:rsidP="0083493B">
      <w:pPr>
        <w:pStyle w:val="ListParagraph"/>
        <w:numPr>
          <w:ilvl w:val="0"/>
          <w:numId w:val="50"/>
        </w:numPr>
        <w:rPr>
          <w:rFonts w:ascii="Montserrat" w:hAnsi="Montserrat"/>
          <w:spacing w:val="-8"/>
          <w:sz w:val="28"/>
          <w:szCs w:val="28"/>
        </w:rPr>
      </w:pPr>
      <w:r w:rsidRPr="00CF6102">
        <w:rPr>
          <w:rFonts w:ascii="Montserrat" w:hAnsi="Montserrat"/>
          <w:spacing w:val="-8"/>
          <w:sz w:val="28"/>
          <w:szCs w:val="28"/>
        </w:rPr>
        <w:drawing>
          <wp:anchor distT="0" distB="0" distL="0" distR="0" simplePos="0" relativeHeight="251689984" behindDoc="0" locked="0" layoutInCell="1" allowOverlap="1" wp14:anchorId="3C3CC4ED" wp14:editId="025B8AE6">
            <wp:simplePos x="0" y="0"/>
            <wp:positionH relativeFrom="page">
              <wp:posOffset>707529</wp:posOffset>
            </wp:positionH>
            <wp:positionV relativeFrom="paragraph">
              <wp:posOffset>-523531</wp:posOffset>
            </wp:positionV>
            <wp:extent cx="2256942" cy="1491068"/>
            <wp:effectExtent l="0" t="0" r="0" b="0"/>
            <wp:wrapNone/>
            <wp:docPr id="52" name="Image 52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2" name="Image 52"/>
                    <pic:cNvPicPr/>
                  </pic:nvPicPr>
                  <pic:blipFill>
                    <a:blip r:embed="rId61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256942" cy="149106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Pr="00CF6102">
        <w:rPr>
          <w:rFonts w:ascii="Montserrat" w:hAnsi="Montserrat"/>
          <w:spacing w:val="-8"/>
          <w:sz w:val="28"/>
          <w:szCs w:val="28"/>
        </w:rPr>
        <w:t>Not enough support on the job.</w:t>
      </w:r>
    </w:p>
    <w:p w14:paraId="501D87FF" w14:textId="77777777" w:rsidR="0083493B" w:rsidRDefault="0083493B" w:rsidP="0083493B">
      <w:pPr>
        <w:pStyle w:val="BodyText"/>
      </w:pPr>
    </w:p>
    <w:p w14:paraId="17F7236C" w14:textId="77777777" w:rsidR="0083493B" w:rsidRDefault="0083493B" w:rsidP="0083493B">
      <w:pPr>
        <w:pStyle w:val="BodyText"/>
      </w:pPr>
    </w:p>
    <w:p w14:paraId="7F169B48" w14:textId="77777777" w:rsidR="0083493B" w:rsidRDefault="0083493B" w:rsidP="0083493B">
      <w:pPr>
        <w:pStyle w:val="BodyText"/>
      </w:pPr>
    </w:p>
    <w:p w14:paraId="21500A13" w14:textId="77777777" w:rsidR="0083493B" w:rsidRDefault="0083493B" w:rsidP="0083493B">
      <w:pPr>
        <w:pStyle w:val="BodyText"/>
      </w:pPr>
    </w:p>
    <w:p w14:paraId="169F4A8E" w14:textId="77777777" w:rsidR="0083493B" w:rsidRDefault="0083493B" w:rsidP="0083493B">
      <w:pPr>
        <w:pStyle w:val="BodyText"/>
      </w:pPr>
    </w:p>
    <w:p w14:paraId="77FBE048" w14:textId="77777777" w:rsidR="0083493B" w:rsidRPr="00CF6102" w:rsidRDefault="0083493B" w:rsidP="00CF6102">
      <w:pPr>
        <w:pStyle w:val="BodyText"/>
        <w:ind w:left="709"/>
        <w:rPr>
          <w:sz w:val="28"/>
          <w:szCs w:val="24"/>
        </w:rPr>
      </w:pPr>
      <w:r w:rsidRPr="00CF6102">
        <w:rPr>
          <w:sz w:val="28"/>
          <w:szCs w:val="24"/>
        </w:rPr>
        <w:t>Changes</w:t>
      </w:r>
      <w:r w:rsidRPr="00CF6102">
        <w:rPr>
          <w:spacing w:val="-22"/>
          <w:sz w:val="28"/>
          <w:szCs w:val="24"/>
        </w:rPr>
        <w:t xml:space="preserve"> </w:t>
      </w:r>
      <w:r w:rsidRPr="00CF6102">
        <w:rPr>
          <w:sz w:val="28"/>
          <w:szCs w:val="24"/>
        </w:rPr>
        <w:t>should</w:t>
      </w:r>
      <w:r w:rsidRPr="00CF6102">
        <w:rPr>
          <w:spacing w:val="-22"/>
          <w:sz w:val="28"/>
          <w:szCs w:val="24"/>
        </w:rPr>
        <w:t xml:space="preserve"> </w:t>
      </w:r>
      <w:r w:rsidRPr="00CF6102">
        <w:rPr>
          <w:sz w:val="28"/>
          <w:szCs w:val="24"/>
        </w:rPr>
        <w:t>involve</w:t>
      </w:r>
      <w:r w:rsidRPr="00CF6102">
        <w:rPr>
          <w:spacing w:val="-21"/>
          <w:sz w:val="28"/>
          <w:szCs w:val="24"/>
        </w:rPr>
        <w:t xml:space="preserve"> </w:t>
      </w:r>
      <w:r w:rsidRPr="00CF6102">
        <w:rPr>
          <w:sz w:val="28"/>
          <w:szCs w:val="24"/>
        </w:rPr>
        <w:t>the</w:t>
      </w:r>
      <w:r w:rsidRPr="00CF6102">
        <w:rPr>
          <w:spacing w:val="-22"/>
          <w:sz w:val="28"/>
          <w:szCs w:val="24"/>
        </w:rPr>
        <w:t xml:space="preserve"> </w:t>
      </w:r>
      <w:r w:rsidRPr="00CF6102">
        <w:rPr>
          <w:sz w:val="28"/>
          <w:szCs w:val="24"/>
        </w:rPr>
        <w:t>following</w:t>
      </w:r>
      <w:r w:rsidRPr="00CF6102">
        <w:rPr>
          <w:spacing w:val="-21"/>
          <w:sz w:val="28"/>
          <w:szCs w:val="24"/>
        </w:rPr>
        <w:t xml:space="preserve"> </w:t>
      </w:r>
      <w:r w:rsidRPr="00CF6102">
        <w:rPr>
          <w:sz w:val="28"/>
          <w:szCs w:val="24"/>
        </w:rPr>
        <w:t>people:</w:t>
      </w:r>
    </w:p>
    <w:p w14:paraId="14D81AED" w14:textId="77777777" w:rsidR="0083493B" w:rsidRDefault="0083493B" w:rsidP="0083493B">
      <w:pPr>
        <w:pStyle w:val="BodyText"/>
      </w:pPr>
    </w:p>
    <w:p w14:paraId="418DB7CF" w14:textId="77777777" w:rsidR="0083493B" w:rsidRPr="00CF6102" w:rsidRDefault="0083493B" w:rsidP="0083493B">
      <w:pPr>
        <w:pStyle w:val="ListParagraph"/>
        <w:numPr>
          <w:ilvl w:val="0"/>
          <w:numId w:val="49"/>
        </w:numPr>
        <w:rPr>
          <w:rFonts w:ascii="Montserrat" w:hAnsi="Montserrat"/>
          <w:sz w:val="28"/>
          <w:szCs w:val="24"/>
        </w:rPr>
      </w:pPr>
      <w:r w:rsidRPr="00CF6102">
        <w:rPr>
          <w:rFonts w:ascii="Montserrat" w:hAnsi="Montserrat"/>
          <w:sz w:val="28"/>
          <w:szCs w:val="24"/>
        </w:rPr>
        <w:t>Employment</w:t>
      </w:r>
      <w:r w:rsidRPr="00CF6102">
        <w:rPr>
          <w:rFonts w:ascii="Montserrat" w:hAnsi="Montserrat"/>
          <w:spacing w:val="-19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services</w:t>
      </w:r>
      <w:r w:rsidRPr="00CF6102">
        <w:rPr>
          <w:rFonts w:ascii="Montserrat" w:hAnsi="Montserrat"/>
          <w:spacing w:val="-18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and</w:t>
      </w:r>
      <w:r w:rsidRPr="00CF6102">
        <w:rPr>
          <w:rFonts w:ascii="Montserrat" w:hAnsi="Montserrat"/>
          <w:spacing w:val="-19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job</w:t>
      </w:r>
      <w:r w:rsidRPr="00CF6102">
        <w:rPr>
          <w:rFonts w:ascii="Montserrat" w:hAnsi="Montserrat"/>
          <w:spacing w:val="-18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coaches</w:t>
      </w:r>
    </w:p>
    <w:p w14:paraId="74D16580" w14:textId="77777777" w:rsidR="0083493B" w:rsidRPr="00CF6102" w:rsidRDefault="0083493B" w:rsidP="0083493B">
      <w:pPr>
        <w:pStyle w:val="ListParagraph"/>
        <w:numPr>
          <w:ilvl w:val="0"/>
          <w:numId w:val="49"/>
        </w:numPr>
        <w:rPr>
          <w:rFonts w:ascii="Montserrat" w:hAnsi="Montserrat"/>
          <w:sz w:val="28"/>
          <w:szCs w:val="24"/>
        </w:rPr>
      </w:pPr>
      <w:r w:rsidRPr="00CF6102">
        <w:rPr>
          <w:rFonts w:ascii="Montserrat" w:hAnsi="Montserrat"/>
          <w:sz w:val="28"/>
          <w:szCs w:val="24"/>
        </w:rPr>
        <w:t>Employers</w:t>
      </w:r>
    </w:p>
    <w:p w14:paraId="202FCF85" w14:textId="77777777" w:rsidR="0083493B" w:rsidRPr="00CF6102" w:rsidRDefault="0083493B" w:rsidP="0083493B">
      <w:pPr>
        <w:pStyle w:val="ListParagraph"/>
        <w:numPr>
          <w:ilvl w:val="0"/>
          <w:numId w:val="49"/>
        </w:numPr>
        <w:rPr>
          <w:rFonts w:ascii="Montserrat" w:hAnsi="Montserrat"/>
          <w:sz w:val="28"/>
          <w:szCs w:val="24"/>
        </w:rPr>
      </w:pPr>
      <w:r w:rsidRPr="00CF6102">
        <w:rPr>
          <w:rFonts w:ascii="Montserrat" w:hAnsi="Montserrat"/>
          <w:sz w:val="28"/>
          <w:szCs w:val="24"/>
        </w:rPr>
        <w:t>Families</w:t>
      </w:r>
    </w:p>
    <w:p w14:paraId="6538EA12" w14:textId="77777777" w:rsidR="0083493B" w:rsidRPr="00CF6102" w:rsidRDefault="0083493B" w:rsidP="0083493B">
      <w:pPr>
        <w:pStyle w:val="ListParagraph"/>
        <w:numPr>
          <w:ilvl w:val="0"/>
          <w:numId w:val="49"/>
        </w:numPr>
        <w:rPr>
          <w:rFonts w:ascii="Montserrat" w:hAnsi="Montserrat"/>
          <w:sz w:val="28"/>
          <w:szCs w:val="24"/>
        </w:rPr>
      </w:pPr>
      <w:r w:rsidRPr="00CF6102">
        <w:rPr>
          <w:rFonts w:ascii="Montserrat" w:hAnsi="Montserrat"/>
          <w:sz w:val="28"/>
          <w:szCs w:val="24"/>
        </w:rPr>
        <w:t>Schools</w:t>
      </w:r>
    </w:p>
    <w:p w14:paraId="53789CB0" w14:textId="77777777" w:rsidR="0083493B" w:rsidRPr="00CF6102" w:rsidRDefault="0083493B" w:rsidP="0083493B">
      <w:pPr>
        <w:pStyle w:val="ListParagraph"/>
        <w:numPr>
          <w:ilvl w:val="0"/>
          <w:numId w:val="49"/>
        </w:numPr>
        <w:rPr>
          <w:rFonts w:ascii="Montserrat" w:hAnsi="Montserrat"/>
          <w:sz w:val="28"/>
          <w:szCs w:val="24"/>
        </w:rPr>
      </w:pPr>
      <w:r w:rsidRPr="00CF6102">
        <w:rPr>
          <w:rFonts w:ascii="Montserrat" w:hAnsi="Montserrat"/>
          <w:sz w:val="28"/>
          <w:szCs w:val="24"/>
        </w:rPr>
        <w:t>NDIS</w:t>
      </w:r>
      <w:r w:rsidRPr="00CF6102">
        <w:rPr>
          <w:rFonts w:ascii="Montserrat" w:hAnsi="Montserrat"/>
          <w:spacing w:val="-12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funded</w:t>
      </w:r>
      <w:r w:rsidRPr="00CF6102">
        <w:rPr>
          <w:rFonts w:ascii="Montserrat" w:hAnsi="Montserrat"/>
          <w:spacing w:val="-12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disability</w:t>
      </w:r>
      <w:r w:rsidRPr="00CF6102">
        <w:rPr>
          <w:rFonts w:ascii="Montserrat" w:hAnsi="Montserrat"/>
          <w:spacing w:val="-11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supports</w:t>
      </w:r>
    </w:p>
    <w:p w14:paraId="551FF835" w14:textId="77777777" w:rsidR="0083493B" w:rsidRDefault="0083493B" w:rsidP="0083493B">
      <w:pPr>
        <w:pStyle w:val="BodyText"/>
      </w:pPr>
    </w:p>
    <w:p w14:paraId="4681F527" w14:textId="77777777" w:rsidR="0083493B" w:rsidRDefault="0083493B" w:rsidP="0083493B">
      <w:pPr>
        <w:pStyle w:val="BodyText"/>
      </w:pPr>
      <w:r>
        <w:rPr>
          <w:noProof/>
        </w:rPr>
        <mc:AlternateContent>
          <mc:Choice Requires="wpg">
            <w:drawing>
              <wp:anchor distT="0" distB="0" distL="0" distR="0" simplePos="0" relativeHeight="251703296" behindDoc="1" locked="0" layoutInCell="1" allowOverlap="1" wp14:anchorId="0CEC4205" wp14:editId="5EAD7097">
                <wp:simplePos x="0" y="0"/>
                <wp:positionH relativeFrom="page">
                  <wp:posOffset>576008</wp:posOffset>
                </wp:positionH>
                <wp:positionV relativeFrom="paragraph">
                  <wp:posOffset>223562</wp:posOffset>
                </wp:positionV>
                <wp:extent cx="5904230" cy="2461260"/>
                <wp:effectExtent l="0" t="0" r="0" b="0"/>
                <wp:wrapTopAndBottom/>
                <wp:docPr id="53" name="Group 53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Group">
                    <wpg:wgp>
                      <wpg:cNvGrpSpPr>
                        <a:grpSpLocks/>
                      </wpg:cNvGrpSpPr>
                      <wpg:grpSpPr>
                        <a:xfrm>
                          <a:off x="0" y="0"/>
                          <a:ext cx="5904230" cy="2461260"/>
                          <a:chOff x="0" y="0"/>
                          <a:chExt cx="5904230" cy="2461260"/>
                        </a:xfrm>
                      </wpg:grpSpPr>
                      <pic:pic xmlns:pic="http://schemas.openxmlformats.org/drawingml/2006/picture">
                        <pic:nvPicPr>
                          <pic:cNvPr id="54" name="Image 54"/>
                          <pic:cNvPicPr/>
                        </pic:nvPicPr>
                        <pic:blipFill>
                          <a:blip r:embed="rId62" cstate="print"/>
                          <a:stretch>
                            <a:fillRect/>
                          </a:stretch>
                        </pic:blipFill>
                        <pic:spPr>
                          <a:xfrm>
                            <a:off x="0" y="530466"/>
                            <a:ext cx="4431681" cy="1930323"/>
                          </a:xfrm>
                          <a:prstGeom prst="rect">
                            <a:avLst/>
                          </a:prstGeom>
                        </pic:spPr>
                      </pic:pic>
                      <pic:pic xmlns:pic="http://schemas.openxmlformats.org/drawingml/2006/picture">
                        <pic:nvPicPr>
                          <pic:cNvPr id="55" name="Image 55"/>
                          <pic:cNvPicPr/>
                        </pic:nvPicPr>
                        <pic:blipFill>
                          <a:blip r:embed="rId63" cstate="print"/>
                          <a:stretch>
                            <a:fillRect/>
                          </a:stretch>
                        </pic:blipFill>
                        <pic:spPr>
                          <a:xfrm>
                            <a:off x="3889971" y="0"/>
                            <a:ext cx="1547977" cy="801725"/>
                          </a:xfrm>
                          <a:prstGeom prst="rect">
                            <a:avLst/>
                          </a:prstGeom>
                        </pic:spPr>
                      </pic:pic>
                      <pic:pic xmlns:pic="http://schemas.openxmlformats.org/drawingml/2006/picture">
                        <pic:nvPicPr>
                          <pic:cNvPr id="56" name="Image 56"/>
                          <pic:cNvPicPr/>
                        </pic:nvPicPr>
                        <pic:blipFill>
                          <a:blip r:embed="rId64" cstate="print"/>
                          <a:stretch>
                            <a:fillRect/>
                          </a:stretch>
                        </pic:blipFill>
                        <pic:spPr>
                          <a:xfrm>
                            <a:off x="4032719" y="974102"/>
                            <a:ext cx="1871268" cy="1486687"/>
                          </a:xfrm>
                          <a:prstGeom prst="rect">
                            <a:avLst/>
                          </a:prstGeom>
                        </pic:spPr>
                      </pic:pic>
                    </wpg:wgp>
                  </a:graphicData>
                </a:graphic>
              </wp:anchor>
            </w:drawing>
          </mc:Choice>
          <mc:Fallback>
            <w:pict>
              <v:group w14:anchorId="73C62417" id="Group 53" o:spid="_x0000_s1026" style="position:absolute;margin-left:45.35pt;margin-top:17.6pt;width:464.9pt;height:193.8pt;z-index:-251613184;mso-wrap-distance-left:0;mso-wrap-distance-right:0;mso-position-horizontal-relative:page" coordsize="59042,24612" o:gfxdata="UEsDBBQABgAIAAAAIQCxgme2CgEAABMCAAATAAAAW0NvbnRlbnRfVHlwZXNdLnhtbJSRwU7DMAyG&#13;&#10;70i8Q5QralN2QAit3YGOIyA0HiBK3DaicaI4lO3tSbpNgokh7Rjb3+8vyXK1tSObIJBxWPPbsuIM&#13;&#10;UDltsK/5++apuOeMokQtR4dQ8x0QXzXXV8vNzgOxRCPVfIjRPwhBagArqXQeMHU6F6yM6Rh64aX6&#13;&#10;kD2IRVXdCeUwAsYi5gzeLFvo5OcY2XqbynsTjz1nj/u5vKrmxmY+18WfRICRThDp/WiUjOluYkJ9&#13;&#10;4lUcnMpEzjM0GE83SfzMhtz57fRzwYF7SY8ZjAb2KkN8ljaZCx1IwMK1TpX/Z2RJS4XrOqOgbAOt&#13;&#10;Z+rodC5buy8MMF0a3ibsDaZjupi/tPkGAAD//wMAUEsDBBQABgAIAAAAIQA4/SH/1gAAAJQBAAAL&#13;&#10;AAAAX3JlbHMvLnJlbHOkkMFqwzAMhu+DvYPRfXGawxijTi+j0GvpHsDYimMaW0Yy2fr2M4PBMnrb&#13;&#10;Ub/Q94l/f/hMi1qRJVI2sOt6UJgd+ZiDgffL8ekFlFSbvV0oo4EbChzGx4f9GRdb25HMsYhqlCwG&#13;&#10;5lrLq9biZkxWOiqY22YiTra2kYMu1l1tQD30/bPm3wwYN0x18gb45AdQl1tp5j/sFB2T0FQ7R0nT&#13;&#10;NEV3j6o9feQzro1iOWA14Fm+Q8a1a8+Bvu/d/dMb2JY5uiPbhG/ktn4cqGU/er3pcvwCAAD//wMA&#13;&#10;UEsDBBQABgAIAAAAIQA9cyc+mwIAAFwJAAAOAAAAZHJzL2Uyb0RvYy54bWzkVttu3CAQfa/Uf0B+&#13;&#10;z/q6vim7eUmzihS1Udp+AIuxjWIuAvaSv++AnU26GylV1Eip+mAEBoYzZ84MnF/s+YC2VBsmxSKI&#13;&#10;Z1GAqCCyYaJbBD9/XJ2VATIWiwYPUtBF8EBNcLH8/Ol8p2qayF4ODdUIjAhT79Qi6K1VdRga0lOO&#13;&#10;zUwqKmCylZpjC0PdhY3GO7DOhzCJojzcSd0oLQk1Bv5ejpPB0ttvW0rst7Y11KJhEQA261vt27Vr&#13;&#10;w+U5rjuNVc/IBAO/AQXHTMChB1OX2GK00ezEFGdESyNbOyOSh7JtGaHeB/Amjo68WWm5Ud6Xrt51&#13;&#10;6kATUHvE05vNkq/blVbf1a0e0UP3RpJ7A7yEO9XVz+fduHtavG81d5vACbT3jD4cGKV7iwj8nFdR&#13;&#10;lqRAPIG5JMvjJJ84Jz0E5mQf6b+8sjPE9Xiwh3eAoxip4Zsogt4JRa9LCXbZjabBZIT/kQ2O9f1G&#13;&#10;nUE0FbZszQZmH7wyIW4OlNjeMuLYdQNg81Yj1gAxWYAE5pAR1xx3FMEYKH9c43a4CJwYWA9MXbFh&#13;&#10;cLy7/gQVBH0kiBe8HcV2KcmGU2HH7NF0ANRSmJ4pEyBdU76mAE9fNzEEDTLXAkSlmbBjqhirqSW9&#13;&#10;O78FHHeQYA4org8THvQTTueCmeT1omLmaZTl+Wj9UTZZlsZ56RCAbOIqjdIkdSsOwce10sauqOTI&#13;&#10;dQAwAAHGcY23N2aC9LhkInJE4eEBqJFs6Pw7kpkfSWbuKHH8Oll9BMkk7y6ZtCyrqgBhnJaaeJ4V&#13;&#10;VVGMmimjuEg8P/+3ZPIjyfg8+0iSSd9dMhkUjyKuvGSqIouj5PdaE5cF3ErwTPG1JivzvCz+eq3x&#13;&#10;lxVc4b6ETc8N90Z4Pob+80fR8hcAAAD//wMAUEsDBAoAAAAAAAAAIQB3VPka/ycDAP8nAwAUAAAA&#13;&#10;ZHJzL21lZGlhL2ltYWdlMS5wbmeJUE5HDQoaCgAAAA1JSERSAAADygAAAagIBgAAAJ7MHEwAAAAG&#13;&#10;YktHRAD/AP8A/6C9p5MAAAAJcEhZcwAADsQAAA7EAZUrDhsAACAASURBVHic7N15fBXl1Qfw3/PM&#13;&#10;3CX7ToAASViDsiOICwIqFbEqWq1LXd6KRS1aW9uqiNVqV4u1dcGlfV9f29duYmtValVUVCqKiiCC&#13;&#10;IPsSQtgSyHaXmXnO+8csd+7NzYIiYTnfftIk9852g/fOnDnnOQ/AGGOMMcYYY4wxxhhjjDHGGGOM&#13;&#10;McYYY4wxxhhjjDHGGGOMMcYYY4wxxhhjjDHGGGOMMcYYY4wxxhhjjDHGGGOMMcYYY4wxxhhjjDH2&#13;&#10;5RBdfQCMMcYYY4wdbYQQkFICACxLAaCuPSDG2AHhQJkxxhhjjLEvIBAIoKqqqteGDRu6ZWdnD2ps&#13;&#10;bBwdiURKAVQ4i2wJBAJ1BQUFq+rq6pYOHjy4dvXq1dWmaXbhUTPG2sOBMmOMMcYYY5/DjBkziv/1&#13;&#10;r399Z/v27eMBVGmaVlpWViaOHzIElZWVKCwsgJQaGvY3oLa2Bhs2bsDaNWuxv6FhpxRidVnPXovO&#13;&#10;OfecRx5//IldnHFmjDHGGGOMMXbEeuaZZzJ69epzLYBPAFDPnj3ptttupdcWLKDq6mpqS3NzM61Y&#13;&#10;sYJ+/vOfU9++fQl2dLyyT58+MxY/80xG174qxhhjjDHGGGPsABFRoHv37l8TQiwqKCigK664gubN&#13;&#10;m0fbtm3zgmFlKTLiBhmGQaZpkmmaZFmW/bNlecvV1tbSc889R1deeSXl5+cRgLd79OgxjYgCXf06&#13;&#10;GWOMMcYYY4yxDgUCAeTl5f0SAJ095WxauXJlUrbYMAyyLMv+Mu3vSilSSrXKLNuBcyJoXr5sGU3+&#13;&#10;ypkEgPLy8n6u63pXv1zGGGOMMcYYY6xtM2fOLCosLJyTlZWlLr/8ctq/f78XHBuG4QXEliKyUoLj&#13;&#10;1GDZ/t0i0ySKxy1qaYkQEVFd3V666KKLKBQKmQUFBffcfPPN+V39uhljjDHGGGOMsVYmTZpUDmBZ&#13;&#10;ZkYmvfTSS16w6wbISQGwpbzAuDNfbgY6Ho+T5ZRl//Ofz1EgoBOAD84555yyrn79jDHGGGOMMcaY&#13;&#10;54YbbijIyMh4plevXjT/xflERBSJRMgwDCc6JlKkvJ9JESllkbKcrzSZZfex1kGzPZ6ZiOivf/0L&#13;&#10;lZaWUlZW1lNz5szJ6uq/A2OMMcYYY4wxhkmTJvULBAIf9OvXj7Zu2UpERPFY3MsaJwJlLxL2vjqb&#13;&#10;UU5eVXml3ERE69evp4qKCgqEQi9dfPHFeV3992CMMcYYY4wxdgwTQiAYDP43AHps7mNERBSNRsmI&#13;&#10;G6Qs5cseJwJlu/Ta6lyQbKULlBPbMeJxIiKaM+dXBICKCwvvEkJ09Z+FMcYYY4wxxtixSAiB8vJ+&#13;&#10;EwOBwL6f3PtTMgyDYrEYmaaZFCQnguUDyCCrlPV9Qbb7gFKKYtEomZZJ0WiUvve97xKAHYMGDRra&#13;&#10;1X8bxhhjjDHGGGPHoG984xu9hBDrvn39t4mIyDTtgNUyrXaDY78DCp6T1kuUYZum4TX4mnr2VJK6&#13;&#10;XEhEwa7++zDGGGOMMcYYO4YIIZCbm323ruu0ZMkSL1C2OiqpPoDg2JtrudU2k0uwTdOklpZmIiJ6&#13;&#10;8cX5BMDKLyqaySXYjDHGGGOMMcYOmZtuuikXwPqZM28ky7IoEolQ3BkvrCglMHa/2giG2/09zWPp&#13;&#10;5lt2p6CKx+N0+umnE4D9gwcPHtDVfyfGGGOMMcYYY0cYKSV27tyZff755/cuKCgYkpeXd0Zpaenx&#13;&#10;1113XRkRBdKtIwTQu3fvS0pLu6utW7cRkT0VlGmYSeOJU6Wb9smfNU6fPe5MJ2zlBctERPPnzycA&#13;&#10;lJube9kh/nMyxhhjjDHGGDsS6bqOwYMHj8zMzLxVCPEXTZOrs7OzdxYWFrYUFxdTXl5eczAYrAGw&#13;&#10;RAjxSHZ29nUXX3xxmVvKfPfdd+cLIZbMnn2nF6i2Lru27GxwJ7LInXku3XjmVHHDoGg0SqZh0MUX&#13;&#10;XUQA5hGR7NI/NmOMMcYYY4yxw9ul553XMzMz61EATaFQkCafeSY99PDD9Morr9Knn35Ka9eupY+W&#13;&#10;LaN58+bRrFmzaPDgwQSAAKwpKyubQURanz59LtZ1nd5++21SRF4mt63mXJ3NFKfLQKdbNzX77DJN&#13;&#10;kyKRCBERLV26lMLhDHPw4MHju/hPzhhjjDHGGGPscEREWrdu3S4DsHrggAF055130rKPPkoKctPZ&#13;&#10;vXs3/fvf/6Zrr72WCgoLSUr5oq7rS6uqqqiuro5i8TjFYrF2A+Uv/NXJQNuyzKSxyqNGjaJgMPg/&#13;&#10;mqal/Zvouo4nnnii+Nxzz60cN25c/6FDhw4aN25C/wcffLAkGOSm2YwxxhhjjDF21CIiUVraYw4A&#13;&#10;+trXvkb1dfVeYOtlZ30Bp2maFI8bFIvFyTBMb9mPP/6YTj31VAJA37npZiIiikajHWaUD2SccUeN&#13;&#10;u9JnnVuPdSYimj59OgHYf/rpp5f6/xZDhw4aVFBQcLuu6//WNG0TgD0A9gFoAFAvhNgshHgtLy/v&#13;&#10;ntGjR1dx0MxY+7i/PGPssKFpGlavXh2aOnVqSNO0bF3XM4JEIgYAzWjKLs1uWbJkSaOUkoioqw+X&#13;&#10;McZYFyotLT13586dL0ycOBHz5s1DcXExDMOApmmQMnkIL4HsQmuyfyYiKEsBAALBADZu3Ihf/epX&#13;&#10;+PYNMzF02FAoZQFA0nZSzzudnabJXc9dXgiRtC0i8p4jspuKpRw8iAimaSIYCuLBhx/Ed7/zXWvg&#13;&#10;wIEnSSmrd+3adWpdXd0NoVBoTLeSkuzCoiIUFxeje2kpguEwBIBIJIKtW7ehvr4Oe/fuxc6dOxsD&#13;&#10;gcBf+vTp89D69es/E0KYnXoxjDHGGDs0iEiMGzduVHl5+WwArwJYAWAtgO0A6mDfDa8HsA3AZwA+&#13;&#10;1DXt6X79+t14/vnnV/AdccYYO/aMGzd+rBBiy49m/4ii0ShZlkWGaaTN5ianaonIIlK+bK1pmUmL&#13;&#10;WJY/62slZXc727yrrXHHbWWc02Wu3cMlZzuRlggZhkmfrfuM8vLzSAjxGYDqgoICun3WLHr77beo&#13;&#10;urqampubyTSTXxMRUTwep8aGBtq8eTM9//zzNHXqVALQIqV888QTR/CUU4yl4IwyY6xL3HTTTbnP&#13;&#10;PffcV2trai41lZoMIFxYWIRevcowbNhQlFdUoqS4GMFgEIZhYFv1NmzetBkrV63E1i1b0dLSAthl&#13;&#10;ZW+Wl5c/uXnz5leEEKprXxVjjLEvGxEFg8HQv/v2rTz9k08+gR7QEYvGEAwGIYRIZHqdrC0JkXzB&#13;&#10;S+639iuT7NVbZ5GFEFBKeb93cKydzjynWRtCSG878XgcgJ3lHjt2LJYvX47LLr0Mt952K0aMGNFq&#13;&#10;v+ky4P5jicVi+PnPf4Y5c+5HJBL58Jxzzrn8pZdeWscVW4wxxtghpmkaKisHjsnOzJwFYHm3bt3o&#13;&#10;ggsuoF/NmUMvvPACbdiwgZqamtocs0VEtK++nlauXEnPPvss3X777XTeeedRbm6uCWBxTk7OD846&#13;&#10;a0LF578oYYwxdjgTQqCoqGgmAOuhhx4mIrs7tWEYZJkWKcuXQVaKiNzGWc6XP2OryJsfWVHnMsMH&#13;&#10;Ov1TZ7PNrbZvJY7RP8bazRQvWrSIFixY4L3UaCxG8bhBppncMTuVu51YLOZta8mS92jM2DEEYEOv&#13;&#10;Xr3O6up/Y8YYY+yYQkTBkpLS2wFEgsEg/fDWW2nz5s1pT+SWaZFpmGSaRtLFg2WlP/m///77dOWV&#13;&#10;V5KUkgBUd+vW7fq2uoEyxhg7cjk3Qt8aO2YsRSNRisViFIvFkoLVdMFh2kZa3qIqaW7kVuekzxEE&#13;&#10;dxRspwuSvf20cfz+4/F+Vu6x2fcF3LLxNsJk71xqGhbFYwZFo3Zn702bN9GggQMJwIqFCxeGu/if&#13;&#10;mTHGGDv6CSEwcuTIwbquPxcKhWjatGn09ttve6fteDzuZQIsyyJlWfaYMPd7G2O6LGV5WQTXn57+&#13;&#10;E40YMYJ0XbeKCoruHT9+fI+ufv2MMcYOnqlTp3YXQux6/LHHiYioubmZ4vF4clCZkj1ua5xwe+OD&#13;&#10;/cu2F2y3tX5nn28Vyra5Xsoy7utLpMS9YLnDoN1Szg1pi4y4RbGo/fd75513qKioSBUUFMzgyizG&#13;&#10;GGPsS0REwdLSHrMA7BwzZiwtXLjQO9GbhukExsmlZfZX8gWKd/ZPXBIkB82+aTNisTg9O+9Zys7O&#13;&#10;JgDVfQf0nconfMYYO/IJIRDODF9dVVVF+/fvJyJ7Gie7hDg5wLWnhrJaBZxe1tktu7aUc2PWDTw7&#13;&#10;DjRTM9cdLd+WdEF50mPpAnvnJoB7XlS+TLhKUz6ebposSyW2bVmKYrEYRaIRIiJ68LcPEoDqSZMm&#13;&#10;Hd/V/96MMcbYUUnXdWRlZf0KAH1l8leozpnfMhaLkWE4nUmV8t0FV95jSRcYvi+VEiinXjzYwbe9&#13;&#10;xKJFi2jMmDEEYPugQf3P5WCZMcaObIFAAJqmPX3VlVd55wDDsIfo2DFvImhMV0qdWv6cOH90PP7Y&#13;&#10;/3xbP3/ejHNby6Yry3bPkf5AWTmBsH1joHVn7lbdulXyzQHTNL3qrOXLl1MwEKRwMDyLz5uMMcbY&#13;&#10;QUZE4byCgkezs7Ppf/77fyjSEiHTNCkeiyVfYKReCKjOl7qllpy5X6ZlUSxmj7mKtETo8ssvJwCx&#13;&#10;ysrKr/FJnzHGjlwzZswIAFh+3y/vIyJKDNlJydqmCxTberyjzLF/+x1lizsMUNME3J2dYirt4ykB&#13;&#10;r0o5jrampPKfNv1BORFRS0sLHX/88QTg2dS5qBk71vA7gDGWJBAIYPfu3Tl/+MMfiubPn19ARIED&#13;&#10;CTADgQCKS4rn7K+vv+G3v30Q10y/BqFwCACg6wEkTdLhTUEhnP93vrv7E+mW9SF7CgwIexMEghQC&#13;&#10;gUAAhmEiEAzi97//PaZNuyC4adOmX0+eOnU4B8uMMXZkWrp0aR6APjm5OQAAhdYzAhLZkz5RG9Mj&#13;&#10;pZM6bVI6/m35t+1/vKPtdGY/neXtN+U8mXo8bR4LkueIFUKAiJCRkYHhw4cDQJllWdwVkzHG2LHr&#13;&#10;0UcfLSgsLJycGQ7fLoT4XwBvAlgDYCOA9QCWA3heCPG7goKCG3r37j3+ww9fyGxre/n5+TN1Xacf&#13;&#10;//jHXjlXPB5P3JW3fKXWlnvHu4076u7d8HbGaVkqORPt3jW3LMtr8NLS0kLjx48nAOsGDRp0AgfL&#13;&#10;jH15Fi/emnHmmWcO+OUvf5nX1cfCji7Dhw/PB1DzxONPEFGiGaRpmN64XUX2uFs7W9txqXN7Wdu2&#13;&#10;Mr7pHk/V2Uz1gWaX0x1v6j47VQ6ecsz+c+att/6QAKyaMmVKqKv/zRnrSnpXHwBjrGsQUaB79+4X&#13;&#10;3njjjbOVUkNLSkowZuyJGDtuHHr3KkMoFIJSCvX19Vi1atXwlStXYuXKlaivr8fJJ1/0zqBBg36y&#13;&#10;Zs2a14QQFmDfjR4yZMiZn3zyyc/v++V9uPW2W2GaJqSUkFIm7r4LAoHsO9lCJGeY4WaIhe95+7s/&#13;&#10;LyCE8DLIggRAyY8D8PYbi8WQkZGBuXPnYuLEif03bNjwUyHElNRMA2Psi5sxY0beGWcM+kskEjn5&#13;&#10;zTff3HTGlDOueeOVN5bx+40dDLquNwPYaZiGN6MBEdnZUBCcE4OTZBVelhRA0s/uOh3xL9PZddra&#13;&#10;RkeZ3s5s292GlDLp9fi3kS7T7ZZQJ2XFISAIzt8NUEp5z2eEMwBARiIRvqvMGGPs2KFpGgYPHnyG&#13;&#10;lPJFXdNpyJChdPvts2jdunVJczOmam5uplcXvEo33HADVVVVkRDCAPBcZeWAsZqmYcqUKb0gxOoT&#13;&#10;ThhD8bjdFCQajbbaZuKOdhsdPdOMC0tej3xdsH3PtTF3pGEY3pjlp576AwWDoZaePXt+lbPKjB1c&#13;&#10;RCSLi4sf6d+vP82cOZNOHT+eQqHQ8iuvvLKoq4+NHR2ISEgp/33PPfcQEZFpms6X5VQoOecWZRGl&#13;&#10;dID2ny86m71tKzucur5/uXTrtMXL/raTHe5on+nOr60agPmXSV3e+Ru61V9ERNdffz0BeH/hwoWc&#13;&#10;UGOMMXZs2Lp1a0ZJScn9ACKTJp1OC15dQJFI1DtpmqaZtgzasiwyzUTA29jQQG+88QZ97aKvEYRo&#13;&#10;LO3WbW5WVtYrhQWF9MH7HxARkWWZ9vq+s7NlqXYC4LYbo7S6QFCtu2O392VapncBMHv2HQSg+sQT&#13;&#10;Txzd1f8ejB1Npk2bNhBA5B//eI6IiFauXEnhcJiKioqu6OpjY0cHp1Loh+eff753nojH43agrNrp&#13;&#10;FN3G+eZASqPbWy51X+11yU4tffa6dXey0VerILsTwX7aZd3jNuwg2e163RJpoeHDh5MQYh4382KM&#13;&#10;MXZMuPvuu4MZGVl/BEB33DGbYrG4FxwbhkGW6Q9E09+ptkyL4obhTcFERDTrjlkEu/iZHn1kLhHZ&#13;&#10;2Wc3MHWvBJIyyR0Exu2e8H3LtccLkk2TjLhBLc3NZFmKPlq2lKSUlJGR8W8i4rQyYwfJtGnTigDs&#13;&#10;ePDBB4mI6NVXXiVd16mqquqrXX1s7MhBRKGpU6eWZ2dnDw4Gg8cVFRVVXXXVVWVElCmEQFVV1egB&#13;&#10;AwaYdXV1ROSfR7n9c0jq8+0FwwdjDHFH2yV1YDd9DzTY7/DLDZRNi4x4Ipu8bt06ysrKokAo8GsO&#13;&#10;lBljjB31vv/972dpWuDhbt260UMPPuRkjpVzJ94k0zlZWqZFyvSfmJNP5O5J3g2u3ZP33//+d7rv&#13;&#10;l/dRNBolpRQZpkGmaZLlP7lTcpDc3kn/YFyQeIGyYVI8FqdYLEZxw3693/rWtQQgXlZWNq6r/20Y&#13;&#10;O1oIIdCtW7crSruX7r74oouoqqrKyM7OvisQDCIQCGDRokUFkydPruzdu/eppaWl55aVlV1YVlZ2&#13;&#10;Ua9evS4oK+s+tbKycsy1117bi4i43PMYIoTASSedVJWTk/N9AE8DWB4IBHbn5uY25efnN+fk5DQF&#13;&#10;goEaAJ8CeDao638EEP/dE7/zbsy62VDyTlsdB5rtZpxTyqE7Oi/51+/sfMxJQfIBnu86ypa3Fei3&#13;&#10;tb14LE6RSISIiP785z8TBPZXVlaO7dL/MBg7DHA2hbGjnK7ryM3Nf7SpqeGG119/HaeeeipisRik&#13;&#10;lAgEAt5yROQ0xXJae4jUNlvJyNcgJbXhif2D/U1IwP2ooTTNTMiZzsL93W1G4t9+6v78+/I/n27c&#13;&#10;MSnyppBSRNA1HTXbqzFixEg0NTfdHYvF7iVuNMTYQSGEQGVl5eUbN258eszYsc05PXpcvuzDj49r&#13;&#10;bKyfQJYaaMXj+TDiRUCa95zUSQRDOwnYkp2TuzivsPCdUSOH/uelefN2WpZ16F8M+9IRkVZWVnZd&#13;&#10;TU3N7GAw2HPcuHGYOnUqhg8fjqKiIkgpEY/HsWfvXtTW7sCKFSuwatUqLF+2HNdfdz1+/oufIxqN&#13;&#10;Qtd16LruncfcBlUH0ovCPv3ZjSa980rbx530e+p+0p3r0knX6Ku9/XW2AZl/e+nWdZuduQzDABEh&#13;&#10;GAzi3HPPxauvvvqkZVnT+X3HjnUcKDN2FBNCoEePHufV1NQ8d+fsO+VPfvoTrxN1UoDrdJoGUdKF&#13;&#10;gTtFMeB0mE47BySBnPmMBYR/BUB4m017bPY+kk/oB9L5s62Lk6SLAO81CSilYBhxZGRk4IEHHsBt&#13;&#10;t9322SWXXDLpT3/6044Od8oY65Szzz77lDcWLlwUDIdFrjLQJ0NHeU4YpWENBbpAXlBHWAoIu+8u&#13;&#10;DEuhyVLYbyjsMRTqoiZqmiKoicSxh/RtzYZaHgiF1uZmZn1U0bvnkmXLlm1QqvX8uezIQkSB7Ozs&#13;&#10;R2Ox2LVXXHElrpvxLYwaPRrBYLDd9QzTxKYNG9GzrCcyMzNBRE5XZwEnSkYiVE4TXLonJfe85x4P&#13;&#10;0lwU+09eaW4Ip7tJ/HmD5oMh3Tk03f7951+llPf7Y48+hu9+77uqe/fuPwawkkjqRKYANGgaYBhG&#13;&#10;AxFVX3bZZXsffvjhHRxIs6MdB8qMHcUWL96accop5QvPPuvsE1948QVYyvLuGtsnxrSXBr7pJeyn&#13;&#10;031Q+OPhVut7K8ObGir1IqK9k3lbx9NW9jgp6E7/kiCEgGVZMAwD4XAY9fX1GDpsKCKx+Dfrdu9+&#13;&#10;CrCz79ddd13PF154oUBKOTQUCmUZyogpQ60655xzdvzud7+rNU2zzeNkjAETJ0484+3/vPPa+b3z&#13;&#10;8KMRvZAf1CBJQJGCZRGUIhAp33teODfVBIQmoWkCJgGNJmH57kYs3tWE93Y3YM2+CEjT68KZWf/o&#13;&#10;VdHn5Znf/Obrt9xyyz6uCDnyCCFQUlJyS93eul8/9ujjuHbGdABAPB6HlBKapqU9R5DvvAICFCnf&#13;&#10;DV/474+iUzGpf+oo37H59+kFy6nVTGkeS63E6kzmOXU7qceGts51aV9O+5VXqftXSsGyLAQCAdTW&#13;&#10;7sBxxx2P+vr6tNv2iQLYGw6HXy4vL5+3YcOGV/i8yI5WHCgzdhQrKC6eYcXij73zzmI5ZOjxMOIG&#13;&#10;hBTQpHZA7/6kMjT3ROx7Pu0p242ypb1AZ0vH/KXXX/TOfHsXBUSEiZMm4r1333tl8ODB39+9e/f4&#13;&#10;mpqaM6XUTtY0mRcIBDIDgYCbhY4ahrlHAAt7lpUtKCkpeW3ZsmU7OKvFWGsTJ0484823Fr1265Du&#13;&#10;uHloD9RFTShTgZQddJAQoKTSTwHhVJ8IKSE0Canp0DSBsC4RFkBdSwyLa/fjjep9+LCuGTujJpqg&#13;&#10;rdOzsl8vzMt/PaSMVRkZGbtWr169T9d1q71MlxACgUAA559/fvbipUt77K2vL+3bo0d89erV73PQ&#13;&#10;fWhMmzat3/PPP/+fm268qfuDDz2IeDyeVLEkhQQk4IadqaXCrsSQIYd7/9f5OfkmauvAs9W2kHwz&#13;&#10;1x+ce7twn3d+V/bK3nPp5jduY4d2bN/JLLP/HvCBlGI7C3r79K/nP9cqZeGNhW9iR00NgqEQpPvv&#13;&#10;kdgpGhoasX7Deqxfvx6rVn2KLZs2QdP1J4YO7X/v4sXLajp3MIwdOThQZuwodcstt/T+zW9+s+iS&#13;&#10;r19S/pe//gXxeBy6rsG+9HDe+sm3vu1vHYxNTvBfkbQ+gZOzJ0inpPtAT+wpOi63bj2Wua2MhNvJ&#13;&#10;88Ybb8TcuXMJQLR///4ZU86aglPHj0dZrzLk5+VB13UopRCNRrF27Vq8+MKLWLBgAXbv2b29sLDw&#13;&#10;xQkTJtz73HPPcdk2Yz6nnXba5LcXvfPqd6q64TuDu6MlbmebvFtswvf54/4oBIR037MCkNJ7XgDQ&#13;&#10;IRAQgGWZ2BeJY7dhYdneZnywsxEf7G3G9pjVDEvtgqbtE1Lbnl+Yv64gL68+MxzeL4SwIASZhpG1&#13;&#10;f19D8Z59dd3iUWMwlJUHKXqGQbkmsLaisnLY+vXrY4f673Ws0TQNhYWFv66rr7vlgyUfYOSokWhp&#13;&#10;afFVOiUCZDdY9iqg7AYagHDCRjd69I1L9gfKndJBAJ0q+cyX7ll7ASES58KUZ73H0gXUX7Q8O91N&#13;&#10;bPdGQ5uZaOdveyBdruvr67Fx40bMnDkTS5Ys2VFRUfFfW7ZseZVvNrGjCXeWZOwoJITA3/72twlE&#13;&#10;VH7q+FMB2BeYuq5DSgnllnulrJNatZz2JO79P/kfSB7b7F+4nQC5vTIy/1359oLs1Lv/HREASClA&#13;&#10;SHz961/HZ2s/E1PPPifjqquuRFFRUZvrjRo1Cpdeeik2bNiA733ve2Uvvvji9c8///zgOXPmnPPD&#13;&#10;H/6wucMdM3aMIGfatVZhgrDHkbrJQeFck7tZNXslsoMgSqxKAAwixElBWQpBAfQK6ajoXYgLe+Vh&#13;&#10;Z8TA0rpI1rrGWOWK+ii2NrWMbKjbjeo9u2AQJYaZkkBYF8gNaCjNC2Ngbhhn9chFY9TErcu2Yv36&#13;&#10;9Zw8OASklDAMoyo/Nx+l3bp5Ny/d3hnePxgB7gx+rZtzpYSDQqSPSNPx12W3UXrd1rnE27svZrdv&#13;&#10;5iROhOQsQM5Yaf/BUJooNum85p1WfY+JRCDrHUNKaXVSY8t2jtz/2tzXTCrx93YrMYgIggQEnBtW&#13;&#10;0qn4gN0U07IsZGdnY/To0Xji8ScwcdKkHtu2bbtGCMGBMjuqcKDM2FFICIHa2tqTu5d2xzlTzwEA&#13;&#10;SKn57ta3Rinrp0NeqVjSg8ldstvq3oW2s79t7quDUri03bbb2a/3OwCQwmmnnYYFr74K9y9iGAaE&#13;&#10;EJBSg5TJ21ZKwVIK/fr1w9/+9jc8//zzmDPnVxNmzZr13KhRo2YtW7ZsKV8gMAbAdz9NSHvcMcFJ&#13;&#10;Arq1Jr6ssq+y07sHJ8ge1uC9o7xKFQESEkSAETdBIOQHNEztlY+AJhBXAvtNC42mQpNJaDJNWJZd&#13;&#10;9q0DyNUlcoM6CsIB5Oga8kI6FmzfByGg+O17aMTjcZGdnZ2dlZeFYDgEAF6nabeigEh5Q33S/bP4&#13;&#10;//uxUXKlVJpTmP3foB0ke5/VTvRHcM5b/sy0u5K3U98ORfJ5MLE9O8hVlFg5NTb2fvcH2KmVXIIS&#13;&#10;VVkpx+H+XZIW949jhkgKrO2X1vqv6J1HEwfj7UD6KjrcbbqkEJBCwiIFwzAwfMRw3PWjO/H9H/xg&#13;&#10;1NChQ7NWrFjBN47ZUYMDZcaOQpZlCSFEv1NOOQUVlRVQSiWVVKXeVQaQ1PmyzbvpKXfa/Xfg/d+9&#13;&#10;54labTN1mXT7bDdQ76CEu8OyNd8Fifua7eMEAnog+ardd2EkpYQUmjfG+dJLL8XIESMwduyJkz/+&#13;&#10;eHnFOeecc/L8+fP3tL9zxo4dGuxAGVLCSzH7snkEO2tFvmv01KgoUbti/ySF3SsbAJRmBwQEIGYp&#13;&#10;xJWApmkoCIdQJKU93hkAlAWyFMiyoJRyktUChiLElD3GVEgBWBwpHwrBYJDy8vK21u2rR11dHYqL&#13;&#10;i5LvUghAQHqly4mg0Hf+8d+xbRU0J0s6Z7RxrvK2L1Kaa3WyxsAtDScn0BZw/ptC8n/SMmWDbd9c&#13;&#10;9YWmTgUY+QLr9s7R/rVbZ+Kp1XvMt8vEcKk2JM7BBLIsGIaJQCCA8aeNR0DXc6WUmQA4UGZHjc4P&#13;&#10;RmCMHTHOPvvsIIBeQ4cOAQAvUE4NNFMbZ3WqlNo1VQAAIABJREFUdDldc5TUx1Mea+t3d/nOZmLb&#13;&#10;C5IPPJsrINxS0JRqPjdznlQyRwQiC6QAZQGxaByDqqrwm988AKnpA956661zOz0mjrFjgBB2YJD0&#13;&#10;dhX+qmrnot75KHE/C1K/3Eyfm4m2xzMDmhDQpYQmJaTUIaVml2lbCnHTQixuIBKLoyVmIGJYiFgK&#13;&#10;MQIMSChNAzQ7GLPLTInfvYeIaZrIyMh4MdLSgk8/XQ1AICMjI/lz3U4xO/8RSedL2Dc/nJ/byhyn&#13;&#10;Sj+tYboFk4PpA+f779Mda2+PsPb+19ax+bPMacZFOTd4Rev1ROo+W78ekfoGFClf0vnqxGu3K64k&#13;&#10;pNSgB4LIzMwEALz22huIG0ZjfX19Yyf+UIwdMTijzNhR6OWXX9YBZFUNGgzAX2LlBLMicVe5VVly&#13;&#10;mm7Tfm0100qdD9ldNjUAT+222d42D0RHwbM3rYg3Fs03Tiu1rM0/XtJ9kNzxcnaJHxEQiURxzfTp&#13;&#10;2LV7D+64447Z13zzmleefPJJ7vzJjmmW8zaSXnAgAVJIvOfgZZfdt56vStT+3a1R9ZdoO4+5jYm8&#13;&#10;hf3ZMqeE1gu0AQiVGB4i3eWFsxPLAlkWLG5gf8gQEV5//fXnhw8f/sqP7rzzrLq6vQgGg85wl5Sb&#13;&#10;kwCgCArO+cL9t0ytRRbJ5wB3RgLvvxV7g4nx8E7gKdJkT+17M8rZf/oMrH1qUN4NHn/FVrou2cL3&#13;&#10;3yuRglJ2dYRwx2U7ryO10LxVnw64bx3ytukNzya3e7x7LIn3W2dOqf4AP7FNcoYeOXUYvr+nEAKh&#13;&#10;UAjbtm3DT376EwSDwfe2bdsW7XhPjB05OFBm7OgkpJAiNy83/bMpQXKivDH5YqOtIDdpRx081t64&#13;&#10;5APt7tleSXZbgXKrsnAnCE49juTMtkhcsBDZFyBuWZ5wMmRCwO3MMn36NXjkkYf6Pffsc+cLIR7j&#13;&#10;scqM2bygw+2q61y1U8pCrRoapVS+ekEvRFJg4X13uiO7QZQ3csINdgAIcgMLApR9XJYQ9rzO9puZ&#13;&#10;s8qHyMCBA2OnnHLKbe++++6g6dOndwNgofX9kvYczH+rdB/YB2v7/rs43u2fTuz/8+7jy9DRdkUo&#13;&#10;FNw8dOjQRz766KMv6RAY6xocKDN2dCIiRaZhAACkJpPuVgukBI/2Gq3KtFp10/wCAWDrYBReObh/&#13;&#10;mZQX0er3tsro0mWnO8oyJy6k063v65bru2j3Am+pQZJ9576kpAQjRozEy/9++VKl1BNCCM5PsWOW&#13;&#10;5nxXiqBIeWMsAfszqPV7Lfl9KgR5WWJy1hVw7kv5ijzshZ1tk0DyOzvlfe5+dzPJpGARYEogzje2&#13;&#10;usQ777zz8fDhw09taWnJlVKquBAExEAUFKFOrE+dKJcX3kDn9OukPv959tFZ7r6ISLjb7Wj/XwYh&#13;&#10;BLX3ug70mIhI9O7de/frr7++94sfHWOHFw6UGTs6EQHW7j12bym3C6ZbHuY2r/JfoH6RYLijcu3U&#13;&#10;ffjXa+/39vaX7ve2stttdsr2Gp+krgO7w4/zpP8GQ+rfzdW9R3dYyuozbdq0XAD7OvVCGDs6Ofeg&#13;&#10;nPHFyb1+4QayyW9jfzWH8H5NfoeSt55bQgunGZg7JMLdb9JnRFJfBSRtUTlrsq7x8ccfbwewvauP&#13;&#10;g30xa9eu7epDYOxLwYEyY0enCIC6VZ+u6gvY14lK+cfk+ud4PPASaLgbbSdATdWZaZ3aK61O9/yB&#13;&#10;NPdKu213/FfKw/b4tkQTopR8V9I23UZpBQWFANB93759xeBAmR3bCLBraRMPOIXTXrLYX4HqBtLU&#13;&#10;6qabO07SLolJBMXwfXO/K6Qp5PCi6tYPAwQpJBdcM8YYS4u7XjN2BCIi7aqrrivr0aPH+MrKyovL&#13;&#10;ysq+1q1bt/Ozs8PjTzjhhL4LFy7M03V94zv/eQeWZQd9bnOTTvF1xBRuQJwS0LbOwra+EhXtlEp3&#13;&#10;/lDsLpttZYs7m8luKzhPt1xiqo+OM9ypwXo8HucbkOyY5pZuOu8i57Mg+TPDHetvf3mDQXw9BZzl&#13;&#10;3P9zA+SkHk5tvI+dRZ1d+/ovpL/pxf2uGWOMpcMXdIwdIYhIGzhw4MD6+vrJQoiLNE3vL4ToEQjo&#13;&#10;3tWfsggrVqyo+8pZX6kzTbPgk5WfYMOGDRg4cMCBNdFyxgUmxgG2zuR64wZ9j/nXB5z5SX2/H0hG&#13;&#10;ON0yrTqApqznX6ZVEy/f86nP+aeiSbee95rTHKfU7PuNkZYWADCDKshdPxmD/waVP0NMvqZb8AYe&#13;&#10;p7v5loh2kdTmqdWSbv8FkbonwG3e5978su/7kffhJaj13LaMMcYYwIEyY4c9IQTOO++83pqmPaGU&#13;&#10;mlBeXp45/drpGDVyNCoqKpCREfbKoE3TRENjY+Heur2Fqz9dDTNuorioyCsPTmwzkSBuNTbZP6US&#13;&#10;UpZJed4LoH3TbgCw57l0l03sKLFeBwFyuimk3MfbGw/d1jRU6bbd1nppDsY3TjIpnWWP+3am4qje&#13;&#10;Xg0hxOaJU2bWvLXkrba3x9gxwj/VrVt6LZ0xyN57yg18RVIBdnJ1tf8tS4lAN9FzqHXgnPSILz1N&#13;&#10;3vLONqRI+mxkjDHGXBwoM3aYGzlmzLgXX5z/Pz179jzu6quuxg3fvgFlZWUdrzjtAu9HpRQ0ze5F&#13;&#10;m9zkpnV21j/sLzWkdOcg9T/nZm3gy8i2yvj6Aub2ipnTZYjdY/Z3vE4X2LY1DVVbj6c9znTbc3Ng&#13;&#10;aTJj7g2IeDyOtWvXIjMz6/2f/ezyeDsvkbFjhoAdiAopvZtpgK8E2vt4SAmM/XxF3L40tLNeSrWI&#13;&#10;/zl/EO7bl7t/X7kMj1FmjDGWFgfKjB3GZsyYkfe73/3uqWHDhg164YUXUF5eDlJ25lgICbfBjXct&#13;&#10;KBINqNyJRAUlMjatEFoFsKlTRiVduPoCX+XP7KbL8vqXSc04t+pEDQDJAbA/iHXXc8dZ+7fjPuZN&#13;&#10;NeXLYLsll/7X4A+g/dtObTbWdpm4faxKKRiGAV3X8corr2Ld2nXVE6dM+emCF18EY8cyb4yyFBBS&#13;&#10;A2kKIEA6Tbm8jx1SztvVF/D6aqwTlRzOd+delRCtM8CkEttOPOiOP7abiCUepsQsUUQgk2dzY4wx&#13;&#10;1hoHyowdpoQU+Mc//zG9qKh40B/+8EeUl5cjFo1C1wKQTnbYTe0KX4rGi+98GZakscTO/yXFw+4q&#13;&#10;aY+k/WfdfaV7TPifT5dx9h1PUglmO822/Ptzx0qnHkci29362FMKqNNvP/Vx3zruxTUI0HUde+vq&#13;&#10;cMfsO2AYRmTF+x9+tVu37gFIO90sZSAaj0fqIpHItoF9Btbe+IMbG2688ca6WCzWxhEwduRzA2VN&#13;&#10;ANINlkkByskKq0SRtfCKrRPvMn8hSvKGne/J9wc7wS38psQenc7/FlG6XtmMMcYYB8qMHa5unHlj&#13;&#10;ydy5c7995+wfYcSI4YhGIhBC2tkYN4uaMrYvKaPiXkkK4QzHo8Ry/ivMlCY6/iDWflq2KmNOBOTt&#13;&#10;hZ3JEtnnxDFQ0r5F0tjE9EGr/QoE+V6rSLxyt0lQak6KKPGX8bp4u+MVvalnnD2kaSqUmpFWSoFA&#13;&#10;0HUde/bsRnFxEU46+aQBAT3wkD/7HYm0oKmpCS0tEeyo37Hn5ptvbozFYtsA7AiEAlsk5La8vLw1&#13;&#10;06dP/2TOnDk7TdPs1N+SscOZEIIgAOlWZgg4QTIlyqxJee81b8wx7I8tIkD4S7Vbfc4kDwwhRd5n&#13;&#10;h/dZJQSkmza2Dwrk+zxwq1wUEUQnP8MYY4wdWzhQZuww9dZbb50oNdnvpJPHAbCzl+6FnnCvE71S&#13;&#10;RP8APy88TJkaJREA+i8qpTtHC5IzuYmAO/FYq1JI3/e0U7X4y6C9bLA3o2riUjdlvGCrjLJ/cKP/&#13;&#10;Z/hLrdOUYyZt1j16Z5yzr6WQ3Z3bTrPL1HVTXwsltmUYBvr164c33ngDShG0lKZAsVgMLZEWNDU2&#13;&#10;oX5fffGG9RuKN2zYUPnJypX44IMPsGXzJuzatQu/+MUvqrOysl6cMGHCb9988821lmWl7p2xIwY5&#13;&#10;g4el814TUAAIUAShVOJmmO/GG+CUaifGjiTC49Rya3K7Vycyw4mn7PEm/hgZcD/iyFufKFECzmEy&#13;&#10;Y4yxdDhQZuwwtWnLpmIpJPJycwEAQsrEvMTuQm7G2Pd7ajY0Obh1H3MCxZTGXK3HGadujFo9nojZ&#13;&#10;k3dO6YJkb+/t7IPayCa3WQEu0r7udFp1wk7E7s5xJh5svRunfFwAwqnVlJAgS8EigpQyaa5qIQSC&#13;&#10;wRBCoRAK8gvQu3dvDBs6zHt+//792Lx5M/7+j3/gtQULem3YsOGG119//TJN0+ZOnjz5oddee21X&#13;&#10;Z+ZxZuxw45ZeK7jZWgJZCkKZkEpBunMqu59fQoKkBAkB5Q4Zcd5v7nKJcmzyhmu0Go/sBNDOgs62&#13;&#10;EzcO7U0J+z1Mbo1Nq08kxhhjDAAHyowdtqoGVm37aOlH8dqdO4MAEI/HIaREQPfPQYrklMghut5L&#13;&#10;LnzsaOH2g73ObautQYsOZ8LmNgvB001R9TnY46vhlG06JdvOY3aQnNoczFdmnvxKkJOTi+HDh2P4&#13;&#10;8OG44447sKOmBq+//kb+/ffPmb1gwYIrS0tKHqndtet+IQRHy+zIogOAgCKCRkCGBPSgBmUAzXET&#13;&#10;+wwTcVJez4KApiEcFMgMBpATkNCEPXY4SgIxQmIMsTvO2SnjhkrMf+7vc2AH2m61DLzPSPLfGBQC&#13;&#10;ggSkENDSVKMwxhhjHCgzdpg67eunvffBBx9sfv/99wdecMEFCIVCPN/nUSoUDKKyshLXXjsd06ZN&#13;&#10;w2WXXtrntddf+1X//v3XCSH+yZlldkQxda8ypJEsrKxrwdKd+7G6PoLNTTHURAwYiqCcG0kBCQQ1&#13;&#10;icJwAP1ywuiVEcCokiz0zctCWW4mwlLCsizElYBBFkwnSFZK2VlnclsyCJDwZ4kp6UaVO7wCQgBK&#13;&#10;QAqCLgGN70UxxhhLgwNlxg5TD9z6QHNpaelDv//97x9Zs2aNXaUoJTSpeWNslVJ2Yyl32hU3udwq&#13;&#10;gSqSf09K49oXrG7WNXXKJL92AzaRGP/rX97NGiUt6Bygv3lX0qa8Y7DXV84yso0pmxIvxs70kkq8&#13;&#10;ljYPt60O177y65TD9TU1Syzrn6rK/wV3Nbf5FxGUM4WNu30p3THZie2FgiFA2NNdVW/f/uTEiRM3&#13;&#10;LVy48OM2Xwhjhx0Tui7wl4178bfNddhjYF+TpVYB2CoCwf2SQvshVNxSxh4IYUFJKSBLt7bInGXN&#13;&#10;0QJYLd1D21qGZlrVxVU5AX1gThiV2WEcX5CF/tkhFAUlYpaFmGXBUgS7a5d0+g5IQDrvY7c7mG9s&#13;&#10;MgiAlIB0AmVNQpMSUghSfEeKMcaYDwfKjB2miAh79+6dm52dWfzPf/6zAoABuF1xvFZeQFJU13oz&#13;&#10;aZZJfayt9f0XjSLNY+mWa8uB1Dy3V0ieGnH7l++oirszVd6U8rP/79xqxHYbj7d1/CLNY/51CE6V&#13;&#10;qaYJkZ2dI4O6bgDY18ExM3ZYkVJKAWC7gSUl5RWPlGblvdf40bsbhBBE8RjStarzv4n0QABTz7u8&#13;&#10;1zv/Wdj7o8b9096tiZ6M+P7RMOMZA7LDmFpWgHElWTguJ4TsgITljluWEqaUUE7ljdeqTxGglHMD&#13;&#10;TUDoAnpAQ1ADcoMasjSu1GGMMdYad7BgjDHG2EFz2mmnTX7//fdfLS4u/kZ1dfWfv+j2iEg/8cQT&#13;&#10;j/9s/fpR+5sjQyDlSVmgwZUh5PfLDqEiO4yBOUGUZQTQNz8T+eEAgs587aalYFkK5ATKJIA4BPYr&#13;&#10;YGfMwPamKN7Z0YA/b63fSkRVACIH4U/AGGPsKMAZZcYYY4wdNO70UKZpagdje0IIE8DHzhdCoRCG&#13;&#10;jhvXf/W6DdNW1u2bgt3R4YhFikO6RL/cDPTNCWNQThiZEghKCUDAVECDaWGfYWFjYws2NkWxM2oh&#13;&#10;bsHQMsI1ZWVlc7dt2xZrb7gGY4yxYwsHyowxxhg76Czry6lai8VieO+tt9YDuD8UCt1/zhlnlH+2&#13;&#10;ZcuEPfv2Dfu0bv+QT5tbeszfui8IIAtSZtqTK0OAqAVEzdD1CJTaVVhY8FFpSclzV1xxxca77vrR&#13;&#10;bg6SGWOM+fFZgTHGGGMHjVt6nZ+ff1Vtbe3/Hcp9a5oG0zSDEydODNbX12dGo9EsIhJEJHRdb8nN&#13;&#10;zW1esmRJRNd1w7LSjZZmjDHGbJxRZowxxthB45v7+5B3kbYsC0KIOIA4gKZ0y3DmmDHGWGdwq0fG&#13;&#10;GGOMHTRSSgUAuq7zdEuMMcaOWBwoM8YYY4wxxhhjPhwoM8YYY+ygM03iGmfGGGNHLA6UGWOMMXbQ&#13;&#10;uNNDARYHyowxxo5YHCgzxhhjjDHGGGM+HCgzxhhj7KDRNM0CAF3XVVcfC2OMMfZ5caDMGGOMsYNG&#13;&#10;13WegokxxtgRjwNlxhhjjB00JgA69FMoM8YYYwcVB8qMMcYYO2hyMjJiAKCUMrv6WBhjjDHGGGOM&#13;&#10;sS6laRq69ew5GwCFs3N/+9JLL4W6+pgYY4wxxhhjjLEuMWnSpOPDGVkvh3XNuriyhLpnBEkGg+8O&#13;&#10;Hz78K0JyARtjjDHGGGOMsWOEEAJTpkzpBT34kYCgn51QSTVfH01/OKU/5eiSILSmioEDz+cGX4wx&#13;&#10;xo4kWlcfAGOMMcaOTBdffHFGTW3tD1au+vThSd2yjrtndDkmd89Gg2GgPCeEST0KEZYIfrC19iwR&#13;&#10;zuo2ctjQ9TU1NfVdfdyMMcZYR/j2LmOMMcYO2DPPPJN99bdumBvZv/eqC8uLce+IMmRKoEkRSEhA&#13;&#10;CGQENeQEA/jrulrc9dFWNEJfcfbU0y9++fmX1xJxZ2zGGGOHLw6UGWOMMdZpUkqUlpZ+Y8fuvT/s&#13;&#10;l6UN/8GQnjijJBeGacEEgaSAkBJS1yB1DUIK5OgaPq1rxO9Xbsffqxu2Z+fl/aZhz56HhBBGV78e&#13;&#10;xhhjLB0OlBljjDHWKUQULC0ru3VXzY57z+iRJ+4d0we9MoJojFpQpADYY5YhJYSUEJoApACEQKYk&#13;&#10;aMrCAyt2YO6anQjl5P3t7MlnzHr22Wc3cXaZMcbY4YYDZcYYY4x1aPr06YX/98yzv4g3Ncz4rwEl&#13;&#10;uGNYL0ipI2IRBAhKEUAKUgAkBCDsoNkOnAUIBI0UsjQNf9qwC79YVo0GkmvK+/f7ZvW6de9ZltXV&#13;&#10;L5ExxhjzcKDMGGOMsTZJKdGzZ69vVNfWzuoblsffMaIXTumWBUUCltDgb2Yt3Myw943sH4XzRQQo&#13;&#10;C0EJbG1ReOqzXfjrlrqGrLzc/5twyik/nj9//p5D++oYY4yx9LjrNWOMMcbS0nUd+SXdr9xZs/2P&#13;&#10;A7KD3R48sQJjCsOIGBYUwQ58nS8niewFyXB/JrK/K8AtsTaJUBIAzizLQ9Si0OLqPWPXbt12ws0z&#13;&#10;Z76wZMmS6CF/oYwxxlgKDpQZO0xpmoba2trsYDBYNGfOHPnkk0/GeBwfY+xQGTp06ND6ppY5aG6Y&#13;&#10;NfO4Hvodw3ujV0hDs2HZ5dRCJMXEggCQW6rmZJJTg2kk4miLFAwijOueh5GF2djdFK38+1vvnlfS&#13;&#10;raQlHostV0odypfLGGOMJeHSa8YOM4sXL8648sorv1JXV3exZVmjAOQKgeZwOOPNHj16zHv66aff&#13;&#10;HjJkSLyrj5MxdnQSQmD8+NNPenvx23/JFar8F2MqcEHvAuyPWzAUwUklgwTgXkYI2IEwEUHXNGTo&#13;&#10;GgxLIWaYsENjYY9bBiAgQALO+goSFjJ0HY2mwO0fbsarNY0o7tHz/hf+Pu+uk08+OdIlfwTGGGPH&#13;&#10;PA6UGTtM3H333eGnn37663v27JnZEmkZS8rOuxARhBDQNAkhpJWZnT2/vKTk5uVr1mzhDDNj7GB6&#13;&#10;4oknAnf9+CfX7dy1844xBRk97hnVB8cVZqIhrgBSgFJ2dtjNGANOFplASiEoBXaZhA/3NKFfVgjH&#13;&#10;5YQQNU0oIe0sNAAhJCAAEvYW3Ay0rglIITH30514Yu1OGKHM+cOHDbnl4/ffX8efdYwxxg41DpQZ&#13;&#10;62JCCFQNGDBtS3X1LMuyxhLZF5zkZGeUU64oBKDrAUgpoYh2FxQU3LVz587H+QKSMfZFCSFw0UUX&#13;&#10;Vb7w0ssPqGjztOlV3THz+DJk6QG0GCaILDuT7JRDk1tX7XxOCQCZAR0r61vw3cVrsTlGCAK4fVgv&#13;&#10;XFJRCDJNmEpBaBog7LmVIZ2O2O4HnACEFAgB+LSuCfd/sgOLdjXVlnTr/sCu2u2/5TmXGWOMHUo8&#13;&#10;RpmxQ0wIAU3X8N2bv5uxa1d1VU5O/je3btv2W8MwKi3LglLK10WWvItHCGkHzkqBlMqKxmJnVVRU&#13;&#10;/Ku+vn5HV74extiRTdM09Os36MRFixfPK5Tmqb8aU4n/6l8CiwhR5YwtJnsKKGHP+QTADnKlkAhp&#13;&#10;EkFN4B9b6vCdxRuBsgp8787ZiFkm/vTeCmza34IxxTkoDukwFQCpQUgJ6c61LKU3jRQJCVMI9MnL&#13;&#10;wFfLi7CnJZb9ce3eyT974DelUy684L21K1e2dPXfizHG2LGBM8qMHWRCCEybNq3H5g0bhkdMc3jD&#13;&#10;vn2l8Xg8oBSElKBoPJoZjxkDpBCFRNQvbhhhStO0Rjjj//xTr5AiCCERDAVBRAgHg699sHTpVwcO&#13;&#10;HBg7ZC+QMXbUuPumu3Mf+evj9+zdu/uac/sU5H53SE/0CeqIGBZICrtMGvA+h6SQ9pzIQkCAEIbA&#13;&#10;zkgcv/x4K17YVo+JXz0X9/56DsrKy9Gwfx/+9r9P4b4f34tuKoZbhpbjwj75iAMgTYM94TISzb4A&#13;&#10;uyRbSpAUCEkgQIQVu5vw46VbsbwxvqasR/df1FRX/5EraRhjjH3ZOFBm7CDRNA1jx44ds2XLlssa&#13;&#10;GhqmRaPRSvJ1ehXCycZIaXeLJcDNILcnKVAm+4GArsPZtho+YsTZS5cuffVLfXGMsaMOEQUC2bnP&#13;&#10;mM2N0y6oKMGckypApkJLzILbm9obV2z/AqFJCKlBahrydYHN9Y34xuursDGqcNVNN+HOn/0UMTOO&#13;&#10;SCQCPRBEfl4+3n3zDVx/xdVo3L0b3x5UijtGVSJGhIgT7JLpjH929yRgt9B25l3ODQpsqIvhW2+v&#13;&#10;w4aI2dyjd/l1e3ZU/8kwuBKbMcbYl4dLrxn7goQQGDx4wImGYd27bdu2+xsbG08zTaPAfg6QAKQg&#13;&#10;SJB73QelFJSloL5AVoSIYCklLEtRLBb7J0+lwhjrDKlpKCkpveLWu+76zYAQTbl1WE/MqOoOQUDc&#13;&#10;cudDtqtZBDnNu1Qi6xsQAmQp/H3Tbsx6dy2o73H44d134VvfuQmmZcKIxiCEXQETiUbQd8BAnHzq&#13;&#10;ybAsE3975yOs29uE8uwQ+mQE7K7YTk8Gbx+WglIWYCkQKUQNC4VBiSllhQgJCr6ztfZCEc4YfMLI&#13;&#10;katqtm/f08V/TsYYY0cpDpQZ+4L69u176ubNWxcYhnGiZamAaZp2iTTgzRmqIKBIQEGAoOweOF9w&#13;&#10;v0IIt1ssPfjQQ0/Onz+fI2XGWLsCgQDyCgu/t2fXzicGZoUq5p7cFxNKs2GYChY5PRFE6lzIdhBL&#13;&#10;ykJYkwgK4I73N+C3q2tRMfYUPP/Kyzh14mmItTRDWRbsISMS0rlRaMbjKOvTG9MuvQQlpd3w8J/m&#13;&#10;4aUNuzC6OAsVmRpMI273XoCTWCY7UHdSy5BCwlJAVlDitO756Jsdxgc1e4d8VrPz7NEjT1i9c+eO&#13;&#10;jVyKzRhj7GDjQJmxL+D0008v/eyzz54y4kalUsoro3YDZLdzNZIu4kTST+IABkAIAFK4TXQENClh&#13;&#10;mEZo69Zt/11bW8tNbhhjbZox47a8tZvWzInU1/3oovJC8csTylEaFGiKWXZwSjKxsACg7ApowP4s&#13;&#10;y9A1VLfE8ZPl1XhudwRTLzgfDzz+KPILC9HUsB9E8Jpy2UGygJQCmhQg00I0GsXwUaNRVtEHS5Yt&#13;&#10;xx8/2YyAEBiSl4GQEDCUggS8JmHutuzSHAklJWIgDCvMwsSyPKzc21Tw0eatF2QXFsZizc3v33PP&#13;&#10;PRwtM8YYO2h4jDJjn9PKlSuDJ51yyvxYS8tkqWmIxWJIzWq4bzBnaLGTRrZ/8B5DShzdDjuwFqnR&#13;&#10;dV1VVdWATz/9tO5zvxjG2FFLCIlhw4Z+5ePVa+7rHRQj7hldgdO75yJqGogayumjINxm1vbnljM3&#13;&#10;MgBIImTpEs9X78PsD7egKZyF3/3fH3Hm2WfBNOIwDQPS6btgr0qJ3ly+D0ECwSIgnJOFndu346ez&#13;&#10;7sDLz/4DJxRmY/aw3hiWG0CzsgCpQUrNXc0eG+1NIwUoQQhrEnFFeGVrHX6+fBv2I/DmyWNH3rVo&#13;&#10;0buLOLvMGGPsYOBAmbHPaeLEiRP+85//vE5EmpQSpmm2CpQB35tMCAi35NpJ0xASF6WdvbRzm+oA&#13;&#10;dpYnLy/vvX379p0qhLC+wMthjB2FpJQoKOr+7b27a++rzAlm/2HSQFRmZ2B/3B7/C6VAyv30SUwF&#13;&#10;RQRAAhmaBo2Auau349ef7UafQQPxwKOP4YSTxqGpqQkAQUKkuZgg98PKe0Q588JbRAiGQgjoGp58&#13;&#10;ZC5+MWs2QgDmjKnA1/oUoMEimM70U76teZsiEEgAuhQoCkq8tn0/rvvPRjQrUTOwauCV61avfoOD&#13;&#10;ZcYYY18Ul14z9jk1NDScEYlEphGRPf+nc2HmjaxzszPutZ4zppjcC8gvcB2naZp3+dmzZ8+5t9xy&#13;&#10;C2dRGGMeIQROOumkql17995utjTcfWGf/IzZw3uhIiuIprjd1Vq4X86Hid1smiCUgiBCVkBifVMM&#13;&#10;v1hRjSc378O0yy7Hrx55GENHDkNjY4O3DpDI/NqPUeIDEPYNveQbhgTLsmARYdxpp2HgcYOxcVs1&#13;&#10;nv7gU1gQGJCbgbyAhOWtZx+TPU6aQMrukm0phSbTQkV2CKeW5kETKue9LbVf1cLhkpMmT/5w67p1&#13;&#10;0S//L80YY+xoxYEyY59TVlbWwEgkchFgZ23SlV0LAOREzUnBM9BqbLL9lPDGILtf6cLfcDgMIQSC&#13;&#10;wdDGSy69ZOaSJUt4fDJjDIAdJA8dPXon5UELAAAgAElEQVTk0qXLXiQjPvWno3pptxzfHdmahqjp&#13;&#10;9FHweicI54aesDPDEghqEnlBHfO378fVb6/HymYLDz/1v7j1x3chlBFGc1Oz/TkF3weatx2nEZdI&#13;&#10;Ph5vUeGMWxYCIEI8Hsfxw4fjkquvQl39Pjzx74X4cEc9zu9ThMKgRFTZswOQL+ntppeFcwymInTP&#13;&#10;CmBK70JkCmT+p3rvyZu3bR957gVT3lu3eh0PSWGMMfa5cOk1Y5/DueeeW/r2228/1NTU9HWlFIQQ&#13;&#10;Hc+HDCQP2EtF7pyllFiWYGdVfBnrjMxMxGMxCCGivXv2vmrzts3zOJvMGAOACRMmFK9YufLq5sbG&#13;&#10;m6b0yCn/WkUxxpVkwbAUSLndERJBsgAgpPR6H4R1DbtbYnh24x48vGYHRk46HdfdOBOTp56NxoZG&#13;&#10;+3PIu3IggIRTJSO8OeOTSma8RgzO/7nZa2c9u+khEAyFYJkGnnn6afz+0ccR2rwO3xxchov6lkAK&#13;&#10;IGpaXpDsD7wp6eajQEZAx0e7m/HQqmosqotWFxYU3L935865QgjzS//jM8YYO6pwoMzYAbr44otL&#13;&#10;/vXSSy9FIi0naJoOZVkdBsmppD/DjJQ3onPBaid8CJaz7czMTMyceSOOO+44fPOb/4XCwuIXGxv3&#13;&#10;n2cYxkF5XYyxI9ttt92Wd//DDz9vtbRM+PZxPXD7sJ4wLKDFcoJW5cy95M7D5AWedrBcGA5iQ0ME&#13;&#10;Vy5cjU1RC9+5YzZu//FdiBtxNDc32w2//N2+fMjfaEEId2Ip2ME42bf/vDg5efyyOzOA1CQKCoux&#13;&#10;/rM1uPrrl2LDJ5/gv/oW40ejKiGh0OxMPeXftTuURQgBEgJSAlm6BkMBc1fV4NE1tQjn5D911pkn&#13;&#10;zpo376XaL+HPzhhj7CjFgTJjB4CIRK9eve6vra29BSAoRWkbeLVHptRce7kXIqSG24FAAL379MHg&#13;&#10;qirc+sPbcNqE8WhoaMDoE07Apo0bV1199dUnPfnkk41f5DUxxo5sQggMGzVq7CefrvltEcVP+vbx&#13;&#10;Zbi8byFM04Iz4ZJzU458cyKT3cyLAF0CQU3DsroW/OjDjdiekY9rr78eN99+G+JGHKZhesNH/FXV&#13;&#10;XjNCIPE5KAAikYhnfZ+PwumjLfyBsldKDQhhf56GszKxr74e9997L/78309hXF4Qd53QF0MKM9Bs&#13;&#10;ESxll44nffJ62WUCCQFdCORoGv6yfhd+snwbGkmu6Deg/zWb161dalk85TxjjLGOcaDM2AEYO3Zs&#13;&#10;5YoVK1YIIbIt04RhGJ3uySWlTMo8SykhpQSEQEDXkZWVjcKiQpT17Injjz8ep44fj/79+qFnWRl6&#13;&#10;dO8OADDiBgLBAJ5//nlceOGFyMvKOqe+sfGlL+GlMsaOAEQU6Nm79/d2VG+ffWJxVu5PR/dG36wg&#13;&#10;mk3lVacIZz5jZ3k7MFV21+ug8zn0m1U1eHTtLgw9cRwe/d//RnlFJVpamqEs5QTHAsnJZLdhV3JA&#13;&#10;TO40UYkI2l5UJs+FJyDswDal5T85nbEDoRBC4TAW/OtfuPP7t2Lfls24+bie+Nag7iCyYHrjln3H&#13;&#10;AIBkYt8ChJAU2NAYw9xPd2J+TcO+4uKS3+/eueMOLsVmjDHWEQ6UGTsAhYWF45qamt7RNE1alhMo&#13;&#10;dxApS2f8n2VZ6N+vP6677jpUVQ1CTm4uNE2zxwWGQigoKEBBQQFycrIRCASTtmFZ9sxP7hRUUmqY&#13;&#10;MHEi3nt38S+llLMOtPSbMXbkW7lyZXDchEmPNe3dfc0FfQrx0xMqoEMhYtifF8Ib4pFo2OVO5CSI&#13;&#10;kKML7GiO4fYPN+ON3S2YcNYU3PfIwyjtUYqW5mZvG/5t2WOUE9llINE/IVF+LZIDZe9HStqm+4wU&#13;&#10;7mIEt8eY+4mWm5eLHdXbcPP0b+H9txdhWo88/ObEvhCwO15T6vQCUvimkrI3FpT2A7d+sAUvbNuH&#13;&#10;7KKiBxr37LldCMHjVhhjjLWJA2XGDkC3bkXT9u9veg4AlFJIHR/sf0MJb6wxQUqJmd+eidmzZ6Nb&#13;&#10;abd296GUgtsgTEgBKSQA+yLTNE1YloVwOIxn//4PfOPyyzaefvrpE15++eXqg/tKv3y6rmPu3LnF&#13;&#10;jz32WEFd3a4SKYPZRNQYDofr7rvvvpoLLrigkZuUMdaaruvo06fvqVtrqn/QXZrnX9KvGFf2K0ZY&#13;&#10;6og5Uye5kWZipIc93zGEgK5JBKXEopp6/OyjTdiakY//Z++846so1jf+zOyec9ITkkBCIPTeq0EB&#13;&#10;aQKCqFgAy0W8oAIqelUELFdF0Z8dbCDqVcCKqBcLihRRAVGKdBCQjgFSIMnJqbs78/tjd3b3JMEr&#13;&#10;Ctjm6ydAztmzZZJd55n3fZ/3hpvGYuwtt8Ib50MoGHR6GFv934X25S6jrpg+x672eICVBh37D7Fh&#13;&#10;TBaOiFQ7JmGmaraFMzjiE5NQVFCIV59/Hm/Pno22CGN4oyz0ykmDxhgYAEKoVRtNICzLzMMxcDCo&#13;&#10;BDAALDpUhud2HMVBjS6rmZ42LT8//6Pf8rOQSCQSyV8XKZQlkpMgMzNzWGlp6TuUUhiGAV03s/cc&#13;&#10;Uy5if08pBaEKotEo6tWrh+3btiMuPg6RaMRqA0VNESz6SMH8zM9hGAbAORRVRSgcQpvWbXDkSOF1&#13;&#10;gUDZf/4sovK1115Le/LJJ7vl5+cP03W9m6bp1QhBKiVURKT8iqrsUhRlTePGjT/ZsGHDJ+4FCa/P&#13;&#10;h0g4nFiAAlInrk55JBL5Ha9GIjmzKIqC9MzMuwqPFt7XONUX92q3RqiX6EWppsPgwnNahGSdtGZT&#13;&#10;QhLEqRSMAJPXH8Sbe4vRolNnPPfKS2jaqgX8JaUwDMOJHsPtYl0Flma2I8R2xNjZxFW6DABgFQQ1&#13;&#10;KrTAi5HV3BTKnAOKx4tq1dKwbOFCDB9yBYxAOR5qVwfXNclCuWYgwkVU2foME1Fuc+GAA1A9FKle&#13;&#10;D3b5o7hn9V6sKgyEs2rljD9y8OCLhBDjJH4MEolEIvkbIIWyRHISpKenn1dWVrZYVVUYhmFHlG2T&#13;&#10;Gzu10YwiU0VFJBJBq5atsGbNGvjifOZE1PUfXNrYHWshVp9Q5wDmRJRb7aIIIejXrx++/vrr/xqG&#13;&#10;cakQ7X9ECCFo2bJlVklxSR9/0D8xFAq1MQzDSiknUBQnai6uz1o04Kmpqe+lpqbONt/m5xYVFXWh&#13;&#10;hNTgAOGcH6pWLXWd1xv3Wb169TYsXbq09M+yYCCRnCwjRoxIW/DZ5+OOFRbcl1cjUb2nfW00T4xD&#13;&#10;uc5BYp4dJnY9siV44xQF5QbD1M0/Yc6+YjRt0wbTZ89Ck+bNUFpSavV5d7Wocz2DOHf7WLuiya56&#13;&#10;ZM5MQSrqoZ1zcJ5jHGbat/ioXf8MxOzfvhoRiLb+kZCUhPVr1uCxf9+P1cuX4/oGmRjdPAeZSeY4&#13;&#10;ANw8D2blcFtiG8SsXyaUItGrQNcMPLL+EObsPYbEtGqzup/Xe8LCefMKf8WPRSKRSCR/UaRQlkhO&#13;&#10;gvbt2zfavHnzeo/Hk6RbZl4kZqLH7SAOpRSKokDTNGRkZGDTpk3IycmxDb3siSazYyAxM0QhhsW/&#13;&#10;zcgKt1OxAWDixIl4/PHHSzt27Nhm3bp1B87UOJwMnHOlTk7tm48XF9xhcORGGYNCiS2KDcaqrPN2&#13;&#10;9472es2abUM3wJnh6kJDoKiKOU4cP2ZkZj5WVFT0imyZJfkrQQjBeecNbLXkyyUvK3q0y/91rIOL&#13;&#10;6lQDCBDWmP3YMFOrLeUqGhRzQKEEaT4Pvjhaitu+2YVj3iQ8/eIL6D3gfMR5PYiGIzH3mzul2n0O&#13;&#10;QhOLKC8gFgldkWyxBXfqjoldywyIxlHcfmqa27hnI9z9DLQvx+kwEJ+QCIMZePHZZ/H0fZORQzme&#13;&#10;PKcJzsvNwLFIFFGDgVu+DsQt0glAqCmYvaoChQHLDh3D45sOYXeEbKtXr87kQ/v3v/tHXnSUSCQS&#13;&#10;yZnj5/M8JRJJDHfdddcBn8+3Vdc1AAyK8KxxGboKEccYs024iouLsXnTZns/Tj0fsUWw+3WRjii+&#13;&#10;Z4yBGQyUUBw9ehRbt24FAOTl5YFSmrJjx466p/GyfzUtW7ZvnpmZ+cbhwqPTIgbLNTgDJU4dNuex&#13;&#10;02U37siwWZutgxCz1yqlAKXm5NkwGHTdgG4YjQoLC1/OzMx8sUePHpln6holktPJu+9yJbtWnSsX&#13;&#10;f7H4kwbxtMuMbo1wef0M6AyI6twWtZZfFZyHkflvr0KgEIJ39xbh+q93gWTnYtqMF3DF8OHwKAqi&#13;&#10;4WilzBWB+x502XXF3rO2DbaTqO0m9hVXzgzhrlN1ErwJXNk03N09ynk3FAiCaQZumzgRr7z7DpQG&#13;&#10;jXHV8p14ZtMBcJ0hHgxgzBTZQoTbC48EBBQaAyKcoX/dapjdoym6VPO12LdnzzvepJR/c87Vn/uZ&#13;&#10;SCQSieTvgRTKEslJMGzYsGhOTs6LjHGdMQ5CFbMWGbFp0wLOuelsDWDR4kX2a4ZhWKmMHAzM3o4S&#13;&#10;CoMxMMMAt8SkqIUmhKC83I+hQ4ciLy8PTz/1FAYNGoSmTZuSYDDY+kyOw/+CEIJWrVoN3Llz65cl&#13;&#10;JaVXEEJgcA7dJZA5BxiDJZZ/bl+mIQ9jDAbj5t8cMJjljusW3YTg+PHjo7///vv55513XuoZu2CJ&#13;&#10;5BRDCMHtt9+e+c/r0l4tyD/41ogGaXXf7d0UfbJTUW5wcEpAKAWx/6agVskCtV5P8SoIMI4bVv2I&#13;&#10;f63dh3MvvRQLV63AoMsvQVFhAZiuA1aklsM0xCIunwQ7q0W4Z3NhtMUdawU7cs1BYN6UZtazI3+F&#13;&#10;wRZxladQbj01Cbej4BwEnBNblJsS2nk+UEJACUAogcEMlJWUou+gC/Dh0kW4/J8j8PCWn3DN1zuw&#13;&#10;rSSERFUBJxxcIYBiGiPCFsqw+jATlGoM6fEqZp5TD092qkMSwuUPKr64L7p06XLWGfgxSyQSieQP&#13;&#10;jBTKEslJwDnH+PHj342P9+0wXandtbWVtxcphwCwZfMWp41KhZYpqqpi9+7dOH7sOAictGTGGFRV&#13;&#10;hdfrtYQgRVFRIQKBANauXQev14u8s84CpfQsVf3jBEEaNGgw+Mfdu18DUINzBl3XTTHLODhDbFTp&#13;&#10;pOCi5LLyO9YChK7rCAaDXTdv3vwM59zzW65DIvk9IAA6nNU17+kXpn9hBMqueTKvPiZ3rINEhaBc&#13;&#10;Z66tnFvIvi8YBwVHqodgbbEfVy7dhq8KAhg74U5MfflFJCWnIFgeAHEt7Tmi186XtuGizlfU+nIe&#13;&#10;8/yK3bjikhev6iXnoM6DoMKbTv2yfZ0Vd2Kdl7+sDIkpKXjihefxxMwZWOOPYsiXO7G6JIyMuDh4&#13;&#10;hdinxBH+HKbZGTNNzyKGAUKAyxtk4pku9ZEMvfu3a9a91bt37w5VpaFLJBKJ5O+B8nufgETyZ2PB&#13;&#10;ggVavXp1iv3+wGCFKlQI2qohdu1fUnISRo0aBUIImGGKXs4ZFEXBihXL0a9ff+zdsxeXDB4M3TBr&#13;&#10;5DweD5YuXYrFixejXdu2iIuPR1x8HMrK/LjrrruQm5sLXdcx/4MP4q+6+uo3Nm7cGD5zI1HF1RKC&#13;&#10;Ro0a9T1w4MAbWjSaSQjAWOzE2lU6eeL9iC9XSjuIK4J1AsQCg6qqCIdD7Z575rnkQDCwZPLkydLh&#13;&#10;S/Kn4Iknnkhct3HjyN27djzfJT2u8f0d6uD8mqkojxrQuTDCEgZZ3Ekvtn734ygBYwZe3XUUt6w+&#13;&#10;ADW3Hp6cMR0jx46FrmnQopHYVGvbY4G76oZ5rHU1HP8FoHINs30KooyE2zu2DwMufLetFG1LBNt1&#13;&#10;yOKYIiWbi1RpJ/Ha3KqCMRisDgSahg5nnYU2HTrg4OHDmL3ye5TpHA2S45Ae54UGV8q4FfEWhl8M&#13;&#10;BAwEYcNA3SQveuekIaxp6Z9t2Tk4Ljk5uWf37uv37Nkj7fUlEonkb4ZcKpVIfgWEECQkJHwbiUTy&#13;&#10;OGMwTiiUTVMvxhjat2uPVd+ugmgtZaZsE3i8HrzxxusYPvwaNG7UGBs2bjDfIwQ+nw/jxo3D888/&#13;&#10;j02bNqF169Yx01kA2LdvHzp37oxmjZp1W/HtipVn4vpPRP/+/et98803S6PRaAPR8/lkqBxXcl63&#13;&#10;HXldnmduJ157W0KgKIpIx2Z16tTptH///vW/5nokkjPJkCFDqn/06cL3IgH/udc3zcadbXMAgyGk&#13;&#10;me7wItprRkat9GYOq4cwkKhSHCqP4t51e/FVURADrhiKh554AjUyM+H3+xEbzoVrf+LbyrXKIgBr&#13;&#10;f1SsWrnuvMr9lF2rWhWjxq7VLluWc1s3O3FuHvsZ+9ngrjt2YwaHkZCUBMYYbhpxLRZ98F+0TPJi&#13;&#10;Ts8WqJXoRbFugDEABrMX1cDNPsycwk4Nj/dQeIiC6duO4IUfDkOPS/pg8NDLxrw3a1ahdNWXSCSS&#13;&#10;vw8yoiyR/AoIIUhKSooPBoMD4LQyqrQNXE6yPc7tgWHDhrnEo/NednY2Vq5cgXPOPgcXX3yxXZus&#13;&#10;KAqys7PxxhtvwOfzoW/fvoiEI3YaM6EEHo8Hc+bMwfbt21cyzn43QXjnyDuTP1ry0fRQKNiVEGq2&#13;&#10;aDmJSaWdZXmi5TsiJrLUFgpVZkUSYmVlMhBCiKqqP4SCwW9P/ookkjOD1T6t+ao1a5+N08L9rmpY&#13;&#10;Hbe1rAlmGIgYYmHMHVkltgClhEAhFAkKwb7yCEav3IF1fgNXjhyJp2bMQJzPi2AgAG7V51Jx7zhH&#13;&#10;t02uXCFja3GKxGZiV0qVds7ftTd7YSvWqI9UeW8T9+snuJ+dBTTubOTe1qX/tWgUBAT9LhgITgi+&#13;&#10;2rAFC7bvR920RDRKigMsrwQ7tcW1DzEKOjEj1+fWTEWbaon4Lr+w+aqNWwY0a9Z09/Fjx3ZLsSyR&#13;&#10;SCR/D6RQlkh+JcFg8PuZM2fWCIVCnVRVhWgp4vV6zTkYY5aA5vB4PHj+hedRt25ds8WTZbxDrPdT&#13;&#10;U1MxfPhwDBg4AKqq2sKbMYbc3Fw0btwYt912GxLi49GjZ0/HwIpxEErx3nvv4eiRo2Ug+O+J08BP&#13;&#10;H4QQ7Di4Y1J5uf9GAgJmFSKf6vI+ArNHK6HUNPbigJcSkanpmjtzKJTCrNsmuQ8+9NDrS5YsiZ7a&#13;&#10;s5FIfjuKoiAto8aIA/v2f9Au1dvm5R6NcHGddOiGmQ5sZiMLEyoR+mXmFwF8lCBZJZi6NR+3rN6P&#13;&#10;tFbt8fJbb+LKf46AFolCi0btDBWn5sERwubN445UE1fQV5h2EaccAk7klVDh2m9tTyxzLiuSzMUz&#13;&#10;oIoFMF4x2kxc+wcxhX2FHs7mYhpxhbmJ8z0hoNZCANN1KKqK3gPOR+9+fbF49Vq8/O1WFJeH0S0r&#13;&#10;GfEqgcbM8WPWtVFxTYSCEgpOKSKco0GaD+fXSkd5MFLj6x8PDkmqlpHx1BOPr/z000/l80QikUj+&#13;&#10;4kgzL4nkV0II0QcOHHiPz+dbq2ka4uPjceut/8KXX36JxUsW47rrr0daWio4B1q3aY0uXbpA13Uz&#13;&#10;AqQoUFQFikLtNGGfz+cy7TIjxaqqgjGGoUOHYuCAgbjr7rvx0YcfQVU9YAaDwQyoioIaNWogokWa&#13;&#10;RqPR32Xx6/rrr08IhUJXUuECzhjMREg4E+8qIe7p//9EeA0xzpGRkYGGDRsiyjg4pfAoClSFQqUE&#13;&#10;KoE1xio0TWv5zpvv9PzNFymRnGLOOeecnNSM6o/6jxe9dGFuWvLTXeqjXqIPAZ2DueqHCSHW/6zN&#13;&#10;VGHCzJTreEpRFNXx4IaDmLqjAK26dcXM12fhrK5nQ4uEYTDDyWqxnivifhRtl2whLASzENNOOS9E&#13;&#10;D2NOTHMuzoXJF2yxK14392UKcxobuoZ9v3MCyk1BameHuI9t4zIXI6Is2zwosc8uFm6t0Bm6Dv/x&#13;&#10;42jSogXe+eRDXDXmerx+qBRXLNmKXWURpPg8UAlAiGsxQIyPfdoEAZ0jM0HF413q4e5W2XF66bHb&#13;&#10;/jVx0pt9+/at8dt++hKJRCL5oyMjyhLJb2D9+vWh9PT00vLy8iF3Tbobjz3+KGrm1ETDBg1x0YUX&#13;&#10;Iq9LHkqOlWLy5AfQoEEDaJrmtG9xpTcSV/TEmayZ32uaBlVVEQgE8fHHH6GwsADDhw+3o8penw+L&#13;&#10;lyzB999/n7hp06bXf/jhh7IzOQaEEBQXl1xy/HjxWMCcqBoGs4JKziRXRH3saJS45EqT6Z8/FocZ&#13;&#10;af/Xrf/CK6+8grLSMqxZuxZU9ViTc0CxWsFwALphIBAsTwmHw29Pnjz5dAyBRHJSEELQrl2789as&#13;&#10;3zBfDQcHPdC+tnJL8+qIIwRhw2m9ZD8fQAAwELsmGcjwqVhy2I9/Lt+FFcURPDlzJu59ZApSUpIR&#13;&#10;9JcDIDG31glLFQDE1gzbdltwp0u7I9sQfxK4t3Sla7sErB39dX1f8bhE7MtJ4+YVBbN4XlrRZi7O&#13;&#10;136eEPsq3MfQIhHE+eJx/oWD0L5zJ3y8ag1eX7sDAYOjY2YSfARgBGaLLTs6TV2ugwQGY9A4Q8fq&#13;&#10;SeidUw17j5U1/XLrziuyc3IQDoW+/T2yeCQSiURy+pERZYnkN+L3++MzMzNxzTX/AAAww2yHxDlH&#13;&#10;zx49Mf/D/+Lcc88FYKZlE0KstGmzhpdVYUgFwJ5sejweMMbw7rtz4fP50LNnr5iaaAIgISEeAJI9&#13;&#10;8NQ8vVdbGUVREA4HLxXmXbrBwFzXZU/BOVzdoKosfPxZKKV2xL1WzVoYPXo0qlevjukzpqNr167Q&#13;&#10;olFwQsAINbu+MAO6bvajDgSCvfLy8uqdwsuWSH4VqqoiM7vWuA0bNr3ZLNFTb1aPxhhcOwXBiI6o&#13;&#10;bgDWs4FxO5Zraj9KAYUi3qsiwevBS7uLMfq7vdDSa+Clt9/EsBHDoek6IpGoua1QsnC0quhbbpqA&#13;&#10;iQhu5ftPLGDF+k3D/s5534lNEytiLXDu/gr7F85dMfrZksDEaY0n9u428Ys5HVeEmXPLD8G1MuAs&#13;&#10;OFLoWhT+sjL06t8f73/6CXJat8YLO4/grjV74VMVJHtUM/eaOhF3O5pt/TwMZpqqNU/14fGz6qJF&#13;&#10;sjf3yE8/PZ2Qmj76j9SaTyKRSCSnDimUJZLfSDAYTG3QoAHqN2gAwBSOImIsIg2ihRTnljWrO6Ow&#13;&#10;omOs63UC2BHoZ559BqtWrcKkSXfZLZDEZ+Pi4gCAlpaVJp6Zq3YYOXJkzeMlx7oDsBcAgIqTYAGP&#13;&#10;ye60axtdRjoxkbQKwWbDMJCdnY3XZr+GOnXrIBQKgRCCV155Bb169TTrMQmBwQHdMPsqWxPmhC1b&#13;&#10;tjzYrVu3aqdzLCSSE0EIQd8LL6yv+uKnHz+a/+zldavVmN6lLlonKPBHdBhEBXNFMoWQFd2SCKFI&#13;&#10;9XqQH4zixlW78cCmQ+h50cWYv2QR+l18IUpKS8B0vYKsNe9CJhyeRTiaODXAdp1yVdFmYu3DnWJt&#13;&#10;S2AnBdr+qMjaJjDTqkFjq5vt+mLz2qj1jhDHdp95IKZG2RbMVso34dwu2bD7NJs1GfbzNeYaiJnu&#13;&#10;XXa8BBlZ2Xh57tu49e67sFzz4splO/DpT6WIpxQqiHOpBgc3OLjBwAyr/zvnKNN0VPOpeOXcRhjf&#13;&#10;Kgfcf/w5Ghf3bp06dbqe3G+ERCKRSP7oSKEskfxGKKU8GAwiEjW9XezJnhVhEaZbpiENB6gr3Rqu&#13;&#10;iSrcaYfmPgwRdWYMLVu0RPv27aGqCgyDgTFn9qpQ83OGYZzxcop9+/Y1YwbLEecd0zOZi9es790f&#13;&#10;dDx/nMmpPZ8mUIjp5qsqCjweFZxz6LqOBx98CH379oWmaVAUBaFQCM2aNcNbb72N7JrZiGoamKvU&#13;&#10;UZxTOBT6x+aNG+eOu/rqlNM9JhJJRXr27Nl08cJFn3uigbHTz66PaV3qIzshHgFGQakCCoByK0wq&#13;&#10;wr/WL7JKCDI8Cpbnl2Dwom1YWKLjrkcfxUtvzEHdenXhLy0zhTWxpWeFSDFx/nPdY4QQVNERyl7M&#13;&#10;ckS6OC0hZLnr37Brmisa6rkOXyVVxJvt8glq76Kyj4FdtsJhS3HnTfPEnfZPZsq4WHyLhILIys7G&#13;&#10;pIen4KV33sI6Q8VN3+3BmzuPIM1D4CXczPYRddliDJi1H04QYRwpXgW3tMzGYx1qeVIioSEHfsr/&#13;&#10;8Oyzu59bsce0RCKRSP68SKEskfxGUtPTd+/auQtffrEMAKDrOgzdAGcczCWQRa2hEMaEmq6xgDkB&#13;&#10;47CizuDQdQOlpaVQFMWcOFqp1gcOHMDhw4ct8cztvqe6bkZxE1MTQ2f6+jdt2pRLCPDz6YfOxPpE&#13;&#10;iPpDMZkn4Fa5oOVCyzkGDRqEK6+8ApqmgRACVVXh9XoRjWrIzs7GsKHDrAUK53wYYzB0Ax6PB6FI&#13;&#10;pO/bn39+d1XtvCSS0wHnXGnasmX/5d98O7eJD42f7FwPF9RNR6nBoVECqipQKAU11TE4NxfBOAO4&#13;&#10;zqESMyK88GAxRq/4EbRmLcyY8xpunXAnopEIwqGw1fKJmPFQkXJNnLvOfMlqm8asEogYIYkq0jss&#13;&#10;8y5OzOcMdwQyAQG1JKrjxO3s0178IuIYsdFnR0qaCdYVF9DM5xoHsU7MFqx2QNoVIRcrbFbImbu/&#13;&#10;J87CgNsfwdA0FBcWIK9bN8xb8DG69uqJyVvycde3e1Ac0pBIidleDmZEH0ysFFhGZAwwGHBM5zi/&#13;&#10;Xibe6d0c3TITMlat/mZuRnbOv2bOnOk55b9IEolEIjnjyNmiRPIbyevUaYVu6JsfmvIQNE2D1+uF&#13;&#10;YejQdR2MGTGRHbdRlzsqAwJwxhGNRkEIwZIli9GxY0dcc81wzJ8/H8uWfYGbbrwJ7du3x8QJE6Gq&#13;&#10;CoSrNACUl5cDQImu6/vP5LVTSlFeXnYWIdQW9b8WDti1zQYzv0ApCKWIRKO4/bbb8cH7HyApKcle&#13;&#10;PKCUQlVUEAJEo1Hcf//96NKlCxhjMYZoHGbvVMYYykpLb2vVqlU3GfmRnG7uv//+pPjEpHd3bN32&#13;&#10;yYU58W3f798CfetmotggMAi1o7WEWmZSMNOSuWEu7sQrBHv9YVyx7Adc+80eDL7xJiz6bhX6nT8A&#13;&#10;xYUFYMwwF9vEgpt13IpJ0aYG5gDHveUAACAASURBVFYms6s2WYhkV2Q5lti0bDPaS82FPZfQrtIp&#13;&#10;rEK42C2o+Qk2ssuPiZD37liySwS7D0OcZHDXUcSOrFrqSjFwEBAE/H606dABsz/6CPdPm4pZR8MY&#13;&#10;vHgrvswvQyIoYBgAzJUFc/HOMRQzncgJyg2OuukJePncxri7eVZ2ecHhqbfcfvv7AwYPbiKfMRKJ&#13;&#10;RPLnRgplieQ38vnnn5e1aNHi9m+//dY/btw4+MvKEBcfD6/PC4/HA8WqJY4VbkClSR2c1OvcOnUQ&#13;&#10;iUbw+utv4JJLLkHv3n0wfcZ0eDweDB061NyHPfEF/GV+EEIOderU6egZuWgLzjkMg7eCMO+qEDSO&#13;&#10;cfPGCTMwK0MIQCkMgyESiaB7t+647777oHpU2wXcjgqLKBEzUK1aNYwbNw6AWc8cc66GDnAGwzC8&#13;&#10;Bw8eukNGlSWnC0IIBg0a1OyRJ596RwsFLx3TtIb6YKe68KgqAjq32jtxO2sCIqpq3SQKBZJ9KjaV&#13;&#10;R3HTNz9iY0kIw64bhX8//CBSUpIRDgVivK1i7ivb58BlBgC4pGTF4zm10FzULrv0qxMFjhWt4ium&#13;&#10;H7LYuIrkESvg7AR/XTXS7uciRxU+BhWuL8bl2qX7nZPg9rbiyz4kHMMuAiAYDCIaCWPkjWMxd8GH&#13;&#10;ILXrYNR3u/GfHUeR5lHhE2Xj1qKB087KGYawwcAJw9hWOXi+S0MokdCFn3284KNz+/ZtVHkkJBKJ&#13;&#10;RPJnQS53SiSniMzMzGFFRUVPN23SJOeCQYNQt249GMzAVVdciazsrEpRThEhsSfKHADMtEtFUZCf&#13;&#10;n49vVn2DfXv3Q9OiyK2Ti549eqJ27dq2MRi3JoC9+/TBt99++xpjbKSu62fkejnnnpo1a95yrLj4&#13;&#10;EcYNL2fcLKmswkXXvMKfwTL4EZ+klJqtr7w+3DXpLoy7ZRzS06vBMAxXay2nINIwDDDO4FE98Pv9&#13;&#10;6NatKzZt2gyqKLYgoYSb4lrxACCB3Nzc3rt27Vp9CodEIgHnnGTl5FxVcLTw/xomeXJva1ET/Wsm&#13;&#10;I2IYMIhqlRETW7C6Tao44/BavgYv7DiKl3YcQa3mLXDPww+iV/9+0MIRGLpmHYmIQDLM5we3s64B&#13;&#10;EVG2zwpCQJIKr9vimSMmqkysbzhxhLB4VgmF6vq062X3MZz3nVpo5yDinImdfi0eiK5ItS3ExfOh&#13;&#10;YpTZetXOyxb7EQflMeMduyfnLBk4UlJT8cPWrXjigYew7OOPMbR2Gq5umIVmaXEIGszKcHH2xe3r&#13;&#10;4mDg4MxAEiVYedSP/+wqwvLi0Pbq1TOfH3LppXOmT59eDolEIpH8qZBCWSI5RRBCcPnll9f/5JMF&#13;&#10;N4dCwasApADwzpo1Sx0xYoQjbGPEsonbAEyYd7ldrd24TbwopSgpLUGrlq3ANDb4cMHhD0/zZQIw&#13;&#10;W1ZVr1792aKionEEAJhh1gKLCf/PfJYAVk2l9b31D8bNum3GzOuPi4vHtKnTMHrMDWbbKV03x8Ql&#13;&#10;kMW/xfiJKPEtt96C5559Dh6PB8TqP8s5TNMkVYVmGMhIT/93QUHBFNkDVXKq4JwrydWzppYXFY67&#13;&#10;rH4NjG+VjWqUIagxu47YjqJSYqZbUyv3GgQpCkdRIIq7Vu/BwqN+9LlgEKY8MxVZtXJQ7vfDcYom&#13;&#10;TuCUWMLUqiF2/q/uRFarEonmpo7Itc7f/t7ep9Ca7k9XEMzufZz45q9sHCYc8t2Ghs4pxG7sXA23&#13;&#10;BbkQ07FPyQoi/ZfMcqxjMnB4fT744nyYMW0aHpt0D3wA3urRFN1rJKHEYAgTl32YwezWVKbZNgM3&#13;&#10;DPhUCkYU3L32AD45dByexOT3o+VlVxBCzswqpkQikUhOCTL3UCI5RXDOMW/evL2RSPiO888/v3O7&#13;&#10;Fi06ezzqpwsXLox1wD5BxFVMXAnMOkAhDkV/Ys5E5MSMoIrU4qlTp6GgoODbSfdMWna6r5EQgrZt&#13;&#10;27bz+XyzCgsLxwlRf6Je0FVh1iKLHVrZi8QUDbpuID4+HjfddBNWrFiB0WNugKaZETRT9Dp1juCm&#13;&#10;URcznOi6iKY3btTYPl+AwGAMjDvbcTO631lRzrhJuOQviKIoaN68TZ4nMWluRrhk3OQOuXikY22k&#13;&#10;UiCsMRBQcFBTBDLz9w8GM3v0ckABR4rCsfhAEQYv3Ijlug9TnnsOL745B5k1MuEvLQVhzJVmLXKN&#13;&#10;uSNg7Tpa8cVtl+bK6ctwb2i/ZqdXW6KbE3cvY15h+wr52QLiej3mkOJ8XTXJ7vZU9msVU8nNYzlt&#13;&#10;oVynXkkkW8Le+uJE6GlXnrQrLdsxBYOdVh2NhBHw+zFq7Fg89/octOvVC9d/swtPbTuMkihDgsfj&#13;&#10;iipb48DMdHpwgFMFQYNDN3Tc374WHu5UB029xmU0PmF+dvXql8lnjkQikfx5kBFlieQ0Qim9tXbt&#13;&#10;2tM2b96MlJQURKNRu8+yk1JYORWy4jzTPaHknCMcDiM+Ph5Ll36B/v37IT7eO7a8PPTi6b6exo0b&#13;&#10;n5efn/96OBzOJoRYZj5ORJYzd1TLmsKfMBWbOA621muXXnoZ7pxwJ7rk5QGAnWrtpKg7uHtTi+i7&#13;&#10;pmnweDx46623cPXVV8Pn84ExA5pmCmiFUni8XhiGgczMzIVFRUUDhBCXSH4NlBJk1qx9a8Hh/Efa&#13;&#10;VYtPeLl7E9RMUFEa0aEzbhpCiQJdZkYtYYljQgh8PhXgHI9s3I9Ze0vQqUdPTJv+Aho2aYTS0lJz&#13;&#10;kcx1POKKrVaEuO87tyC1o7+xqdQxmRmuLOpKkWX7iK60au46RsUsb9f7jk+BE93mFbeNvYBYKjwQ&#13;&#10;3QZ99vuEuLaFFWW3lhFc52ln6Lj6Ndvp7zHH5CCEIiklGZwx3DjiWiyY9x7apcZjVq8WyPRRlEQN&#13;&#10;s88yM2xXbi5M0azeVlQlSPV5UBDUMG7lj1hdFET1rKxbSo4de04+dyQSieSPj4woSySnkbi4uEBR&#13;&#10;URH27tkLwJqAMm5FlXiMYQ0n3OpD6hLFrgmiaB9lGGbUlXOOxx9/HIZhlNaq1ei0R5Ovuuqqavn5&#13;&#10;+Y9pup6tKIod6TbsyAzsqIwZFTfNeCl1DHti0s6tubmiqujYsSOmT5+O999/D13y8qyIOXO1x6q8&#13;&#10;D/FFKcXhw4cxZ84cHD58GACQnJxsj7dbp9tzeDPCX3S6x0zy12bkyJHJNbJrji8vOPJo/9qpCc92&#13;&#10;b4zqiT6UGACn1Py9pRWEmChPMBh8BDgWjOKB7/dh1t4S9LtkMN784H3Ub9gA/pIS2MZVcMynXLtx&#13;&#10;fVl/VrSu5s7xRH9hAJUiyQDsVk7cWpUihNh1yuZHuOV27URpiet+twW1eG4RHlM6QiD2V5UYtq7A&#13;&#10;Zb5lR3yJ63wIAXdfAhdHdkZCGG1xTswINHHqoAFnYc5+LBARnXcglrAvLy1DNBLBUzOmY8z427ED&#13;&#10;Xlzx+QasPFKGRAVQYJj9rl3npBBAIQSUKgBRUGYAGQlxeKV3M1zbpAaCx4qnVauW8cyQIUOSKg+E&#13;&#10;RCKRSP5ISKEskZxGFEUpCAaD2LlzJ4DYKCgAa84oZrPWZNKeXDttpBhnMCyRrKoqDh48iEsvvQxf&#13;&#10;fLH0cMuWbYfu3Lllx+m8jieemJO4cOHCt6LRcAfCNHBDi4ksmdrf1TPamrBSSqBQBSL67K7TVhQF&#13;&#10;nHP06dMH3333HcaOHQtdM8W3+T7F1q3bkHdWHl544QUAgKZpVtstDk3TYDBTTD/11FMYMWIEPvjg&#13;&#10;AwBAeno6PB6zlWnMZN1KxTaj1Hz5mTI+k/w1WbJs2fkFR48+cX/bnLiXujdGToIXAd0A4S7RRlz3&#13;&#10;NDgUxuDhOpJ9CmbvK8YFS7bhw4AHr334IV547VV4VAq/vywm6EtEinXFvGQuUpktt2q4GiFViNYK&#13;&#10;cUhi/rPuiUrZ0tzJDHGyvB2xLQQ3d20Qo8GtP+2FMefZUGWRhh1xdq9qmft193y2nf7FAqPVGopz&#13;&#10;UkkIO6nXQpw7xl+xx3VWDNyp7SL1PBqJgBCCex5+GO8u+BiB3IYY9tUOPLrpMBhR4aHE8Z5QKIii&#13;&#10;gFCzN7ZCKCgoggaDQinu71gXU9rXov7iglsWLFnWo/JASCQSieSPhBTKEslpxO/3FwNgZf4yAFbE&#13;&#10;hJKYyKs9ka5g8mVGZU1BqSgKVEWBx+PB+vUb0KdPH8yf/1/Url170rZtmxadsO75FEBA8PzzD1wU&#13;&#10;DAbOVxTVmr9WfTyRYcohxLNZH0wpxbhx4zB37lz8+777kJaWZtcTX3XVVVAUBVpUs1PLuZXOvWbt&#13;&#10;GqxesxpTn54Kv7/cNs6hlMDr9cJriWGRxhgMBgEAcfFxZjQapMK5cuE+Hu3QusO60zlukr8+4VDU&#13;&#10;pxCgXqIPWkRHOBQF1w1wg9k3AqEERFFMB3aVIsFLkeRR8eruIjy89TAi1Wrguf+8gj4DByCqaQhF&#13;&#10;IuaCmivQGZO+7I74EltCW+LRFVuNzdeuGIK2BavjXe1+BrnDza6YNXfVBhP3ca0Is0uw2uJWnIBL&#13;&#10;7NpfcAlg1/HdpmccPyOwbRwR7PR3FvtEjIlYTG2zvdAAZ6HSXpawviiFrusoPV6CFm3bYu7CBTj3&#13;&#10;/P6YufMwRn21DeU6UC1OhaKaIhm2QRsBODNT7zUd0bCGQFhH82qJiPcoiDDN98t+yyQSiUTye6H+&#13;&#10;3icgkfyViU+O10P+EOOc24tS1DKuEgiTL0IIjh07jvz8n5CWlgaf14doNIKS0lIcOnQI27Ztw/r1&#13;&#10;67F4yRIUHD26IDs7+929e/e+UZUz9qmEcUYSExMvNqyoiMFFtuGJJ66MA6qiwIwqcTzy8CO4c8Kd&#13;&#10;AIChAC679FLMmzcPLVu2wtChQ0xjMuKa5AJQFCAzIx0AkJGRAUoJdN2A16tA1w3cOeFODB0yBGef&#13;&#10;fTauvvpqRCIR9OvXDwCQmJgEr8+HUDAYk2VqOmpHkZiYuOiTzz9Zf7rHTvIXh5i2zUHNynAwDBBC&#13;&#10;ASvt2vzlowChoApHmodiQ2E5Ht10AF8Xh3D1mBtw7dgbUa9BAxwrLjIdra3fSfs301VWa99xnIMS&#13;&#10;M4pMuCN4xeY8ZgemAOTEjqvCrnuw2rK5XnXvwdkjAdwmXCfy8eJ2+FlEr7ktpOEcyknUtstNrE84&#13;&#10;J2GLZCJEdsy4V46YO+85RltCqIsriq1RJvb5CRhntoiOXV4z/ywvL0dGRgaenDkdr784E3NenY1R&#13;&#10;y3/AmBa10Kt2OohCoXPxgBSLJZZ5GweYQhDQGDTG4QV46ASXIJFIJJI/BlIoSySnkQRvghFCCJS4&#13;&#10;kjcqtofipmmVx+PBlCkPYerUqahduzY8HhWBQBDBYBDl5eUAECGErMvKyppJKZ1z5MiRKttHnWoG&#13;&#10;DBjg5Zy1MQwdhKhg7Jc5XFNKEY1qOOecs3HH+DsQDofBAfi8XrRt2xZt27a1txURJdGqSThYn9uj&#13;&#10;B158cQby8rogISEB0UjUMu9ScPDAAdx7771YunQp8vLykJeXB03XwTlHfHw84uLiEAwEoBACDyVg&#13;&#10;hMBgZopkTlbOG4QQ2RdK8hsxF4MAUwxx3QCjljszAwil4CqFQilSKPDZngLcvnofwmnpmPrq87js&#13;&#10;6isRDIURCPhBbUHqTpMGHEUq5CW3a4cJuJ397CjqCoZZxJG4dkq25ZDNwSuJQsRIS1hp1uI545LS&#13;&#10;dgp0xT0QJ1rtilw7H0SMurZTtWOeieYIOC8R11sVJWzMKKHyE9FZQhDX6249ZWv+iuNmn4dzJEoI&#13;&#10;IqEQkhOTMXHKwxgy/Br845LLcOOaHfhHUTke6lQfmmEgbGUUcNuEwlnEUCBS+RS5SieRSCR/cGTq&#13;&#10;tURy+uFJST/j22IHOTh69uyF/v37Izs7C4mJScjNzUVWVg1QSvVGjRoNZ4z1OnLkyJwzWVu7cOFC&#13;&#10;TzgSTeIcMJgzcXRHaqvCFL0c7dt3FDXBUC3Hb845DMOw67VtYy5C7X8zxpAQn4DRo8egXbt20HQN&#13;&#10;VKH29pdffjm++OILzHt3HgAz7ToSDpup2bbxDwcFh0JM4U4VBaqqRjvlddp2WgdN8vdAMXWVQqxM&#13;&#10;ERCYRtcchgEYOoOPMRBNw6vbD2PU6n3Ibt0Gny5ZhKuvHYFQmR8sGoFi/d4LsYwK3gXcrmmwBKjL&#13;&#10;eMsdNSUVRKP5MXsHznlbdbvEiioLAR6T4Cyivzx2j+L0KKwqEvv5xUyzQcZgMA6dM+jW92aPdSdb&#13;&#10;RHgYEELte55a+zQjzaLe2NzaXly0xH1MdB2xhn32axB+CSKdG3aHK3ERXLTOcqtsl8Midy0ymM8n&#13;&#10;AoUoYIyhpLgYufXrYebrs9C1T2+8uf8Y7l6zFwcCUajgYIYObhiWORoFpRQKBXyK+btiwPgl640S&#13;&#10;iUQi+R2REWWJ5DRi1c4SRf353pmqat6KF110IS666EKEw2FEIhGkpqbi4Ycfxr333mtkZmauJ4RE&#13;&#10;T/9ZV4YzplTsWepMIJ3X7Mo+SqBQAh1AIOB37Yfb/aCpK/2cG455kIi+i4muYU02FWLWHGtMQzQa&#13;&#10;xcUXX4yePXvixhvHomu3rsjKykI4HAa4aX7GGYOdMCom/eaEmyUnJ4dP+SBJ/naoqsoIAXwKgUIp&#13;&#10;oFBQDvN3jzEk+LxYUVCGp7Ycxs4Ix4QpD2HEqFFIS0lFSfFxOw1ZIaJtFLF+T5285kq1xrYwdDth&#13;&#10;W1LZcnCuKJjdm4AAYGYNtPkR4axNY9OriZN6XXFBjFAKVTENqwilloilYODmYhp3ZKrIQKeUmivz&#13;&#10;TAh8U0AzxuxUaFi12QzMEcsAYpSxJXodyW1mt7sv0x64imFmO4LMrF1VdOsWe7SSTRgRh3RGwg7c&#13;&#10;c/hLSlG/SRO88v48LHj/A4y/YSw+yy/Bv9vm4vLcNPgjEXNPiimUfZTCRwCPQoHYrl8SiUQi+QMi&#13;&#10;hbJEchoJBsu8AGhVDswAbNEIwBaF4ASK4kF8vDn7Y4YBADwcDnvP0GnH0KVLF2P9+vUBTdOqTPWO&#13;&#10;NfixJsVW2yZCCL7++mscOXIEGRkZMHQDzLAmoaTyeMA1ISWuFE63qCaGGSEKhUJITk5CUXExjhw+&#13;&#10;gpycHPN8AEQjUUSjpsEXA2C4o3Gc+zZv3lwfwK5TNESSvymEqIwQApUQUI8CCgJiGFAooDOCLwrK&#13;&#10;cfeGQygOa+jUpQtuveMOhKNhlAf8doRUlNsS7lQQCwnFXenYdnTZPLKV/lxVTkdVycdOkNrpfRyb&#13;&#10;zmyKT9FqSYhI8zOEEqgeL1RVBWMGwsEQjh0/jlAggEB5OY4VF6OosBDFRUU4dvw4ykpKwBkDoQpS&#13;&#10;kpORkJiAjIwMZFavjszqNVCtWjqSUpKQkpqC+IQEeDxe6IwhHInAiGpW8JxZGeXEdRVWZXHsS67F&#13;&#10;BLcyJjHPE3cSuNuxv+rlABLzl0i7jsF6dgeDQSgeL7r17oUa2TVQ8NPh8L83HIw7GAjjukaZSFIo&#13;&#10;gqAgVLFbVUkkEonkz4EUyhLJaUTXkUYIofG+ePs10SJKQFz/oopif29YmXliS0VRfpea2lWrVoUT&#13;&#10;ExN/4Jw3PtE2MYEby4nXMAwoqoI9e/bgwckPYvqM6RD9l8Xkm4I6c1JX7bb9N68wYeUcimq6gG/e&#13;&#10;vAV79+7Da6++hlatW0HXdftzfr8f0WgEikKttE8AVtspzhjZvGnTpDlz5qy85pprAqd4uCR/I7jV&#13;&#10;uFilgEdRQQiQTBgOlYYwce0BfFMcQLWs2vfGlxZ150D/kjLT/Z7a6ljkLotKX5EOzZ10aytF2EyR&#13;&#10;tqQs56ZI5rDMvCzFXale1xHFBABnEJnMEJFpIcYZ466FLnMnPo8HCUkJMHSGH3fuxJpvv8WyhYuw&#13;&#10;e8cPKC4sgr+sDJFIxDwKBbwJCfD4vKDWWBBiOkbrWhRaKAKma4AKeKgHSfGJpnDOqoGOeXk4q2s3&#13;&#10;tGzXFpk1ayISiSIYKLe0rugOAFvGi3TwiinnZvI2t9pCiYUxa0REmnVMarsYJ5cBmD2KInIdk+ft&#13;&#10;RLjtcaUAZ4hGogDnSEtO+So1O/udadt/fHhVQVnOgx3qonl6Iko0BgMcGgh0xmXhm0QikfwJkEJZ&#13;&#10;IjmN+Hw+Xdd1u6cvALgz+6xQrDv4YSNEn4goq6pqnPYTrgJFUXhKSsoOwzAuJMRMMTWMynmDZq2k&#13;&#10;NZUlZvopIQSqquDVWa+ibfu2uPbaa+Hzml1RolHDjipX7nUsvnH2bZ+PVePcrVtXrFmzBnFxcXbN&#13;&#10;M7FqAcvK/KgqAk4IgcfjQTAU6jVx0qSHFEW53TB+l2GV/IUgzGwzlOpVcLAkiDvW7cN3x8JHcnJz&#13;&#10;pxwvLHxBVdW5TqskDsaF8HPLMlfM08m8trSyO5rsiDUn+dpK27b24fzeu1OFAddenX0RO9MCjDGo&#13;&#10;Hg/i4uPh83hQfLQAiz7+BB/Oew9fLVmCYMj0aU6uVg0NWrdArUYNkJVbB5k52UhJr4b45CR4vF5Q&#13;&#10;opjnQSk4Y9B1DTyqIRwIoLysFIcPHMS+H3Zh+7p12P3td1i1fCXw5NPIzs7GBUMuw8BLLkG7zmeB&#13;&#10;gyGiRaFHNXPRLOY56YoBE+e6Kr5rp5DbQ1IxH1v8VNzZPa7tKkSrbcNty3HcrK0265et0DPL37dn&#13;&#10;Vvde52xbsfy7uVct21Hv4c71MKhONYSiHBrjZoaLIqWyRCKR/NGRQlkiOQ1QqqBTp471N65fP4AS&#13;&#10;irh4M6IsDKY44THmNMJwRuAWhpaQo8nJyWf4KkwYY2jYsOG8bVu3jTWYkUistGrGWJVimYGAMDGx&#13;&#10;ZwCh0MMRjBk9Bq+++ipq5dRC3/P6YfSY0dB1HRTErtGuBK848YcdjRf9pYXQNc/LHMeCgqPQNA0+&#13;&#10;X2yrUuGmzRjD0SNHbq1Xr97ivXv3fib7KUt+HQZhnIMyAwlMw9u7C/HwpsM4aqifdWzf7t7vv//+&#13;&#10;e1VVoapUBcyorSnAzAgy5XaM1JbMscUYQOwSmvMKt6PIgOixVPH32DTyInDr5pj9Wp9nVn/3xOQU&#13;&#10;FB85go/ffReb163Dss8XIf+nfNRq2hhdBg9Cjdq1kdukMWo1qIe06tXBAYQC5SgrLkE4EEBh/lGE&#13;&#10;QyHo0SgYZ1AUBR6vF16fD0nJKUhMTkVGzVpoeXZXEEVBaWkJCg/9hL3bfsDh/fuR/+MevDVrNl6f&#13;&#10;+RK6dO+Odmd1Rt9BF6Bth06IRqLQImEQSipFi8Xf4vnqZLa49a71OneNZ4XuAzHDXeGRYA6l86Y4&#13;&#10;B0oIVEqhUkU8pzgALP9i+eq2bdsO2r579x0T1h24cntJIG5o3UyonIEzDkW6XkskEskfHimUJZJT&#13;&#10;jMfjQYLXe8emzZvvYqqSkZtdCy1btnAmVpaxi0grPBGMmRNNS+z5Vq5Y8Wzn9u0fXL9586oz6XoN&#13;&#10;AIMGDVr7w7atuwzO28HqA02tc3TPJ0WkK7bnq5Mxvvq71QCAtGrpGEvHWIY+VdU9WxN4awy++WYV&#13;&#10;XnrpRYwZMwZdupwNADh2/DjWr/seXc7ugri4OACOKVp+fr69H7d44JyDGQY8HhVUUemxY8ceevTR&#13;&#10;R1dMnDjRD4nkZOGceEBQGDVw25oDeGPfcZ6anfPI7m8OTalfn9iGcQRghJqC1YBpaCeeAWbv5KrS&#13;&#10;iM1POpFocUwRR+ZOIDnmI8RMWBERZ1eaNaWmszx374sQ+BLiYUQ1fPjG25g59Wns3P4DAKDLoIEY&#13;&#10;MeVB5DRtirjkRFDOEDh2HId27sKit+fhwI4dKDh0CMWHj8AI/2+fQer1ICEpGdl1cpFVrx6atm+L&#13;&#10;Wo0bolP/fiBx8TA0HaVHj2DD0qVYNOcNfL30C7w8dRquHDkS1427GU2aNEG534+IZvkPEDgp6uYr&#13;&#10;MeNmXTkIoeZYuGq0Xa4HMYZpprwWteJOlB6WCBd1zUJ4UwAqIVCtny+hxE5R2bhx41ZFUUaqmVkr&#13;&#10;ntmW/58FB0swsWUWfAqB9j9HSyKRSCS/N1IoSyS/EWqmIitDhw5N+u6rrzqXBoMjvdXSrhww/Cok&#13;&#10;Z6bjjbsn4/OFn+HyoUPND3BeKSXYfNlJ9RNusIwxXHDBQDz77DMwKD3/hz17uhPdmNaxWbMXNu3e&#13;&#10;fVi3+gafbrZt25bMQFIqxKvsCE7sqydGVVUYhoF9+/YiHAqZqZmVzt/ZL2PMil4beP/9DzB79hz0&#13;&#10;P/98NGzYEIsXL8axomIsX74czVs0QzSq2SnuGzduMPdkTWzFcJuixGkdVV5e3uHZZ5+9mRDyfzKq&#13;&#10;LDlZuGEQUIoHdpVif1nweEpqtaf9hUen1K9fIeUfxJ3rDFOxcbv0whTJFZ4J3P4jZk/uzYT7tdiU&#13;&#10;WqLPSUl2dTl2hauptYHP5wNnHHu2bsPMac9g3ltvIzE1FT2GXIqzBvRH/dZtEC4vR+GevTiwcye2&#13;&#10;r1uLHWu/R6Q8iPSUZCQlp6BZ7broMPhSpFarhprZNVEjqwYOHjqEO2+/HRMmTUKnTp1RVFiI/Px8&#13;&#10;FBUWYs1336G0tBT7Vq/B9ws/B/GoSK9dC63PORsN27RFjQYN0H3oEJw96Hxs/noFlr3zHl6dPgOf&#13;&#10;/Xc+pkx7Cuec2wNJKakIBAJObJyIiyOu+m444yrSz11j4CS9VxxnZ59VjH6MkRiv+MkqniGGYaC0&#13;&#10;6OirOTm53h+PHh53/8b8FiGDw6uAhCptLZFIJJI/ElIoSyQniaqqeOutt9IfeOCBdpFIpMvBPXta&#13;&#10;E0KaKpQmpWXXaNT7hn+SrpdchLSsGmC6jmNHjuDaUaNQWlaGUdddB845NE2DYvUUdiPaJzErPY8Q&#13;&#10;goMHDqLcX47rpj2OjJzsxAUvvnLPxiVfXksIORzn8WzKqZW7Pqtm1uKVK1fuJZRGq2gq+psghOD7&#13;&#10;NWv6M8YaKJSAM8OMBBPXZJP/vEB278vj8WD5119jzZo16Na9OzRNi520cuF2zaEoCphhoFu3bti8&#13;&#10;eRM+/OgjvP/ee/hy2TJ0PfscTJgwEY2bNEY0qtv9lbdv34758z80x9Zy8xUWaUIwM4OBgcEwDFJY&#13;&#10;WDjummuueXv27Nn7TunASf7yJPh8RqFhoIgr77Vs23rS9vUbdjNWueadccIUq50SOANjVHh4gVkL&#13;&#10;OSJqSVx9kSH+Fq/FtEyyXbKDOAAAIABJREFUNhA1zFadrrueWXyJ/sHcXjAiSE1LQ3FhIe688WZ8&#13;&#10;On8+EtJSMXLKg2jQvh1q1KqJ8uJj+HD6i1i3ZCnKioqQmZ6Onj164Oannkbr1q1RKycHKamp8Lr9&#13;&#10;Fyx+3LsXE8aPR88ePdGnV69K7xuGgbKyMhwtKEBpaSmWLFmMxYsWYe7HnyIQCaN+q5YYOGoEul50&#13;&#10;MTqe1xdH9u3DsrnvYtSwq9CoaRNMmfo0up13HkpLS8ENA8LVWrR74nZJizkmTrS+ws9FbGNn93Dw&#13;&#10;mNTs2H+KRYjYRywBI7D7RJMqbLoMw0B+/sEXhw8fPu/9jz56JKIFRqYrisxikUgkkj84skZGIvkF&#13;&#10;cM699XJyGkSi0V5Fx451I4R00RhrEBcXh6wG9ZBVvx7yf/wRN74wFVn16kILR2DoOgiliE9KxIfP&#13;&#10;z8T8p5/DLTePw7RnnwEhpiu0aKHEGLMjqCJdWFEUqKqKfn36YPUP2/DAB28jNTMT0UgEy96ei3cf&#13;&#10;fhJZ9esiVOZHqLSsDAbb5/V6vqyemr6kdm7DDas2rDp4KlK0KaWI83r/qxnGYEoJmGHYdcLMSrOu&#13;&#10;UFx5QsTigKZpeP7553HTTTfZ1+v2nXUiM8Q6BrOjxWadsZk+DQChEAdjOijVER8fj9tuux3Tpk2F&#13;&#10;z+sBN3Qwl4gXbXCYSMO0xrl27dpX7d+//+3fPFiSvxUjRoxI27p166CmTZt+9Oabb5ZVtY3H40FC&#13;&#10;XNzcFu3aDp3z4XzohmHX1Tvtn1xGUcLxXeyggqGdc6tV2A5OWrFz+4jotfOiz+tDUlIili74FJMn&#13;&#10;3YUfd+5Eh/N6Y/DYMajTogWO5/+ExW+9gxUff4KygkLk5eVh+IhrMGTIUNTIzPxF47Jhy2bkdeqM&#13;&#10;9z94H4MGXvCLPgMAO37chZdffglvznkDR44cQcNO7TH01lvQuGMn6OEgVs7/L95/YSbKi4/jxjvv&#13;&#10;wC133w1KKMKhoJ0pYi8wEHvg7BWyShHfyuXfgJWq7QyktXDHRcK1+JhYzjM9FkqKi3HRuT2gR6Kf&#13;&#10;BQKBgZpWdXL1zp07fVdffXVPxoq/XbduT+kvHhyJRCKRnHFkRFkiqQAhBAsWLEgZN25co0P793fR&#13;&#10;db19UlJSu+TqGc2q1ctNala3N6rVykb12rWRVa8OMmvVQkJqCmbddT+2fv0NMnJyhFM1OGMIlwfQ&#13;&#10;b8TVSK6WhlnPv4hDhw5i/IQJOPvss6FFoyBWVJmL2l6rP6eqqnhxxovYsHMHRv3fg0hMSUGovBxx&#13;&#10;SUlISEhESno6/vXKdBi6joM/7EgpOpTfpnD/gTZHdu+9ZftPu47qur5BAbb4fL4teeecs+qLL77Y&#13;&#10;SQj5BXLWYciQIUmfL158W8Dvv4AxBndvY7cw/iU6mVihGCGyly9fjptuugmAmWpuG5oRV+RMzHEJ&#13;&#10;gaEbIAYHp6Zpl6ZpltAlIIQjLi4eCxZ8ipdemglKKTgIdGZNjl16wR2OI4SCcYbCwsJGhFBw/rt0&#13;&#10;4JL8SZk9e3YJgDfWrl37P7bklr8UhUJMN3gGp6LWjgRbv6fCQNl8B3DfXSdal4qR0WIHVv9wDnNR&#13;&#10;y+vzIRAM4LnHHsdzjz+OzFq1MPrRKcgbeD6OHy3A+089jXXLliE9LgHX/WM4Lr38MnTufBa8JzLb&#13;&#10;O9HVMm6VjpxcdkvTRo3x5GNPYPwd4zF//nx8sWQpXrpzInJbtECXAeej19BhqNuyFT6bPQfTn3gK&#13;&#10;h/btx80TJqBB06YIBgNwktiJc9/HpLxYCwkighxb/G39LQqfRatkMbJWxN+1ufg5MM6hG4b57P4f&#13;&#10;rZKbNGkSAfD5SQ2MRCKRSH4XpFCWSCwURUG3bt1qb1y/9pKLLrhgpM55i4ya2d7GZ3VC657d0aBt&#13;&#10;a6RnZ0FVVVssMoPB0DUQAHkXDsDUf45FSo1MdOx3HiLBoLkNYyCUoteVQ9Di7DxMG3MLPjjnHDzx&#13;&#10;2OMYP+FOAEA4HLbFIaUUHq8H7859F2NvHIth905Am3O7IlBaBkIpoqEQvp73XzRs1xoZOTXBOUON&#13;&#10;unVsQRkNhXF0//6sTV8u7799xar++7dux5fLlvkTvN4VtTKyHp/xyIOrLxo9Ovi/xoNzrmZkZEwP&#13;&#10;+P3DKaXgHLDTSq0JqEjprDhrd0e9qLWBO8ADAH6rp6wdKXO3ibLEcqUZp2JFdRgHJRQMDJwzxMWZ&#13;&#10;7taTJ09GMBgEcQlpVHF+9nkSU7wQQny/LHlcIjl5GDhhlmgV9ykFAM4hYstOKa3LvKtCiq+4eRz3&#13;&#10;Zde79v1l3TfEysywMlbiEhPgP16CG4ZdgfXfrUa3iy7E5bffivSs6tj2zSq89tAjKMk/gjvuvBP3&#13;&#10;3XcffF7vr79exsA4h2H8uoyW7BpZGHPDaIy5YTTmf/QhHrz/Abx45yTs3rgBA2+4AaP+7xG069kd&#13;&#10;L0/4N778fBFmvPMWzu3TB/7SEmcxz3L8tkYMTistK3Ifs2BG7Ciy+THHqMvR02L8xfiKfVVYMZSZ&#13;&#10;ehKJRPKXQQplyd8aQgi6detWf8v69X1Lyst7r9+woWf1hg2zzjmrM3IaNUCjDu2QUSsHhBDougZd&#13;&#10;06BHK7u7RsNhNOncAReOG415jz6NzFo5qNOsKaKRCAAzshwqDyCjVk3cOuMZfPnOPDwy9SmsX78e&#13;&#10;Vw//BwYOHAhN12EYOjxeDz5f+DmuGTECXS4ehK4XD0KoPADAFPNH9u5D4cGDGDh6JABAi8SeDyEE&#13;&#10;OQ0bok6zpuh37XAc3r0X+7ZsTc7ftXvAnvUbzxtxzz3bFUI+q56V9eW9945ecfPNk8urGpfc3Nwx&#13;&#10;fn/ZPwDANA1zbfDz+jNmQ1urcoBQ2NNI1UqldovjSn5GlVIlncJoZnDoOkN8vA/79u3DQw89hLXr&#13;&#10;1sLj8cAwDLBfEB0mhEBRFOTkZH2/a9ee/7m9RPKrsDIb3BFWp35YOCxX1sWx90PFGzD2ZnGEH3GK&#13;&#10;aa3ShfiEBOz/cQ8enjgJG1avxQWjr8eAUf+EFg7iP/c9gO8WfI5LL7kEEydNQptWrX775bpKSH4r&#13;&#10;gy+6GH369MHcd+bi/nv/jR3rN+HK8behS/8BYLqB95+djn+N+CdeeON1dOvVE2WlpbagFXArbTq2&#13;&#10;X7sT/DWD7865Em5F+7lrLyLTxb2KwZ3vpTqWSCSSvx5SKEv+ttx///0pL09/cfiK5cvvjktMzOk+&#13;&#10;9FKcc8lFyG3eFHGJieCcQdc0RMPh/7kvzs0o50U3j0HRoZ/w6cxXccPTj4JaZlQCLRJFek42rrx3&#13;&#10;Ijr064OZ4+/GW++8jSceewzjJ0yAR1WxcuVKDB0yBHmXXYSr750AzjgMq9ZY9Xiwd9MWpNfMRtO8&#13;&#10;s6oU7Zxz6NEo9GgUhBDUbtIIdVo0BSEUgbIyz8EfdrT57JXX2mz7+puJd9z2yPK2LVqM37Zr12p3&#13;&#10;Td3AgQMbf/XVV/cqikoIYVa69C+Y9DoGs7Hlf67JpHg9Pt5s6RQ7ea0qUkYqvmD2TPZSeLwqDhw4&#13;&#10;gCFDhkCkvxqoQmBXsU9RH04IPXThhYO/fvrpp//39Ukkvw7KOKAzBhDzXuKAkzlhtzKCbSZFLLHr&#13;&#10;dlk2P+KKLFe4J4UxFQi16mkZvHE+HNi7FzcMHYZ9u3dj1P9NQZu+fVB04ADmPPgwQoeP4rVXX8UV&#13;&#10;w4ad0gs2A+enRj4mJybhulGj0Ld/P1w7fDgeG3k9Rk2+H2dfciEatG6BGePvxj8GXYg5H85Ht169&#13;&#10;4PeXwTYa52avY4EtioX5mfW3uwZc/M0tB223QHZ6NlvbEXP/wn/BkJkpEolE8pdBCmXJ3w7OuZqZ&#13;&#10;ltntyaeefDQuNSWv29BL0XPY5cht0QyEEGjRKMKBwEnvlzEGQ9cx+F8348lrrsei115H/5HXgFvR&#13;&#10;FYGh6QiWlqFhm9YY/58ZWDzrDdz74GRs3rIFl11+OW4cOxbVmzfG0PG3xohkAAAhOLRjF1p2Owdx&#13;&#10;ifGIBH++wQjnHFo0Clh62uPxoEnHDqjXqiV2rF6Dle9/1H332u+/iPd4Xq5Xs+Zzuw8d2kMpxZo1&#13;&#10;a24JBgJZVFEqnf/PHxD2BNSd2uhGTJ5TU9IqveYeS2G0dejQIZSWlqJ6jerwer0AJ4hEwigoKMAn&#13;&#10;Cz7B9OkzcOjgQdMhmzG7BvpEUAIoqgJKFRiGgerVa8x+5plnin7ZBUokvwJKGWC62UOY11XSkLGV&#13;&#10;x/btYylqK2MbsfeUYzQFuFKyCQNngKJ6oBCCKRMnYd/u3ejzz+Fo1rs79m/ejNn3PgCEwpj3wQfo&#13;&#10;1aPHqb9m+5pOHXVr52LuvHm46oor8Z/7JoPEx6H7oIH4x8TxeGrsrRh37T/x36+WITsnB+FQqNIp&#13;&#10;xJQtE2cFwgxAV4gWA7Zngqj35vbnhLA2Y9IKJVAVa+EN9Mw2uZdIJBLJaUMKZcnfiubNm59HCZmc&#13;&#10;Va9Op6G3TfI27NAOKdUzAA5TUP7GVEFd05BeMwvD7roDL4+/Bx6vF+ddcxUiocqCNhqJILNWDv4x&#13;&#10;+R50HtAPT1xzPea8/jqa/D973x1vZ1H0/519zrn95qZXEkJCS0LoIFUIhF4V3yCKCCKgiIIoSFGw&#13;&#10;ovKCSlNBpL2oICjFAv5AAYFQpCNFpGgASQgl9ZZzz7Pz+2N3dmefc26oSQieyefm3vucfXZnZ8ud&#13;&#10;78zs7GYb4/M/PRulpqYEJGelEl7+9xw889Aj+OS3T0He/9b1MWstKr29IGOw/ge3xdSttsQrz7/Q&#13;&#10;fs/v/njMH39y4UFs7TWbbLHFrQ/87W+fssywbyNrtlNG31iOQ4cOXSafuT8PffLJJ+Oyyy7DsGHD&#13;&#10;0Nrahra2NlQqfZg3bx56vFzdXcspoDd1gIg7k+xTJ1mLjo6Ou44++vPfPe64495yPweiLbfccuTC&#13;&#10;hQsPqVZti7UWTN4naP1/xsjvTJlKrib43rjP/M8OGuVcF3GE911ob1JGErclz+XiGltTTglO5Sti&#13;&#10;JthYl3o//b1QJwyoLs8m5Q0WQT51E83pfmneVbvqPS7ey+NZIvUg8m19X7XcfT1JBa4MA4Axzh9c&#13;&#10;KFfsJwNgIrIGYFMy+OeTT00N93dLBmVGkpQ6WJkKHmTdQpjfSWZsUudoIVcUwRiDtuYWnHzMMbjt&#13;&#10;ppvx0ROOxyZ77IzHb/0rfv29M/ChPfbCd047DRPGj8eqRCOHj8ANN96ACy/8OY798pex4D8vYdeD&#13;&#10;PoGjfnQGzj7mSzj56KNx/hVXwBrjr45yHl8K3mNPEqUuz+vt/ckYyNlkSfIVC7hcDS5KpaevZ/Kk&#13;&#10;tdc+CVVrbCxJfi35w+lxzuhpLXOdWK1JX8D4ufiO0g3WzvVAA+0xQsleVXiHiFh3JN2LrG/PpHuE&#13;&#10;1GnBsg6LexWR7279NRqc/8W9r9iOr4uX1f/C+8n+W+xvqA91t1So/QIAmCnze3FO5SzLhw4devmd&#13;&#10;d9455w24aFCDGvQeoAZQbtB/BRERNthgg+0efuihy1Zff9qYj3/tBEzeaENUenvR39v3rrbV192D&#13;&#10;jWbOwE4HH4g/X/ZLfGCv3dE+eFDddnKboylrxfNPPImWthasu8XmePGJf+Dx2Xdj8z13R8+iRUE5&#13;&#10;bmppxlP3PYDepd0YNm5sEtL9VomtRV9PD4gII1efgL2O+gxGrzlp6A3nX3TovbNnf4yB1jeqI8mA&#13;&#10;XfOhv5W0oHxqz/GgQYMcL/7+Y/2Z3C9NRPj2t7+NzTfbDPfdfx8WLVyEm26+GYsXp1eQFr3IAiDE&#13;&#10;AyeJfNgrxv3eANDU1HTJ8ccf/9bDBwYgIsI//vHPzyxYvPAbGRnkNofNB1BtFdiJCYdSitpgGjoa&#13;&#10;qkh+L45FEXHFkN2BHX0F91uxbKiK0jLLrLPe+wN8pg+E1rxUp2zNR+RQS6EOXVRLsvhMB9/GNFBv&#13;&#10;hv9iCwxiwGRuHud5DgPjEtAxx5a52E+Gsxv4tgWcsQrVlmRSgrDrhDczgM7OTvzqkkvwy59fhB0P&#13;&#10;+Ch2/PgBmPPEY7j45K9ji002xQUXXojW5uaad98VEk/scqJyqYzPfuYzuO3W23DlD89Gx9Ch2Hqf&#13;&#10;vbHfF7+AX3/vDFx03nk47JhjsHTxYr9PpWLSI0+F0WeOtqx610k5R7JN5qu+4q7S17fuM0899R1r&#13;&#10;c4eeiGJggDTwRvQGskuu0iu88pZMvXod1cwjrv8rFVuqt84KnxUMPMtmKK2zbpll7UP1Xn8z1dap&#13;&#10;wPWnTns11cUG0r+J6roywFlvmdE1aFCnMebEN4p+alCDGrTyqQGUG/S+p5kzZ3bddtttpz72+OMH&#13;&#10;7330kUNmfGwW2ru60LOkJofVu0Z93T3Y87OfRvfChbjkpFPxsVNPRNewYYmH2PhQ4Zsv/QXu+f0N&#13;&#10;OOS738R622+LWy6/Ated9WPk/VVstscuDmATobe7B3+98jdYfcq6aGlrQ3/fOwf4zIz+vj4QEbbY&#13;&#10;czest/WWuPJ7P2id/dvrAn9FJcR5X5xCMBCcGShUW4Phzs5OAHI1lDQjKiXBkAFbxmqrrYbPHXVU&#13;&#10;eG/TTTfF/fff766AsrauYujN98FrJ+5LQwbkvc9Zlr00YcKEG15++eU3Jas3Q9bajEpNu+80pgNH&#13;&#10;rDsalf4qbM7ImUNyMfJubUMxD6/rscC0ovqlPI0cnR1JTnAWlbkW6hkwmHwoPHvDhJEka9FAQYjj&#13;&#10;471b6jkk+tSTUpZ920TaAaPvm9UOXUfaoZP7OggUogA8ZASpOaYxJbMor1ExjW7wCB8SvCbGlwAK&#13;&#10;4sxJ57Hum4AnSuc0+zvE9QNwcvY9AyEDUGaL4//2HCps08R1IrcA5TQjTuCOV81ngMhIXxGzlRuH&#13;&#10;ltZWPPnII/j28Sdg5ITx2OmgA7H09QW4+ofnYsvNNsdFF1+8/EAyogfX1IZ1vKt0zrnnoFTK8Ief&#13;&#10;/RwTp0zFVrvuhvtu/H8469unYdsdZ2KtKVPQX+lNk3CF5eQlx5zMLTGusawVNSfJZxRnEJj0HHRG&#13;&#10;jQpbjG/JcObWa4IMkPvUDpYt8qq7LsuGOTUAbiNIdDcAL0sxPPoiRtqUf7ZoCIh7oO+OMrSoMj5j&#13;&#10;WYiy0e96Y48Sii+bumOZ3HpO6pXfxR7k+2yEgWBwYN/fCHiT9xGXajQ0INnXZUUUdoEoS6h9y8g7&#13;&#10;0WhIoCBP61vXTv9wdzYX9iDfHzFk6TYBtz9AxtgYZIbQZAinPDgH/1jaPQ4NalCDVglqAOUGva+p&#13;&#10;ubkZd91xx3fbBg/+7H5f/gK23m8f9Pf2vakEXe+ErLXISiXs8ulP4hv77I9rzjwHh//ge+hduhTM&#13;&#10;DGMMjDG4/pyf4safX4JjL/oppn9wG/QsWYI9jzwCHYOH4IJjT8ArL7yI3Y74FIgMHr/zLjzz4MPY&#13;&#10;/oBZMJl5VzLKCjEzepd2o2vEcEzZegvM/u11WmMKRKhV3tOK3rgtUYo6B3XqhwrgRJWQAOTVHNW8&#13;&#10;iqamJp992ytdxjgAaJ03p+jdDnqxRhUMNGUZqtUqhg4d+tBDDz30/Btz/OZp2qabbjm4yWx67Prj&#13;&#10;sMGgFvRUcoCtP+eNqKiSSTTb6HChWCYohyno5HoD4xW/oOAWQLT8WuPxYfUBKABLkX68uivlM3Vf&#13;&#10;RZhv0tp9kiqlnde4vbTflpB6cXWUQdC45ZMAFKC+Jwq1/sUDAfLevXA9U/gslU4iezWRBHyIsh5D&#13;&#10;oeM3Mk71hjHI2MKA0VkiVC0jZxsMFiJY0qggMZLEvgbWNLoiBZoV3wChvbUNV1x0MZYsXozDvnca&#13;&#10;Rk5YDT87+RTMf/Ip/OWJxzF61CisCKpzwdu7SiOGD8ell12GXXbeGZd+61v40o/PwR6HHoxzPn8s&#13;&#10;fn/lr3HKmf+L11/tS7cr4+eCCDUZfyAZc9LP5TNZJwbwINGQ289BBh0lwlajB4GzMirVHMhzcJ4D&#13;&#10;VXfPcjQwUjqG9RKMybyF5idhx/EU+FSzvzhfuHb9h122UC42xmrf8lwPMKTJUjXRslbvTwLBbz2s&#13;&#10;3h1gPdW8z4XvgTdOWU9+duhc/ynQH9cXq+IlGFq83ATgg1Qx/5k++y6brzEgyjCkibDFi514/LmF&#13;&#10;E0/92tfMN77xjYZLuUENeo9TAyg36H1LzFwaMmjwt7ml9JlDT/8Wpm2zFfqWdr+rAHNZ1F+pYMjo&#13;&#10;UfjEN7+Kq77/Qzx2x11Yd0uXqbrUVMbsa36H26/6LQ742lew7habYenChQCA7kWL8IG9dsO85/6F&#13;&#10;3/34AgwZMxo7HPhRPHzLXzFo+DBM2WpzVN7lcPHAc18fBg8fBpNlTrkrkPZoBXWgmNJ6GeJ1OocD&#13;&#10;LIMHu2Re1lqUSqXoZYDobQTKCIYZZKO6KGHZ8NmCiYrevTrtEoXwyDzPhedqqVRC9W2cw65HzFwq&#13;&#10;Dxpy9IfGDsqmDWrBa339zmPDzhWhPR4JOOLUK64VTvYCpQJS5eCqEPeF07eYCkpfMD4o8KxQeArG&#13;&#10;HFOSIZgDX2p8LVS7qcSjqqp4FVQo7yieg78mItECJuHU8VtzwNSV4cRlVOBKY2Xi0EcqtEX6xSSp&#13;&#10;kzSTyssVj/7uxA5gGeAclFtkAGDIPWKXaI79m4ADyUFiAQwnzHig4viNo8ihXILpALS1t+HB++7D&#13;&#10;FZdehg/u9yGsv83WuPP63+Oua6/H6f97+ooByTEZwHKnzBiceNJJmLnjjrj1N9dgxwNmYat9dsdV&#13;&#10;l/0fDjzsUIwdPwE9Pe7a+Jo1ACCJIEBxP0vBlTa6yXZniJD5CBGGWyJL+nOgn9Ffzd3atHGeJ3E4&#13;&#10;XPhBJoMFQDaCwKLBqVgBy/qtvYO71pDiKewpMQu7vmsasLJS1FqWd1Mu9FbEDJBN96t676TInDyo&#13;&#10;Vh7aemIq1BnH069Pik+FJ7d0ncudipUl+4tuQ0mSZX/UH8vC5bjpyvjqzV0MnwwQM3qrhCmD2wFe&#13;&#10;OPZPf/pTM4BlZ+NsUIMatNLpjVIaNKhBqyQZY9DR0nJKNqj9K4f/8HSatvWWwZu7IqnS24fNd98V&#13;&#10;ex55GH78+WPx2B13wmQZrvr+D/D78y7AMT//MXb42EcT4CtZpj/85S/gC+efg9+eeTYuOenreGL2&#13;&#10;3djhwAMwZPSod3Q+eVnUX+nH5A3Wx7pbbu70AGNgDCEzLiyWPdggFt1JqWFBya9PApJBhObmZowY&#13;&#10;MQLubtna88Uu3FB7MZwn1RiDLMtcm96LzAN5LXwYrJQtl8sYMWIEhg8fjo72drz88sszent7bxk3&#13;&#10;btzht9xyS8s7kRsRYeSY1fbOexZ/ZN/VuhzfWRnInJeJjShaUVmO98xSckbbydXl/RGJMDt9lhmw&#13;&#10;5LwWAreYEX5GGBd5riXDoX4H3J06SfBnt71SZ5nTc7QS+sm+nDQqVfrf5Q3pl8Dz6O3Sc4bVP6mm&#13;&#10;dhQlwjrUS2rM1bgLaE1AQlEhDr31H9lYjuGBncha3tHGGw9WBQSScxQhM96rmIoZ4BxVZlSt8Cxz&#13;&#10;GyCSq8m0YYQC/uXQDhKrSjQuqHOvHtfnANgY9PX04qtHfxHlzg7sc+RnsWTxIvz23POw26674gtf&#13;&#10;OLpGxsuFuDgAy5dmbL89Pvu5z+Gac3+CF55+Bvse+Rn02iq++ZUTUMpMALxhxlltk6gDAgPKCoXC&#13;&#10;0CcYSD/wfc4to1K1qFb7wdUqbG7deiLya0wPOnRl4XlYMywB9W7+WT331RpzzbM3yCCIXkNKP6nS&#13;&#10;TqjPScrIemZvgGQO94DHNZ6KTD9LfyY/V31fkq+410nZGOauw8DVumQCwyg5RtGHv0GeS0veZuUH&#13;&#10;jjR/mueE/2J0kuPdAslX2G84MmDh5ZVEOPkvy0CeY0mlH+t1NmFImcYvyc2GaFCDGvSepwZQbtD7&#13;&#10;jrIsw9CurgPQ1HTix045Aet+YDP0dnevHGaY0dfdjc332BVrbbYxrvzumbj869/B7Vddg90/cygm&#13;&#10;bTAdfd3dqdYBB5b7e/swbZutsNsRn8JNl1yORa++hg/suSuqfbV3J79r7FqLptYWbH/A/6BULgPk&#13;&#10;zlILyBV1PSqdBTwiOpjSYxJ/DTnkUS6XMXzYMOQe8EfQWFBkVO2S9KvZn62UcGZG2g7Bh2V7ED51&#13;&#10;ylQcd9xxuOmmmzF79mzcc889mH3XXbjyyis7dtttt+27ly49f5dddvkhM2fvRHavvPbKh1ZrNpgy&#13;&#10;qBW9uTMyuK8IhCM44gCcRYoBQHpZEKtnqhyxfEm/o28zfjGIuMaxx8Ux0uOnPcABJLu6RPGjghZO&#13;&#10;qh6w85oEflhDVwk59c800JZB0zwwI3QQTl6uTi1xVyaptw5R4DvWL8cHOLEqRLmHPksfPCjSeIZI&#13;&#10;QC9ABtGgoDxXAfR6MsYgI1MA1hwVdg+Mg22h4OUSZBzGlBD6wMwoNzfjlj/fjAfuvRfrbLoJ2oYN&#13;&#10;xsN3zUbfosX49mnfRXNTU10ZLRdigG39MXm3yRiDL3/5yxgzYgQeu/sedA4dhskbTMfNf7wBd8++&#13;&#10;C03NzQ5kFuRZ78iGRk4BrhF5Iw3UjI4vOEOI9ZjIG0dyq0CTqjjMeUrXDyCux2SHjeBTrT+FSsmv&#13;&#10;AyAaUpIvvSYFLcpz5nSaUawrwlS/xsK8j3uL2jxCc8JD0qaqK/lS6y3ZZ0jO7stfm0LbCtQWYbXs&#13;&#10;LaFejmslGqWUDBN5KbAsc0Da1PMk7E9qTP3mKmMFhgPIlsF5jjyvoqeaY2RzGRNasqZ/PvvsBu/W&#13;&#10;PeMNalCDlh81gHKD3nfU0dHx6QWLFl2851FHlDbacYYDoiuRrLUwpRKO+MH3MW2rLfDCE//AcZdd&#13;&#10;iG0+si96Fg+cUIyZ0btkCbbf/yM46crLcPgPvocho0eh2t+/XPmt9PZio5kzMOPAj4JzCxN0Aqco&#13;&#10;2HrKZeBZ8I1LkCKeYeNDEyuVCiqVCtZeex2MW2188CYHxaKAvANYCR7lmCDIJQFzCowhQpZlKGUZ&#13;&#10;SqUSiNz59O98+zuYfddsnH766dhuuw+iva0DC15fgOnTp2PWrFn44x//iNtvvx3Tpk77TGtz85dL&#13;&#10;pbd3GuUjBx00mqvVnT41eQSGNJXQl1cB666mKQLlIgBi9pHTzoVTA9pgGWS1IigyjopuPdJ6nMBp&#13;&#10;AXChDQiQFo9SHAueRziJAAAgAElEQVQCebAO5822se1UmQwqZjoX5InWR5MCSnn2/Uh0V+eiCe1E&#13;&#10;BVT5wrVeD2UoCMCWvPfWJPUzs0uAFNpSniDvFQpKru4Mk2onqvHM0L8VDEvud+PPRZNfC4mhRAwB&#13;&#10;vl4GafcVFAJJOuvOXTuPqSECrMUNv70GALDhzBlY9OrruOrMs3HUkUdi443e3w6sSRMn4rjjj8ed&#13;&#10;1/8BS15fgA1mfBDMjGuvuFIsGXFuiQGmcKtQgIjeueqWo8+DYN0HIdyXgZwtqmxRtRb9eQ5rc1gG&#13;&#10;qrnPS2DzsIbh55vMTX+kOYJlSnFqMNooUKwBmRgdZd5qg5kGrRrQso1rKMHbxTaQzvFwtl/xIMde&#13;&#10;itIL2LGwZuN7aguMDuwATGMbkUcxDOo9Un4P+5WqN5UZp1/FjYjTL21sDCHWus+y/3heLHNIAhb2&#13;&#10;SL83gQHOgTxn5NaimufoKGWY3tUMWLuTREc1qEENeu9SAyg36H1FzFxeuHDh5zfdc9fmGR/fH309&#13;&#10;PcFTuTLJVqswWYYPf+kLOPbi87Haumuj0vPGCcWYGf2VCiZOn4p1t9g8yZq9vEgUj8133wUmy1Cp&#13;&#10;Vr1CQ3gzDiIBxTnDZ3uO4bzDhg3DQZ88GOeccw7a21sBD35DcpTgkUvBZWYyr9QSjjnmi/joxw7A&#13;&#10;xIkTkVunMFWZUc1zVBnoZ0a5qQW//vVVOOnkk9DV1YWFCxcBAC78+YXYdttt8dy/ngMA9FermLbe&#13;&#10;evjkwQeht1L5Zmtr69HhDPSbJEOEP99826wJbeVRu44djJ5+OZdoIef/gl6rUB3rHwSgAQjhjzUD&#13;&#10;o0AekOiTNd5HuN9jJGXRG6teSDRgUY6RKqDK+1xkrcbxKfooioCVEl01/hwZ1cq5rr+ozGoZaC7S&#13;&#10;eQOt9Sp+EpGKihv6+0Z6dRSZV9ih2oPvr48myAyh5HvElER7J3KSUPjIhwhedzz9SSv0BHdWl/Mc&#13;&#10;Tz/xJLpGjsTaG22Mx++ajYVz52LmTjvXduJ9SLP23x+8eAme+Nt9mLr5B9A2ZDCe/cc/YPMqSlmG&#13;&#10;THn8iRASewlFmeoUWgo5qskQ54sDSu6GAMT5yfGIiia3ljgdf9WSzDl9HKMIPmteDp8X9o4B5m/o&#13;&#10;Tk1R9a/Id0C1KQYVA5KWWASsBVn68HO9tnTUS1Hqdb39mif/cnENk2+rRg4J07XySPYf2bOKVWgj&#13;&#10;od9kJXwcAUjHv2fGELLM3eJQApARYWJnK/oWLZx28nnntdUw0qAGNeg9RQ2g3KD3DTFz1tne+f2p&#13;&#10;W285/SPHHQMiWm5ned8OCS9ZU/ktX+3U31d5V66DerNU6e3FauuujQO/cTIGjxqJfssqm2ctaWiT&#13;&#10;e4v7xPYm7DamC0euNQJnbDgWM4Y2YcjIUfjp+edjyy23QHd3L+R0Z3Jtjtdi5Z+70sl93t/fj332&#13;&#10;2Qe/+sUvMX7SJOwwvBW/nTkVZ2w2EV+aMgr7rjYYUzub0GKACy+7DKd+85u499570NXl7mzee++9&#13;&#10;0NbWhoM+cRAWvL4g6Etjx43Fnnvu0dTR0fG/XV2dX2bm8puV1Q477jhhwfy5X5i1+hCMbW9CniiD&#13;&#10;tedptczS+EU5zxf7r+N8g5dShcAHV5SCl2GUPAAVIFfUjKVsAG3FgUw4AyIQjYqtlNFYm9S/uuhd&#13;&#10;qaPpo6ic1njgayCMgPk6eIGBeIZQQLXSyBWY1u84WYqMU1BdBM/SRpSM74qA5MyAShmyzKCcxWG2&#13;&#10;zMhtjn6bhwR0+ry6M3pwNHAUvgR8OEeX67ghQskQmpvKeO3llzHnueew9T57o6mtFXdeez1GjxqF&#13;&#10;DTdcOd7kATDacqPRo0Zh6pR1cft1v0PXsOHYcMYH8dzTT6Ovuwct5TLKxiXeUjG4ildtrJKJVTuH&#13;&#10;k7VSd6ZzMBY6bKnNMdo4UrDEyNoR3go384UlUrORUACghdIeOFOhKKmKOClfNFDW2JjVwtBO2xom&#13;&#10;oWWs3ksEEMRVd6IUdomwL+riAWxDj4S8HVkBdBNq3aYoPZFjiF7Rdeh1r/MEhLKUdBuGAEOgzCAr&#13;&#10;GZiSgTXA+I4WZKiu/fuLLtu4tucNalCD3kvUAMoNel8QEWHMmDFH9Fb6vrjHZw+joaNHoVpZfmd5&#13;&#10;3y65sM5V40YIthbbHzALnz7jO2jt7PAh5CbRG9N7b4ExrWXMWn0o/m+rSfjtDuvigg+ug69uugY+&#13;&#10;te4YnLbZRPznicfxsU8ciGq1itbWmD+rFhyxOxNI0TLP4JCh+odnnY3b//IXHLPhBGw6qhP7TRqB&#13;&#10;L20wHudtsQZ+PWNt/HSTMchv/x1OO/VUfGDb7fCpww/H3HnzsP766+OEE7+CO+64A48/9jjK5RIW&#13;&#10;LlyE6665Hpdecgm+993vlV9/feH/rjVprVlv5vxYlmV4+O+PfjGr9k6eMXYI8qwEKpcA8td35QzO&#13;&#10;VUieAFd/H2sInfZKZzwD7CEUM8jFPYvqC+NVNSPeC5bwzKjvGSB6N1h7H6HalXqczhxD7HXZ6EJK&#13;&#10;zhez8Gf9l4aNTiUVUKe/DIDM1yt81m0PMaQ8yCrULxNU/1xEsY4nb4aBYQmFjHWTn7/ueh9/RCCA&#13;&#10;nqKKruqWkGyJGshdVmPy89h4xdhkGUrGoEQCWhxIruZyn65V/juEyJfQ86CF1zE4BCxCyMide25t&#13;&#10;bsHjDz+Mfptj451n4rWX5+Hp+x/EXh/aF8OHDRtwDr/faOq09fDPBx/C0kWLseF2H8SCBQvw4r/n&#13;&#10;oKWlBc7wpuGU8tqG/5AGdYjxBGK0kRHS85JgTBb2r5IxoFIJlJXCvdp6bSb4jNV6ZA5ZsvVcC2ub&#13;&#10;I6APVNgH9LEME9Ys/P7j1rnR0SJqbYczvbJWSfYFDs/cFwsGRCZ9qtOXZL9hC0lRWHc9xw75/UaX&#13;&#10;if0zcDwF/mUcg1z96LCqhwp7otSrZOaalb0DyZEjYoZhRkYMQ3JW3CayC7Ix5K9/jGMeADYZ5ABW&#13;&#10;ay2j2RA9+eTjmzfOKTeoQe9talwP1aD3Bc2cOXPkTTfddOKGO2yHNaZPRW93T2rRbtBbJmZGz+Il&#13;&#10;mLLF5tjvuGNw488uxoK5LzsQCw563Ji2Jkxob8KHJgzBjqMHY2RrCUyEPhgsYAIsIbMWk4d24Yvr&#13;&#10;j8N3rroKh7S24ifnnYeOjg5U86pHicrzoe45kqRchghtbW246eabcfzJJ2OzYW1Yd3A7Xl9aQQ5g&#13;&#10;MQNEjIyATYd3YPOt18E/F/fip0/Mw29+9jPccced+MpXjsN999+PCeMnYI1JawAArrr6avzyl7/E&#13;&#10;t779Lew4c0d0dnZizgtzjjn22GOvPfPMM5cuS0a77bbb8BtuvPHD2w1vx/ThHUCphI48h81zcM6g&#13;&#10;XNxCLjUyeW3ceSEABK9iDHXUThlAFL/okdEKvatGyQ3KwxHcoeE/RQVPjTyNYnehowG+iteLI//Q&#13;&#10;vBS8TwY15z/TVj2nhOCZcd0rvlP4nQu/cJF/V69A9ST6UkBnEDAn3rYoWwr91+mRg2eaBWB5qGTE&#13;&#10;i+yuOKOMXDpsJpSrOUpVp0RbxLPWSQ9F6MUP6lDsmedXga0sy/Dg3+5D6+AuDBk3Fi8++SQMEXZZ&#13;&#10;iWHXK2MH3mzzzXH+Befj9fkvY/Qaa6Dc1oJnnnwSm2y+mR8H4YvCmMYlQskVay6BnZv/Mtf1VW0+&#13;&#10;wwIIHCIEMgIGNWUolTLkuXIL+0bi2Vqbrk1CAGxWvwITBxwCuCiRrZ63wluY6xyboeCOJmWYSSkx&#13;&#10;HEDe93BUbymyPwmzyd/bOE+1bJP3wag/Q/x+w8UeJkIJ3Yt1yANSHY58BRukkmVsQ22+4f24D9Ts&#13;&#10;uaYwrDCA8VEEmZgNvEENPqmbl1GTIYxvb8aIlhJerPROk6sLG9SgBr03qQGUG7TKExFh9uzZB4xd&#13;&#10;c9JqB3ztBGSl0nJPePXfQ4zepd3Y+eADMXmD6fjRp4/CwvnznQK+2mDsu/owTBvShuHNGZoIqFQt&#13;&#10;FvRbgAzIMIiqLgQejFeqFp9YeyRer1Tx48suw6N//zu+eeop2GuvvUFEqFarYObggWHLTtEEo8ln&#13;&#10;6/2/yy/HEZ89EuPyXnxrk7VQrfSjkjs+BVvmAHp9KOuY5jK+tcE4fHHtEbhuzks47OBDUGpqxu23&#13;&#10;3YYxY8fg2Wefxde+ejK22357TJw4EU888QQ6OzvRX+nf9LLLLjvKGPP94vVVmu68++4dGZgwsasT&#13;&#10;f3z+NfTmHvRai9x/WVs47+dBmuisBqhRaCHPSKuB4luJnhP5zHpPkwaOBgVVNEG36e9KfQ5MWNWq&#13;&#10;w7OhteInDnywbi+CiyTEWeovKPrynmYtUcb1pypcVbw1kLp9SRkxoxqRN8QTxuo5ecVc+un45AiQ&#13;&#10;OQIhLTdJWFfKDDJjXIKmCNORASgx47UqMMhkyLIMbHNVRTR+iBczZOhWIfWOPTWJvMAYLpxbEuU9&#13;&#10;8egjGDdpDXQO6sLCefPQ3NSEKVOnYqUQEUy24oPWpkybBmMyvP7SXIyduBnahw7GY48+gpzczcAh&#13;&#10;DF+MVAlgLC4SD5brGF1F9tYb8qo2hwHwWsXiiudeRXtGcT0Fg5i/Kci65E6wcVwDEGeG8wUrQ4hq&#13;&#10;U8B6XH0+GWDCopsghlJAJ30Mo6JApKxPgni9VYUUuhH2mAAeLft9igI/EsJeZIkBv0b0ueLIY1zv&#13;&#10;8Xe974EZVoC5odpQdIVoiTn5XQvRDb/al2U/Itk349oPnVf2LJFFOP5gyK1/ivuL9bzmzKj6lwwB&#13;&#10;ZUMwYHRkBKpizSuuuCKbNWvWe+eMWIMa1KCEGkC5Qas8nX7s6e1fPferB+/4yY9jxPhx6FmyTCdg&#13;&#10;g94ClZubUG5uxuzr/oBrf3IhFs5/FVMGt+OIdUZin9UGwxChO2f054wKuxBjB46cJ4WJgnKWwyJj&#13;&#10;i2OnjsHEQa04/t4HsM8++2Lfj/wPTj3pBExbbzrK5fRosGQFfemll3DCV0/BZRddiEntZZy37TqY&#13;&#10;3JphaV8V7JNvaa8KEWDJoI8ZJZtjVLPB/muNwmX/WoBt99kHH9jiAwCAH/7wh5g7dy6+/73vg4jw&#13;&#10;61//GlttuSV23nkXfOnLX9qTiL4/kGyMMciAjdhaXPTPl3HRP+e+y9Jv0PuJPlAuISMDS9ZnyRVQ&#13;&#10;Hb1lMZEQBDVHkwBrD3mE+QwH7pcsXYrn5zyP4WuvCUPAktdfxxoTJ2L1CRNWVBcj1Xj7VhwNHuL2&#13;&#10;paULF6JULqNr6FC8+Pzz6O/vRz+rLPuIoCf1dGqgVuu55ST6xfmj5b7hMhHmVRkn/u255dnFBr0P&#13;&#10;iAzQ0dYx7OabbzZw9t0GNahB70FqAOUGrdLEzNTV2fmt0WtOWn/TXXd6U5mkG/TmqNzchOeffAp/&#13;&#10;vfo6zL76WmzQSjhu0wmYMaYTgzJgUW8FDDlTHBX5JG9puF6HAbboB6O/2o+9x7Rj3NaTcPPcRbjl&#13;&#10;+quw+e+ux9QNN8K09dbDmOHD0dbSikqlgldefw1P/fMZ/P3vj6I0/yUcOHkEPrbGMExqNljal4OM&#13;&#10;CefjkqRX8J4GcvdAl8pNePilBZifM3bd2YWiXnvddbjk0ktw9BeOxoGfOBB/u+8+XH75L3D2WWdh&#13;&#10;5k4zcdp3T9ugbMynXl2w4GKixG8BwF1P1dXVdWFbW9v9gNN08jznDAARVWHM+BfmzDlzi222Le93&#13;&#10;4MfQ09tT1/Mr5xp1AiACQSd3AjTk0N4u//9AkXvKm0vqEXP6XoBqSYxhBG8aTEjpxPEpXiEV2hm9&#13;&#10;L9HTGymFJOLhST4RT5j36uiEZBK2GuaelNPx67XCiPWLh6jG7SXVGV823p8azi1TTeHAn/NmR280&#13;&#10;GQNixrnfPx2V3l73POLixDNXhGTBG1lwy2msHIAeCIsXLcar81/BhE03hmWLBa+9js7OQWhtacGK&#13;&#10;pnrJ41YUDe0ajFKphJ4lS8AMtLS0YsFrr6Ont9cBZU69tEBx2sh8l4zmUsiXIfLAuLjsCP3VKkaM&#13;&#10;HInPfeUrKDeVw/yM93bH9qyMZfBsA/BAHn5PCHun4q3WxRx/YPF+ihc8Kae4LXrI2a0p2XMI5BIo&#13;&#10;FtupaVfq4toymjWZyhTXrKxGFs8tD8RfWndYJxT3mORdBuqc+ih4lIMlKmVXFiMriUr3ZN/k6Akn&#13;&#10;cLJ/ExkwXATUry66GH9/4IHbJ6yxxlk9S5YQsoyYmcgSIwMMM5VKpX/97Gc/a4S/NahB72FqAOUG&#13;&#10;rdI0efLUNRctWfK5HXeeaTqGDEZvw5v8jslkGVo7OvDo7bPx4y+fjN6X5+G0TSdi1hpDAZujp99i&#13;&#10;aT8D/m5apeknYBWIoXwAwD6RFRPQXbXYeFgbthozCMdOH4c75y3CLc8/hvsfuQdzexi9vtrODFhv&#13;&#10;SAsOGz0Ee228HkaXgd5+i+6qdYqccfc1J7F66icCgTOCLZWwWmcrmgzhl9dci7kvz8MpJ5+MT37y&#13;&#10;YPzorB9hwYKF2GvPvTBhwnjsvsfuWLq0G5VKf2eV+RNNTU0XDSSrZ5555mkAT9f7bJ999hn/wpw5&#13;&#10;p6+73rTyIUd8Bou6F6M/DzduBs0x80qpTjIkpIFwkhk8AZGx2zVZYuUH0q+xehZdaSG0l31Jctqh&#13;&#10;AGhSlUYPXETJLNppmu8tKp1FI4pmPOU46PW1+q735tUBuMmzgQwH0OCy9nngyDNM3uJChXkV8IgC&#13;&#10;0RKGLU+tB/iWc/zi4otR7e93Sby8l5gC0PdyEfmRzBAKSrrmMMCmFFd7PgFkGSwDlb4+lMoumdSK&#13;&#10;prbWVoAZTU1vOnn8u0YdHR1uVlZzf8cwYHPrxiMgUkrmY3L2O8wO7cGXBeTGRuaA8QeaJduxtRbD&#13;&#10;Ro7ARw89BM3NzYCVpFeuIuvPNbMHXhooy3fJY4DAi+ZTuPWw2Z+fTYChdfyH6VSw7pCvIawxtXck&#13;&#10;oDNuDckPSUi27BusChKS6enqVCaIohFFGEnwsC4z8F4hRxfccvXSqbNvhCCAOrJIfkjxdloHbADK&#13;&#10;NhgevIHTuOvZDBxobm9uxb133IknHnjoqX8/++xv+htHwRrUoFWWGkC5QassERFefuG5WWusv17T&#13;&#10;Vh/aE/29K+76pPcrmSxDX3c3/vLLX+Omiy7D7i0VfHzmuthgcBt6qxaWCfBe3FosQvF/QnpprHgS&#13;&#10;RMEhgwoTKlVG2WTYbeJI7D5pFBb3V7Gw36LHMggW7QQMK5dAzOju7cfSSg4YA8rEgg+N2tw3RgB7&#13;&#10;DMdHb3+ONQe145wtJuJX996EU/74e6w7dRrOPfdcLFq0CIcffjjy/ip+8IMf4pVXXsHBBx+CV16Z&#13;&#10;j3K5PHKbbbaZfMsttzzzVmX54osvtgHuSqul3UvRvXgpqjYXCBQMCjExVOxG+Fk/T/XXGkrUyTr4&#13;&#10;s5i3pj5cXFZjsYIwkgx3dpm5ViHXw1JwOLFWdBNGJSlYWl98tzjrlgl3fVdkzsV3OClbrFHN42Jn&#13;&#10;9HsCdvyvhqJXGfCeZaKQzZwJyOXOnyD66G0MgFwnjyoMUTxTyRG3gcFs4rlQciCpubkZDz/xJD68&#13;&#10;336pHFTnQmTBANKolYRjSPdTY0hpf8GCBahWqzjpxBNxwfkXOG9lUaa1Uq6ZQ5riOEau0igDBpFB&#13;&#10;T28venp7kSXHODic/Rbv3wAcBDAcjERANEIgjoHxe49hd4VdZkyQQ8/SbvRXKmBrQ1Z1kZ4ep1hf&#13;&#10;hMBiFCM1RnrlqdR6deUTu1JreEsBf/o4MBhAK0k19ckfrVErTf1Eoa7a892CzNU6qrMf1IPHWOan&#13;&#10;tXc/O/7r11A0HaQbp+pLHfCsx0kok6ggf1bZ5lVY2IaO3aAGreLUWMQNWmXpiCOOGHnppZcevueR&#13;&#10;h2HY2DGNs8nvkIwxaGppxtVnnoM/X/J/OGDCUHx/mzXRW8nR3S8hgQjoLaoU2hvjfxLlx2eqIg9c&#13;&#10;QzghRBl0F4YsquRO6TQZhjaXnEZiLfI8R3fFulBbY0BlHwBrlKIMr3xGHJ6StWALdNscM8cMwrbD&#13;&#10;W7HdHx5HxTJu+vPN+P73vo977r4LD9z3IDbaZENsueVWuPvuu3DGGWfg61//+tTbb799PyI6/a1m&#13;&#10;JpUEZOJFEuDkvI+x//GcKhzgDIpkATCz8sgUJO5+K/AnQI4i3gogVcZRNaT5iAAh/cElGopAhb1C&#13;&#10;T4VyyuGC2ErkPfwvTTrkEFpOzupKR6AVU1bzUAM9ncIsVWaj4s8+8VgMpfZBtlBPkUwmDSz1vbQK&#13;&#10;1Iew1UI4tgBoMFAyxofdWt+iRUxslIKiWtLy8RL14bw5A3luwdZdOeWur2L09/dj7PjVUCqVnayE&#13;&#10;F0WSrI7gk28R3HVmXt5G5wDwY2JUPRb+qiwGcmuRlTI8/dQ/Hasmw5ARw1HN8wD+iAxKpZJb+9YO&#13;&#10;eF1ePZMIkePRZJkfOKsAIqFcLmPJksUOsGQZTFYKd7An4F7e8PMrJqKL4K9+Eq90rQIuoVuJCCXj&#13;&#10;Lsw25O5qNgAsObmyH3+3BkxchyzeaVlfbkz1PNccyBjURE77hG5abhJpE7zHIkMAkuUrrmW9WElF&#13;&#10;lxSWpwLATD6aR2r3e7tc2cS+PPn/OXYg6U2hikS+IpuQzZ7FIECKHw6bXFzrHOvUm19xzwxtU03h&#13;&#10;uN1Ho12YQ+ylSuFAhuuG5s99smrcBdmgBjVoQGoA5QatkkREuPySSw4eOn7chDU32Qh9jbPJ74iI&#13;&#10;COXmJtzzx/+Hv15xNfYdPxTHbzQBi3v6kas/9fEIKgXFICgKomSFs7UIykp0UCpPiVci9cE9yxY2&#13;&#10;F0Ai94VyaA/K0xJUyQKeYa3d+W/EDOQWS/oYWVbGvpNG4Nf/fBwf3ndfAMCPfnQ2NtpkQ5xxxpm4&#13;&#10;++67cOYZP8CMGdvhxBNPRKlk8jx/27lW2FrrwQh7z3HRb6KUN0rhbgIofQooUe6C+lsH12kPSRLR&#13;&#10;i2JZhWQLfEghFakaYVoyBomWGxVp3U6ousCEVpJ104mECFRzmDh6XRN5hTmo9F9O34qNKcBLuj01&#13;&#10;cdTcqzUeICBbGZegKIu82GXEhe9DZowLAbZqESRiUQJLdPoIXBUGgMdaPvuyDQCBrUV/fwXjxo/H&#13;&#10;uT86Cyua7rr3Xlxz1dU45OCDcdSRR67Qtnv6enH1r65w4DHL3P3GMMHTl8zAAhoXk0uyfwVAZpM5&#13;&#10;pWek5GqQosYfpWCmGHHhPyOOwLVmecieqD9NcHk0lGiPdHLFUCgfO1eE+7WolWoL2rCbqne4IJdU&#13;&#10;EBRkUVgmSSGqEbzwH0KkVf+kLwKW62YgL0SNuIid2Ga81q2OMEjJVu8V6Z+mGuOEjmYobglsWQxQ&#13;&#10;tcw2aIUSESHLssSonud5bQRGgxo0ADWAcoNWSdp5552n/elPfzp2u5k7oL2rC33d3SubpVWaSk1N&#13;&#10;uPGi/8PVPzgXX1prKD43dTR6+nJUc0nqkqItSTQUE84A1vrER6xO/nllKvgViArPPKlwR/k9Ki8R&#13;&#10;iIlulmQDdjps1HN8VVqLcWUzMDOqeY4jp4zGJyaPwHmPzMFV8/vR2tGKQw49FL+56mpc8asrsP9H&#13;&#10;98cRR3wGeW7/seeeH73ymmt+8ZZlyu7QbvChElE8lyrscVTkUm+xBrY+4DLcdaQVaVFNUVBAlVIa&#13;&#10;RFIAtIEvAEp5F4W/CE2jZ0UrpjI34p20ATUqSwYl/GggqlmNyn4tdo/mBTGeBEBdnEaqH8JL8DrL&#13;&#10;M8RxCBfViCINuUIIaj56sK41beZ4/1TokgfOEl4L40N+pV8uTJfTEalDSvqsxy29difBcYGPCAZt&#13;&#10;nqOvUkGzj25YUdTT2wMA6Otb8cdhuru7/Z5lkGUlZFmGDC40GgDA7Pz4AqQk2gUQBAr5MeInFXOg&#13;&#10;AKuMolFjSYwQgsvMiUsxnZ8AkUk84ppq/N+FfIIJLi4gwGROQG8NFM8UK6+1fEZxIgOF2Rm5dGsu&#13;&#10;LOVgvIx7to7WkL2fFeosgmCp2chdeRzXkvQnXrCl++kjAILhlmOdahz1mWfJk6HrUocdEEJwwh6j&#13;&#10;7rHW4xeqkH456Vkwqpw7MNYAyiucSqUS9t9/r9XuvPPBqT09PdvMmzdv9Wq1uiaAMtx49AF4dujg&#13;&#10;oS+PGTfmybFjx/751ltvfa5xjrxBA1EDKDdolSMiwu233fbhzqFDR22660zYanVls7RKU1NzM+b+&#13;&#10;ew5+8+MLsV6zwSfWHo2e/hw5R7yTehW81uW/aUcDABU6qDU1982ydWHYQdGyAVi7e2StU2yYQjgk&#13;&#10;kio40U2icgaQZJX1TQtzBAJlJqhCTrczGNPZhI+uPQa3v/4cjvj0YQCAz37uKOz/0f3xs4svwS9/&#13;&#10;+Yv/rLPO2kdde+0vX3g7cq3NlB0lGfSuJNRPAV3pA6JiTtYr5kbGRYwUUq8bMI4vuWQ/okSq8MXE&#13;&#10;4GBTgB5CcSWUUoVUhtc86GA9AaCUaMSywcCh5FDPms9ageYICClR6q0H1JJIrj7UDE9FgZeHCiQz&#13;&#10;F8JaC2Czpn4d6s0BWkG1EA0WRIBNwRd7j28CjAiQDLoDUVDnGdqOFJphzy2RARkPS4gSALGiyfhr&#13;&#10;3VYGWcvgnAHxsEOFiocQ57ifuAfpnGVAeZX9OBqJVIhzXX7W53lDeH66aYY9Mxqv4ljJ5+KN5QA2&#13;&#10;Za55JuVN2YKVlyyMs/Y0B3iZHjNwlaaoPTG+6PDwWAhJJHHYNjjYOYF6dzSrhefrcWtdy4cUmGdV&#13;&#10;Mq2j6NnVx0Bim9oIq/bc0EG/kJIoEm1rkEYEOMud92qSFNr3UkjsD7lYHxq0Qui4447rvPzyy3eY&#13;&#10;P3/+h3/xi2t2ATBqxMiRWG/96RjUOQilUgYCoZrnWNq9dOv/vPgfPPbYY3jsscdeBfDn4cNHXjt/&#13;&#10;/rwriagRLt+ghBpAuUGrHFlrMyLaY9dPHIDx666DPu+9aNBbJ2MMqtUqrj//IqzPPThr2yloA6HP&#13;&#10;KsDDStXSCmVREaxRNVNFJHnGDhQnBRQa44ISl6hsqjldjINqF5VCrS/Fc6/uq9sarDtqCC7foQ1z&#13;&#10;Fvfi3MdewI0334SddtwR982+A7bc8rennnrq5ncYopX4IGqiBkUJFl4FXCU+Kse75Ms26myhyJR1&#13;&#10;hcn32CCJfn/uWdwAACAASURBVOg/5xjjGJV4eUfrmcrAUBjW2o7oOusVZQbXfd+RBumRcQnL1Aqv&#13;&#10;ytqrGqo7UgHgq1RIrD/iABTCDApzSwBQRKk2iNamfRbmEsYAd5KTkFsOnuYin0VDgiwITiZx5Lm4&#13;&#10;BomAzGRw518ZpSwLyaVWBsn959nKAMzM4ewz59YB56wA1fTycU/iXGBlUNM2DebCuMlOk44os8uw&#13;&#10;bZAuK1lv8fw3CnPHvaDtKKkpR1fmeVPrKe6PkRcLKOCafEt3CPHEJuHcQOJtBxf4cX1Jd6KBqPYT&#13;&#10;OaYwYCg1kYvGiAJEXBcRREtloT9JNAvc/hHegcbOyggBSKh2GskU/ggiGDIgdfp2pe1iPxzvtfkH&#13;&#10;G/SuUZZlGD58+Ix58+btdPbZZ+85ff31p3/owx/G9OnTsdZaa2Hy5MkYPWY0Wpqak/f68xwv/ec/&#13;&#10;mDPn33jssceHPfzII7MeefjhWU1NTYcDuGXGjBmX3nrrrf9uhGc3CGgA5QatgjR5woQtR4wbu+kO&#13;&#10;H98febU6gHbcoDdD5ZZm/P5nl+LRa67H9btOw2ptJfT4xFoAggKlQVbQMQREeWVDJ4CJ33W4NMHd&#13;&#10;JarKkWrDP2NfOfuGiZMKPUVAkoIfitGwynvkfqCofMGpxv0WGNPRgjU6m7D+0DXx1zmvYHT30/jk&#13;&#10;Jmvg0Hue/cAmW2439d47/vL425GtMUZgDPSVpDX2BEjYNQBjlGEC0SsDlvw73ufuVXsFlLQAE4kV&#13;&#10;jAmkvNhOPlEZ5SA/DuNg1dvCvgZo8lQFOMf3BUqIIi5PiUJkQQD7XjmP4lHpxcQjqOpPoXhR/Y9q&#13;&#10;u+bEeVgD0y4ZFqRD/vMwUBEARR+VSprEDogkTucoVRhmF7WpWHNKtQ0IKoSlQin6SS2O/3DOHOJ5&#13;&#10;4zThFhFM5j4rmQzN5RJKpQxZSTOw4kiklZVWvIphBSirfwDiWgklyW9sGjKGAGskma7h52OCLiMQ&#13;&#10;Tsox/HlxxG0KBNRRuqOnNK5pHSYsdYRlkvCePpT1p49HBMCv+BtoxYQOqacSTcLMLsonLp24Bxgl&#13;&#10;NRaQ6+uwntU6odaSWK4eGInHU6JcJGQ8AluEtRzXR9yB5HUdjs2hXSU3Ij+2FKI05OWwN4TQqii1&#13;&#10;EIwfYtA1/74Pyzpd0aB3RMzcPGjQoBPnzZt36vobbogTTjgB++yzD9rexL3x5SzDhPHjMWH8eGyz&#13;&#10;9TYAgEp/Py6+7JLtf3LeT7a/5ZZbPjFy5MhTXn/99V81QrIbtOIvWGxQg94BlUolzJ0374Ap22yV&#13;&#10;DRk9ygHlBr1lImPQ1NKCV198CX+8+HJsO7IdE9qbsLSah10hADUfxqkpXP/B/ryX1qBU2Frq63Ra&#13;&#10;TrDqe+VEIvMSlY/c8U85siZfGkgl9YamyWtuJnKgw+i0ImgtqJqjWq1iUT+jpVTC3pNHY+Nxw7HB&#13;&#10;kBaMbzajH/37I596p14xUZqKXixRgtMecFBMrQArH94cPJzMQaEW74ko6Mz+E6fneyOGDWArKrPx&#13;&#10;BwZ8Vm4q8ACIdy1AiBrQReFfGJ+gqbv3WaGJUBaU9NPCOmAic4kIRBaS1diFLauD6Bz7IbDc+szL&#13;&#10;EZp4kKR4iqHiaj7K/d7iHbI2glD/ZaBAjGohjouILr6neyvP9KdKSIlE2evX4cx3/WJ+3elqXH8y&#13;&#10;QygZgxIZn8hqJVDB0LZiKRpGgvu/zsYRsJJkxa73fj1SAFpyJQgsr+EjGAX17ibzSdYjBRYDn6R2&#13;&#10;Tpnjfh9jWcgU5wCp7zr6olY0ygPqG9VJyFQn3f5j2WVQFx7UfmCMnMOWNpX0ZL4q0B6/0t9jLIdq&#13;&#10;vdAXMVTUitebQvyatdbfX86xdMhFoIxt8TzyAGJC/Fj2TOlPjIjhKP/C+zKUqqoGvUtERFh99dXX&#13;&#10;JaKrhgwZcuoPzzoLf775Zhyw//5vCiQPRE3lMo449DD8+c8346BDDl6zu6fnlwC+zswNnPRfTo0J&#13;&#10;0KBViqZOnbpNJc8/vdHM7Qe0Rjdo2URE6O/rQ8/Spbj7Tzej89X5+PJGE4GcXZAowZ11NBSUi2j9&#13;&#10;h7ewc9AOHCCL976SKC8BLzGYCpcqe/8HMXxgKimwbD24sx4sekDtcFMEmKLdCX/GJ1NhhvVhcsY4&#13;&#10;hU6fA4QAL5+N2lZzoL+KSl8VC3oqWNRTQWYIGw5rQ8+iBUfuuOOOm7wjgbNAJqV4yVhAFDkxGnjY&#13;&#10;p4wCBC9TLx8jRgaIX4OTEFGnzLnkX2zc2VX4OorAJdbvx1ApvMYgaPR6DgBx3en1V1SGpe/B2580&#13;&#10;zQHAy2xwdWizgcBT97kJ8EJzjlA3kbeshLlKLnOvdQo/h7F3GaLryUG8RzL3nZHIPbYUk/U47vWc&#13;&#10;FpmZADwih76HJl4VJZ5tN9yy5tyXvBKMFcn6k7mNUIco5Ww9QFC8G2OiyFYo+ZXMK/64X8Sm8Rys&#13;&#10;yMgEYwwg6i9xNNwQEGQsphkLiPXCr0l1FCAizjrgq94scIxYIr9Peb6MmhOyvmTDg2x8HsCT319l&#13;&#10;7ojhicP0Des0ejb10YV0HYcwZ71HEUBkwpch8vMzXmUm2fzDCvb1GpU0TVncwvgkhkMCQBZyLFTA&#13;&#10;eHGrYjEOikFW7B+QNv0XuUMrxOyvBYzXh0XDoo8qsgjXqJFPRCl7BPm/D+66tcC0k6MH5M6AYJXh&#13;&#10;gbXlzv9dawDld5OYORvU0XHcSy+9dOvxJ5yw15133oljvvAFDB827F1rY9iQobj0ootx6223YcON&#13;&#10;NzqViK7fc7s9h79rDTRolaNG6HWDVhliZupsb//MoNGjmlZbZ21UGyExb4vKLc247Yqr8ZdfXIHe&#13;&#10;pT04aeMJmNLVjEWVeH0RgPjHXyG7AFPYW+V9Aq2gCpK84kGJejmCIRU2GzLP6vpTMBbs/0bCuIU/&#13;&#10;G832CoMbQ9H6790bNfYUK/VGZdF6gG9sjlLO2HbkIPxmzuuts+++eydjzP12gPte3xyx+h+FcN2o&#13;&#10;wApgloDnxPMDr8SLhMRQAE7kKOWc58nGMmp8IGXCeFNginTGKBZmOXi0yIO+UEdBuMGR5JE+xYGI&#13;&#10;xhYUs56nFUgvk/k4kFFMV8MhBVLyEQd51dYT5CieNa2lB7cQR0MOKc+yMloADqxKQi0WAASnwDMZ&#13;&#10;l/Gac+QF/bmODSPcCA3xqCkAzoHnCMCMZKcXcJLcx/vfRul6AzngYqCPEqREA/ysHwZwTHo+pW3G&#13;&#10;tek3JSsbpOxuHMfQj1UMV6bCPqD6oj3BSe9I/S8tyB6sy6UREURurTP0fJc++TUPqtNPX7QgJLYS&#13;&#10;wUE+EsgZA2TX0C8lxrQQuizHGuJ+IfNcsDcYSSJB6/mUcHlZy8GQoHcZYSHsWX4vI/93Kumo2g/9&#13;&#10;WAYR+VBzNz6pAQJiBDBmmbkYGvTWqVQqoaWl5WtZqXTqN7/1LXzl+OOXa3ubbLQRLr30Uuy///57&#13;&#10;/P623/8oy7ID38E1kQ1ahanhUW7QKkNrrLHG2ku6uz+07X77oBF2/TbJW/xfevY5zJ/zAibmS7Hv&#13;&#10;GiPQ3c/Byh8D3VjrMB4oxFBprfyFR+F5VPKj68Ar716hl2BFAahSPFz/o7za8r7zTovlX6mR3gsI&#13;&#10;0tcUKe+m8nba3IfoeU+j4EwDwDDBZBkqBOw+bhC2Gt6OJT2VGXmev221R5RgnXVX65zhuep7PVU9&#13;&#10;ePpFlnpcEuDtyMBFCPi3g3xT5vynxl1bJHNAVO/E221diKMN4dAcUZo0EYCbUlATT7PzHkmX41es&#13;&#10;iATg6XGX+78KcglndeUL0dPOMrB+zkcPWW2URPA22+ghYsTngn502DggHmLfX+/ZCsDW82ZEeQYg&#13;&#10;WNYoYcUhUaiXyF1jW9DyBXZI5Id4qA0ZZMbdFRrO6HI0wqxoWpkAXYf3BsMQ+zHwRzJqoiuY1ZyJ&#13;&#10;cy8BeYAfPD8WEqUgIE/KUhzbIAZZpwSI2hUAdVxwiv84i6Ww2wvjeokGJJmz4mmORp6QnEvV4zym&#13;&#10;DFjroyISMYSr9hxrcS0Ej6wURDrOrH6yHlgm2cbDHxOEtQf4LOX+ymF3DMMZ5VitTWsJ1vq93Xt6&#13;&#10;ZTjEEBePq+i9JLbFisfAjr9GzA+oMkrVGQ/Sv1stVSTBLiINy+DC0wa9PWLmclNTy48mTV7zlJtu&#13;&#10;vnm5g2ShKeusixv+eAO22nrrj7W0tJxWWgk5Fxq08qkBlBu0ytC8//xn+uCRw9s2232XBkh+h5Rl&#13;&#10;bsPfenQXWjKDKkyqoNUJf3MUr7xZtgbgFbSIltwz8WD4MtrDEf0xokjqs4BI+NGBggG6hEqUohS+&#13;&#10;CHLeNVQq4M2XNB7oUGaArITOcoa9V+sCOF9n1qxZ7cvs7huRAmPxUQyhJPH8+CKcSEV5dxCVTTmE&#13;&#10;PDAUIq/war9+VPyCuLzirMMtC2q6SpYDr3T6t0NsqjZyICR2k2tVyJgAViPQTAXkg06Vxh3nIiAK&#13;&#10;LydKdm2P4znnVD+XPsdwXAGy2nksxhkk8xZxjgXE40BElAl8XigOdUeeVRkZw4KBgZO2nEdOOdEK&#13;&#10;yYr0+ongO+AtLcKVRAm4XJkkQmE9jnHeB6NcAozieLCaqzLn5ax8OhLp/A97nR4IQogkKWxT3rCi&#13;&#10;eUjXPmQ/DqskzuVwxljtL9GUAyQLIezvUTyBnzBnZR5RihjB3roY+8gaPIdvEnUSxKD+tnhJhrWn&#13;&#10;16vfg8kk82dZcyldRvK3xKq2VFm/z+odNVh9tRwBVUj+ZlEA0fHPh6+MyEXh6CY5/Negd0ilUglD&#13;&#10;hw79Znf3kqN/dPaPaKsttlih7Y8bOxannHoqLV269ITx48fv998bpfPfSw2g3KBVgowxyK3dY5Nd&#13;&#10;d8aoNVZvhF2/A2IGKnkV7QD2mjAM/XkOd3+x9Z4W+K/oOYxeZoj25ZUG7f2LCogoglGB804/XyhR&#13;&#10;ZMR7Qx58+BTbLIlZPLnQSZMADVE83ZlCSfYUgSW8UmkRz9IJl6JkincOJGfdMpAhdIMwY9wQTGzL&#13;&#10;xt3z6BPbvd0/kAIsi2oTBR3YJ7RiyVrLSDJTh/FwfQueGCbYcJhZlOAoUzm3rROJWXaZiFvaWtHZ&#13;&#10;2YkhgwdjyODB6BrUhfbWNpRMFj1U7M6Y2kTJ9WPhAXVQhBWAFCU4RApQnBVhFnHU67VOGuYRcxxK&#13;&#10;GcfwjvUeHX8mGLEO9zJgOMDIxGMMy7BWywk1YIWTyqQOCrzG4/lyup7iufxoyQnEcPPT3XMsZ5i1&#13;&#10;+q/e4eRJwmBiXmCobPDecyf8GLcwmHWCsxVLOoHSyiDZdzjPwznTaBSJa6bWsKBGRYMdhXBl3Uav&#13;&#10;bmLSCwYdDcKS+eAzYjvMyXGnUmUMFeChAqy6Ojdf5YaAuA8Hw1Bx7cpBeILzNmsgrNp0Ht3aqcPa&#13;&#10;AKXaCXxRKj/mlJcYxSNAX60F5ljWyyRGbKSJ/qSfEmciDFHgQ7ZEVvsXI94DrfrOcCdUapZKYRGH&#13;&#10;J5KhX0ffqKJh3yPUEWGD3gIREZpaW/fMmY+/8KKfY+cdZ64UPmZstx0OOPDj9Nxzz52x8cYbT1gp&#13;&#10;TDRopVEjjqBBqwRtNG3a9H++8ML+2876kAu7qmMxfrdJzhrZ9925FAfMBgEY09qE3Cqni1dunM4u&#13;&#10;nkMNgkPkoSurlCZWdVBA1PH9cG2TP5zHCLmXXD2+qIKyKOoZ4leNP0cPBgSwKf00eDmKGrGE4+nq&#13;&#10;KQIhgNCTA2PamrHVkLbS1XNf+mSWZX+ovp1IBirOVYq8FYGVbztcncTsFVrEgRH+k2oLKh7FdgwZ&#13;&#10;ZOUSyk1lMDPmz5uLl55/AXPnzkP34sUgk2HYsKEYPWY0xk2YgM5BXajkOXorFfT3V8DWurODypMr&#13;&#10;bGuAIX2SgMNEodeiqMFOcTzD5NGot+YFrYxznDBqntb+puQmtSoPWlB+Q6v6DLUGqH5FFBRk4VJC&#13;&#10;PKVeJoTs5bXcaA5jvcHggAgS5EN1O030xokRIYAyB+7BgM1XTvD1ygTKIQkbW9g8T2RfNFm5Z+TX&#13;&#10;mX9CMptJb4bhGAN7kClRINqwImdf9ewgKCAbW3SfKY9qzftxC4ibGcf1EVpQID5dj3rvTsehdmcV&#13;&#10;2UVjZgKcweFMdbx2T64GjIY4qdgZjeQoT/w8cKHXWo1RQK2V8KIC04V+hLLqu8gtqZfUmCbMxHf1&#13;&#10;viAy14YGUuMXxyWtw7VhVpqR6P1Ee+2119gbbrjhR6efdZY59JBPrTQ+mpqacNZZZ+Geu+6e+OCD&#13;&#10;D+5FROcNmDOjQe87agDlBr3nyRiDJ596ataItSe3Dh83Dnn/8g+7JgLyahU9S5aivWvQcm9vRZMA&#13;&#10;DAd8DXK2aeif/5/lotig+AYdyoeaqtBEjkoEaRSNqIT4c1tBabSAy0wcURaisgrE8MVC2Jt8V8pt&#13;&#10;5EHKJH6eAGKiwqU6rHVb7w3iPEc/DNbpakbl+flb77PXHuOvu+6659+chPU9ypEj+YoZcnXwufvd&#13;&#10;YWILyYbshOHVfBbvE8fzhyoUUkCVGBlaWltAzJj30kt44N6/4c833oB7Z9+FeS+9hEpfJXafCK2t&#13;&#10;rZg4eRI23nxzbDVjBtZZfzqGjhiBptYW9PX0AszIvAc3gHjpq5tIgHjowwySgVF9lPfVZ3H4KWBl&#13;&#10;17dlSViALi2jvFJ6OQJgHUoVQWYKbmoouKmk3pg4TOA3i2ef/RWylmGRw1p3+Vae5z5rNmo99QnQ&#13;&#10;Sfsj/JgAHAT2xS6CY8Z38ebnNkdtrcufrHXGxZWd/CaRjwKkGixZVVgApNvjAuwBg3x6OX9UQtaf&#13;&#10;WPgMq8knI+zHiOAbsTV7GKu2hS0CwFTHUMPubH9Ile25C7AyIk/PlobDHO5Lj0nCagFzkrk7zEfX&#13;&#10;XjQM+D1G7ZmC3yPAjpIkDaSFB19YzoonIdy+SSZZRGrPVoYosEQ4xfgMlcYsSCY2Hcekpi7BzzXo&#13;&#10;us691uodKaojn8TY5cXUQMtvk5g5a21t/caGG280+fDDDlvZ7GDE0GE47ivH4+ijPv/x888//+eH&#13;&#10;HHJI78rmqUErhhpAuUHvedpvv/1GXHXVVQdtv+3WaGlvR19393Jvs6m1DbN/ex0e+POtOOx/T4Mx&#13;&#10;hHeW9fg9RF4hMCRe3nhOFwXlvWgU91HRESz715wqT6GucDdoUdkjgRY6EUrRNE+JRuJ0KgHqUbUL&#13;&#10;CVqsCqdT7WnYI+UdjonjaAJf3gNAiOGKeY4+tlizoxWGq2P/8te/ziKiM9+qJVnOr2n4WAtelJyi&#13;&#10;qOIz6TuRu/ZE9458eLkosGAYMhg6eAieePhhnHbSyXjs0Ufx8ty5sd8EB3p9n3Nr0d3djccf/Tse&#13;&#10;f/TvuPznF2HYiOGYMHENfOoLn8dOe+8FEFDpq4Dgzo2VSyWUSiUYIrC1qPT1IXjcWemcFJXWCPAi&#13;&#10;6HfF3di5j8Vo458pEUXRR/QzoCRrxomCfJKC0oqgKko/rNF0KQLjJKuvN3qQcSHx1icG6++voppX&#13;&#10;QUyo9PfDUlxjTvwm9RxrYBHq9qxxnBwprnCgmK1FtZqjP8+Ry/U9Kx4no98fjVkZuSSMUWOnDGJG&#13;&#10;xlgBYiAd35g/GWoOAvHuZGdkCcBQ1qa+25jhAF5J8RD2SLXyJb+Awr0xosB5xNPJF0GsNCcrh5lq&#13;&#10;igVgGECz34fE6AlpS/efA5bU3Nbf82rb9IXV7ynCjN7odIeWNvTflBgllL4b21TmOLUuQqvy90HW&#13;&#10;pf+E4+AhDCG5dftG3dRtx+spGWIf0+/EA0gNejvU2dm5dZ7nnz7xxJNQfo8k0frUwYfgZxdcsOXn&#13;&#10;Pve5g4jogoZX+b+D3huzr0ENWgbdcMMNU5taWiZM2fIDChQtPyIi5NUq7rvxJoyaOBEtHW3oXbJ0&#13;&#10;ube7IkjDVn1GNglH41gm6JwFizoBwbkmHt+QuZh1PYxE29GgV/ElXj25JzMBRwKWCiqHvuIjAT8q&#13;&#10;XDLWQ/Ed6TOApsyAwah65UnakauQcguMa2vC8KYMr3b3bv527u7mwnevBXpWB6pL8QsEpUwUQCdG&#13;&#10;jZQsCOR8VsYBr+t+fSVOO+mreHHOHABAlmVeYeRoEAD7ZK/aOOKUwFfnv4JX57+CYw45BDvsvjs+&#13;&#10;/ulDsc5664EI6F3ajddeeQVPPPoIlixejNXGT8AGm2yC0WPHob9aCWGJacIbxLmB9I5bAdacTh5h&#13;&#10;CM5D479DK/EDweTCABAQr3WSzO2FJE6FagowPcwrSQgERNOHlBcAazz6YTByD6gNgKo/nxrb1j5p&#13;&#10;SthPkgvVcqj6mnqorc2R57m/79XWeW/5U+7PgSfnwVcYRbRFRp0LJ5csKoDBQOIljmeWZXZpMBr2&#13;&#10;EBs/iVM1nFb3z1nVHosmz5YpmpiLIKwJ2XTD0/RwChW5VptmobsKIaYUtuewbNVfjLCoXYF0T2aF&#13;&#10;ueN+H94ugnNwvIYuQEoB8orVZcgoYa1OP3R/az4PETrx5+ChLnibtUEvVl4HVDdCrd81IiIsWbJk&#13;&#10;j7322Rt7773XymYnUFO5jM023QwP3v/Ap6y1lxBR5Y3fatCqTg2g3KD3NBkyqFYq22+0845Ye9ON&#13;&#10;0N/Xt9zbLDc346n7HsDjs+/BDgce8L47o8zMyKtVyHXDOiLNKZfxD37NCUd9bq2AraNC4YGgUhYT&#13;&#10;lV8rOIXzuzErtQZWHD0oFOFLZJmCHkcMpAhM1SsMez4tgNP//iJmjhuMzYYPQp+1IWSRCOBSCWwZ&#13;&#10;Y9rL2H1cFy7516Ip2227bem22257U24ya20Qh2R+1YaDoFQmVD+MOI5DVDj1m4YyMICMgJbWFpz8&#13;&#10;+WNwxSWXuM+MCQDKiALoq7NgFG6IiR51iNEox03X/w43/e73mDhpEkqlDAteX4CFCxagvxL1hBEj&#13;&#10;R+Ljnz4Unz/xRCxduiRyS86bxyqaoAY0JMnLFBCRvosxBgE3K/ml5bXsJPNu7TSO8hQHU4hcKITv&#13;&#10;x5f8s4CFoowcX+IZ9hwZ9x9lUsZdPWbZImcGLKPkUDUItQmcBFCHhxF/RIUecF5jylGtVv3PnvOi&#13;&#10;gr8CSdo1ZsXnCxVZZ6UMpaYy3JUuPhSdrfO0S2GZJxTHWqJW4hSJa4b857Jv6lkqXkY9StFDWwwZ&#13;&#10;JqRnc/UEJTXWam7LugyTVU2IOkYjDXLTvZoR46bjfeVuq5W929fJkQO5a1gMPMEIJgaCEKkTBZOu&#13;&#10;Ude229eVESD5m8JhPQrHwrMYM5QY1W6Y7u3xmAQ7vmo3HPUrFT6Tp27M5LhDWI/K0CB7ht6y4lwZ&#13;&#10;wBrRoDeknXbaac17//a3T3zzm99CRu+tnMO77L4bLrjg/M0mTpy4A4AbVzY/DVr+9N6agQ1qUIFy&#13;&#10;m2fGmN023mUmTFZ6y968t0PGGDxy6+1oam7C2LUmrZAz0SuWOGSCzRlgdtmugz+EAPjMyyFzsnyl&#13;&#10;tQSvRQBuRAEsJF4FcqC4+A+I4DjcbSsKoK/UJcKOWYUDkCvMBQpf/l9QKBXPHAPiCMCNLy7AVc++&#13;&#10;gqYMrj5/V3CYZ4ZQygg7jB6EksFqnRMmjH3L0tYYXeSmGC4aI0QtE8+v4zV6znU6IgFYBoSMgCFD&#13;&#10;huCO/3cTrrz0UpgsQ6ncFEKAffcCP6wU1oF518YO4F/PPINn/vEUXntlPjjPkZFrt7mpjPkvv4yf&#13;&#10;nPkDPHzf/Whp73AezjAxtCIv163IY3WBFbMqGdXsBBsU+xCYjeWisYEUKFB3bCuJ6vpJ5uEAg1eb&#13;&#10;SdiVNMagpaUZHR0d6OwahK6uLrQ2tyDPq1i8cAGqlX5Ya1Hp7gY4R3tbK7q6BqGjswMd7R1oLpdh&#13;&#10;AC9PCmOq75dm3747g+wAX24t+q1F1eao2tzzapAH7/LKCb0WWhlNExGyLAMyApUymCwLssiZw5cN&#13;&#10;e4FMLJmTHOdksuEpVB1gVLHx2l/r2O0QdoIwl+IclTlHdd6K0NCvGHnNLxqOPybCj8XYgziOc79m&#13;&#10;/5HFFSuJSRvT+R/hrtpXZR8P+zlCpngKLaf7f/Gd2J9YjgJ/8Wfpq25LrvSqzUAvBq30krVQUzK+&#13;&#10;8iOFqZFUFiKTJFFbrDH8vQM3FOy3QUSE22+/fdc111xzzPT11lvZ7NTQtttsg0mTJpt///v5jVaG&#13;&#10;IbBBK54aHuUGvWeJiDBh9Ojdu8aO2WitFeRNNlmG119+GXdf9wdMn/FBdI0Ygfx9dhWVM7Jz4UE0&#13;&#10;tCcKWrCSy+8eZHjlzn0TIFFHqWMFAyP6UFZ5Kr6h+KqnoPj/ojaSvMvJz15xUQfIIguEZgOsOagF&#13;&#10;d89fgpeWVtBR0hnOvRQI6M0ZGw/twPSupiF33vrXPYjoJ2/FYCOqXsgmGzsS4FqR0vPMadejHcEn&#13;&#10;wfFj0dLahsceeggnHfNFsA/1tdXC3OWYBCwZmzcgggsn1tEGYHfpFjNg+6sgY9DX14dTvvhFXHzt&#13;&#10;Nejo7ECeV5MepinZCspqgj2jos7BqqCKhumZTJJaUJi6pxDc0ep8aChWaEaiE8LVNgV5WGJk5JKg&#13;&#10;GSLMee5fePzRR/DUE09i7n9exJx//RuvzJ+PxYsW4aUX/wNjDGbttDPaO9sxZtxqGDZ8OCavszbW&#13;&#10;XncK1t9oQ4wdNw49S7tRrVYhRihGmqDLQsC6+25KJbR2tKNcLqHX525oaiqjvb0DpaYmB+Cbm7Gi&#13;&#10;qaOjAwDQ0rIS2m5vBxlCc3MLOgZ3wZQymCqjo2MQ2GTuPP7SJS7BGunEbgL7hNK5GrYbrs3HX9za&#13;&#10;0vfFPBb3Ky5WMABpQKgBWFKBRo6KJDS7tlK97tPonHD/eXhfDFhJLxWoRFzdEtaeMBw7wPFHX1xg&#13;&#10;rQK1Nf2npO/6fb22i6A3/JkgLRy1o0qYd/IHhBK56LEeaLjccSEgRqJwqFvqeVMD3aBA1tqSMWbW&#13;&#10;tGnTkL0HgejwIUMxdb1peObpp6c1fI3/HdQAyg16z1KWZXjltQWfmbLh9KaOwYNRrSz/4yClchkv&#13;&#10;/OOfWPzaa9jmIx+CybIV0u4KJ9EdLIONJODyikmCkaOCR+Ie8QCCtFKEojoCyGHOAI702eQaXUKg&#13;&#10;n/89HgRNFY/gRokU64lKSQKCoMLx1PdyRhjfVsZf5y3GPxb3YbNhbcirqRLM7ADR0NYmbD60FY/M&#13;&#10;XbC/Fi6iTQAAIABJREFUMeYnbyWbr+sO18hJaXO1IA3iP1aKoPJiujBSB14t/LnYLMPPf/xjvPj8&#13;&#10;C2huboat9sOC47lMER+UYeRN8g/yQZoc5ZuEhnsvWJZl+PtDD+GWG/+EAw4+CEsXLw7d1CHUIAoZ&#13;&#10;opOwelFePUqMKn2Uk1Zcw3VMXKuSUlGo6r0i+JafdP9kPrICy3pKtrW0orO1HU8/8QTOO/MHuOmG&#13;&#10;P+LV+a8sU5bPPf00AODvDz6cPF9ryro4/PNHYd//+R90dXWhe+lS5Db3d2v7tUGAyQxKpTJMVkK5&#13;&#10;XMaL//43rv3FHwDLWLxwAXp6e/D840/gtl9cgRcefwKLFy3EVb/9DZqbm51xjORuWoE33runvIQa&#13;&#10;iNejMH84jonIhplRLpdx/4MPAADuums2Vl99dVQq/ty6gC+CC1X3dVqVYM+1bRMeknBfD86IYmg3&#13;&#10;wUW8ZFkJL82di97ePvzjnvuQmQz/efY5tDBw4Xnnoq9SQXNzMz64805o7+wEs/VJpD1gJmWg0vwi&#13;&#10;QLqB147nN+5yeu5Fw1v6qLBryh7x/9l77wArqrN//POcmVu2N3ZpwiK9CAYVUBRUooAYxUqUqNFo&#13;&#10;YkyMSd68VtQ3liRq1PySGDUazc8aRRNr7KCAIqLYxYYiRXpblt29e+/MOd8/Tp3ZXWBZdQX20WXv&#13;&#10;zp05/Zx5Pk+1ufRM/4RzvkWBqi44JnIjO1d2tkkC5ZbWv6rB9VOWBTlWMKa+uNgrDpoBGTvB3mSV&#13;&#10;to4Jtxw4REh9F/fTj+aEbvLGcV4TZOqMQGmz5uw6kn+p8RFuWe5Ek/MK0+9AdVczi0EIAR7uIsE/&#13;&#10;v2E67LDDhgshRo4cObK9m9IiDRkyBE88+tieDzzwgDdlypRdyzevg5pQB1DuoG8tjR07dvDMmTPH&#13;&#10;7jl0L3i+h1zj1y+Z9Xwfyz/6BHsM6I899xqC4BvQYrcHCQEkSAXrcoCoQAwsxEFcHIk4DIM2WXQ1&#13;&#10;E+6jEeWEgzjiACdiAafvp8hDTcqUn4UDol2G0molTFAZIhDz0CNfarwW1dTjgMoCBKo8o4QmqbEN&#13;&#10;hUCfkgLwL1b1O2Ly5Oqn/vOfJc2PbMvkKLZhGC+oXKRO241/IFzfQQUuobWbVstJYCgoKkBdpgEf&#13;&#10;vv+B6Z9m1l39kYPXt7fVztyLuDtz9E7G4Pk+wjDEOwvewNTTT5MgXbcXTt0x7lI0+4ezhmIm9LJl&#13;&#10;Ts5ic7swANqWEX9WT4RbPotUGV1FwnlMwE8kkE6lsOyzz3DPrbfjsenTsXHDBjBGSCaTKvo4V+4C&#13;&#10;8pmwhaBWnsfg+z4+/fAjnP+zc/HIg9Nx2e9/h8FD94Lv+2hszCAvPw8NmUaEQQ416zdg9cqVWLZ0&#13;&#10;GYgIr7wwA9PvuluWlUzC8xP46PU38MHceUimk/CSCUz5/hRnlFwfeL1n1Vh8lXy9x5BfXITpDz2M&#13;&#10;+++7v2n5+twxh0KrF6YlBoAxpzxCYUE+3nn5Fbwxcyb8ZBKCc1x87i/MI3+9526Mn3wU6urq4Fkp&#13;&#10;iT2bnHPRwEF5gMRkdRY4uxYs0fVjoXO8ixpYx0+2iMuDU30UtMbQZ0sDaPqD6FALYYM1goxIQLu5&#13;&#10;uEItJQ1RZVEEZNqNLZq0yQJn+7VublOASc1hX9uFyFjFAKoRgrpAWlYitH06qSxezgTac1c2zuaJ&#13;&#10;t4NuRtedE+dIsfJLe1Hv+8gh1UHbRe++++5gIkr169+/vZvSIg0fPhye55VecsklPoAOoLyLUwdQ&#13;&#10;7qBvJTHGMH/+/BPThQWFIyaN/0aks0SExvp6vD9nLsZ+/3ikC7+ZVFTfPEl/vQQDfMUIiBhzZ/gN&#13;&#10;hzcCEGGQuPobkBFMNRRSEM8pzfmtOZ2ItN/5IKIMIdy6EdP2aNBrGFX5ndZcmac08HcQvwAhEMDw&#13;&#10;inwAwBe1jfCJgRIJ+RC3dRBjCAjoXZiCz8NuC+a/8T0i+lur/OXJ9MpqIvQVh+mKMtPCjoejydDg&#13;&#10;mguZgjqdTOD5J57A/XfciY/efx+MMWSzWctQC1PaDpDYrudlqjHLaG6pqYHgHB6RDFyltcdATBJi&#13;&#10;/zZaIIfxJERvbYo0nM+a3zXX3Qst94GctWa020L3SwkbSI55KpnElk2bcN0frsVTjzyCDevWq/ZJ&#13;&#10;N4QgyDXpnzbrbq5uHnIEIoeE74F5DHNnzcbkcYdh/4MOxJ9vvw199+yDu///f+KmP/0JYS6HTKYR&#13;&#10;q778Us6vQ3lFhRg3dSoGjh6NoL5O+jh7OuKzEbs4ml/p3yyEgOCO7z+ivrHNaeXt2nXGkAAGplJp&#13;&#10;M6vpJRifah7K3+4JYf13m3NAgG0v6X1uARKB4DECU0HUzLSptca5DGAnBIfgAn4yiSUffoRH/3wT&#13;&#10;cpkMkp6PRsc0N7KUImY1sQ0auWI1/qa9osntESDtLg/dbuY+rwUabiEuwmxigUIG2Nn6ooKH6JGo&#13;&#10;0JtbgTBPOd12BVHRc8r6VdtfwvnX1BLZt3pNNVk9kCeyBq1uI5zzR4hIG7ZOTv8j+1+dqc7ebG49&#13;&#10;N/c3xQ8hbQFDsWecee2g1hFjDJs2bBhcWlaGQYMGtXdzWqQuXbsikUymFi1a5LV3Wzro66cOoNxB&#13;&#10;30oSQiCbyw4SHHjt8adwyA+moKisDGEYgAchgq/Bb9hPJrH0gw+xfvmX2GvMaAS5XdDkGpI54IKD&#13;&#10;EcFzGFYR03ppxscAByWJFxDwFOPKNZBQDIiLT5pWrHKDAsq00EmMI2QE5iZ8uUXAkmI3uDkxbaMt&#13;&#10;8NIMqlGaawZPcORA6JqXQokHbGzMQTAGRjJCNBi3EbSJgZNAt/wkCsCRbcxM8H3vb7ntDPKmAbWM&#13;&#10;Mu4Mju4Xs+12/Rg16aircvil1oVzWWBJWQn+dcc/ccnPfiF9VikWyKYVFNXaRrnsbYFkj0gq9dS1&#13;&#10;VDoNj3lN10PEhFOPg8NAi3g7VNuafNB9jK07VyChyhZxgAFE1owLbqyJqvNDUttWUJCG4Bw/P+fn&#13;&#10;mPnsc7LvKveqNVt2Gr09c2BkBQIIOfKSCfAwwOwZM3Hpr3+NYcP3wR9+ewU6V1Whe/duWLzoM+Ry&#13;&#10;Ocvoq2IaarfghXvuRaa+Dof/YCoQhohuDeUnrwCkzrGsfZ+N5YWDfST4bQoiBSIFgyCzEzBi8BlF&#13;&#10;oncLWP/qIAxNCiursFMngDJ91uPtgjAL7tVlI0AjeAokRz0FydQTihABl0A5mUpi05o1AIBEIoEE&#13;&#10;8+ATk37fVmwVkcpoY38XBBr8tY35tQDKCh/UKDeD4aJlNcWwwkhcmBkfC1YJUFYbulIXxArnXm36&#13;&#10;btFdBCYKPZhkAnBFQSKUFlyvi8jmi/TDFWpE+woALZiou4s23jZX2OYUGFmhsfpsvuk4CeemaBlW&#13;&#10;4+7e554rukQy48uFM6P6PJAvndYfxLsxERFyYVi6Z+890bmysr2b0yKpGAzlvXv3Lvz88893RW1K&#13;&#10;BznUAZQ76FtLA/oP+L9ly76c+/Tf/n7wW8+9cEz1sL3YwP1HoOfgQajq2QOC80h6mjYRSR+3l//9&#13;&#10;KEoqO6G4U8Uu7GMkmS7JIyimJ8L7WvYwYuymGAdGQF3IJaPpaAmFW7xmPDWwddA2xe7Rz5B9GBGz&#13;&#10;TPuo0SoZDjKmdYj2srmL1hczFAJlyQR6FKSxIRuo3jKHESOASWAaAKgsSGGfykK8uGbDd46cNLHT&#13;&#10;k08+uVWHVJ0eips6CUQ27YjunYgOg2yjGjciAhcSjFqWUmoLQYS/XH0Nbv7j9QDJSL9hsGMR2gmS&#13;&#10;P3bXAHdB6Fae01PBBYAgAAg46LvjwKEAmZBpeTiXJtgAZCYZvSyMFMPRIMd+QwsZLANqGHGJnaym&#13;&#10;1KxfsmW6PwazOyuEG9Ata5SZnQieeiadTuOzjz7Btb+9AjOffQ6+iqQcfkV53YUQCAHwIABBIOkx&#13;&#10;/PexJ/Dfx57Acccdh7///e/IL8jHm2++iZv/djMeeOABeJ5ntKYeY8g1NGDGPfdBhCGOOOM0QDCA&#13;&#10;cwfSSBcCIplCShBAXDhprmx7JAi1sEA47XTzmmtfeqnVJWNVoIErh5B1QIB5AFQU7kjcAAXIXcGE&#13;&#10;jWCsgZmFe27qMtfM2dONAsCMAAAgYhDEkfR9+L6n+qEBvz5CoiDPCSGF6A4QFn1FvhbmviYwWFvb&#13;&#10;mEXdNFSfa6JMel3HTL9N3AIh74nIB/XZqPeBHidhYT65Z2rkzBGRNpA6b+xY2LPZSQDVAjmDovsQ&#13;&#10;GRMr8DDpi80ZLwzItHvTgnIX3GoLBL1C7R0uUHfqilRuvQCi1kfk3iLnyUXaBsSTI0GInt/NjUQH&#13;&#10;bT+pve0XFRbB19Zd30LKy8uD53mpsrKydHu3pYO+fuoAyh30rSQhBN57772PAXx8/vnn//PG66//&#13;&#10;cvmHHxfNeuBhsFQKY79/HA6Zcjy69+0tA27lgjYF3fI8DxtXrcaCp5/DwVO/j1ReHjJ1dV9dh74t&#13;&#10;RAQehGjYUod8Zk0WNfMhb7EXNQulSQgBn3m47t3l6Jz28avB3dGQCw3jDMS0DC4ihGVsLLOmgjkZ&#13;&#10;hteV7begEXD5GoOjbUXWd84NBWVLkcymZNiTvofSdBI12ZzU0saEBZLbY+AgpBIJHLpHGWauqu3+&#13;&#10;xhvv9AKw9chNziBqLQUJAjGHzzKMrYUCmsET4PCZj8KCAvgeg+d5pnl5fhJ33H47brzyKgDS15Xv&#13;&#10;IEhWvUQoBBLMBlgiELhU9TfxpXSfAwdCJv3/wjDAnv36YtzEI8CJkFdYqEC0NPHlGiq768HxgWyo&#13;&#10;b5CIWyFdw8jqtQJZTl5eHpLJpCnH+GxzLq8xMkDKYwQPDEylN2OwlgYSxAsEIQeXHbWwhEmLi2TC&#13;&#10;B8/mcPG552H+q68imUxChEEkANX2EBHQVNMnx0b/GdovwRgD5xx1dXXo1KkT6uvrMWrkKOy7z754&#13;&#10;+5238dGHHxnfauJcmlqDYeb9D8BPp7Hn0KEIGxuh9xiEngcOHnJpDs252a9xv25yti/grGEX5MIB&#13;&#10;t3A00kaeYSGh4I5zhp5/LcxQz4OigB2uKbMBJpHDxEBIYtE2a9DIOQcPQ/i+jxWffgoAyIU55LhA&#13;&#10;IISxqomeNPFTx1p7RL9pblc0k57ImXcNzCNCALLCMKHvFRbIc8GRSCSRn5dnhBJxwwtdnv4thTgW&#13;&#10;BLt5vp3htU/r/RITQAih95cVdgkAQS5EQ6bB7CYXsMLMpQXf5hu1Lhgj5BcU2Fzban1y6NRdUQAP&#13;&#10;Imu9Qgw6oFukP7GxsBMgr4aC232gbjQ1CYH6+noIwU3/XYsMx0/AvO8syLfnt7GpJ9X4lqUKHdQ8&#13;&#10;CT0f31Ybdt/zQURIJpPfzgZ20FdKHUC5g7719NBDD/UOhUhfecWVOPTQQ/HizBl47NHHcP0TZ6H7&#13;&#10;kIHYe8xBGDBqP1QPHggIINvYCNFKTY+fTGLBsy8gm2nE8MMO2eVSQrkkhAAPQnhMWf0yinEYsH8w&#13;&#10;GKYOkNrkmlyA2StrMKFbCUjwpgxJEyauOXjlSOUFHNc016wPEV9pLb2XTIpl4TXDYxSTTn1RAA+D&#13;&#10;3TWvTorx0nlnBQ/V99wpIQRAyATAAVWFKM/z2fraDQMAvNHCEMv6NMdLMDmkpfVglCHXvXANNIWQ&#13;&#10;EaTXrV6DW+6+G5vWrwcJAcYYiHlI+gm8+MLzICIkEj5EGNoo0ltrFGAAJOccvaqrcei4cdi4aRNe&#13;&#10;njMH69atQ8L3pe96KAUgoRojY6Ebq8EFJgDQo28/PD9jBhZ98D42rFoNKK2yZkrtlDiMJxG6dO2G&#13;&#10;qWf9CEXFxQjDUPnO8kgEXiGAZCqFpx97HHNfeglhkLM4umlHwRjAmAefMTDmgRFDKp1EyDmyjVkJ&#13;&#10;oniIIFSGq3pRACCPwWMeCgoKsGLpUrw+bx48j0Hw0AAmhu2LgaX728RLABaARnohBJjnIZFI4Pnn&#13;&#10;n8dVV12FaZdcgsZsDnl5eRg5YiQ+XPghhOBgzI4jIwJjCTz/z7uRSKeMabiDFZTpMzcaR2ca4q2w&#13;&#10;DYQrzHHmL/Zs5JG4L62zdrSpqtnGEVNucspxDyRbf1RT6KAlV6OtzrVING/OUVBYiLKKTsjlcuBK&#13;&#10;KCNxTfOBC/W6M4bTBtCab6PaeHccdKtJn2V2nwvofivxgXFBcGxOVGGpZAqfL1qERx+YjtqaTcZy&#13;&#10;ROeKb8KtR84CO8lEhFQyhSDIIecI1kjXy5RASTXa5OKGsFp4MHg+w7Dhw3HkCcdDYk8RNUVXQqlo&#13;&#10;vmX72/M8ZBoyuOe2O7Bs6WKEQWjmyCW3/XqOGFM5xqVDPJKJJIiAnH5n6z2szw2ugTd3zio440vw&#13;&#10;PIaKThU4/rTTUFxaCqEsMSLA38yXs6bM13oTW8EARW7ooO0hJVhpzGYawDmX+dC/hdSYbQTnPFtT&#13;&#10;U7NrRnvtoAh1AOUO+tbT2rVrB6bT6cTEiRMxYuQIHDTmIJx/0UWYO2cObrnlZkz/w/UAIxxwzPcw&#13;&#10;YuJ4DNx/JNIFBQhyOYS53Db9NYkIPAiw8JV5GHTg/ug5ZDBymcw31Lt2IGVS7DFCwmPIKUNJwQUo&#13;&#10;lmNT2tPaXJcJj7CiIYt1mQAjKwolExXhxBFhfC0IdCChVrQYu1kYsOwa3zoezI703pblgjb9lNYW&#13;&#10;NqmVLONCRIAywWSMpJYBQMg1OLPtcW0NMwTskU5icGEKr+fyhnte5r6tpYkiN2qNAprSD1tYTUvM&#13;&#10;983h95HOS+O9N9/E3677IwoKCtC1e3eZl5gx1NbWYu2q1fB8XzL70IICbbIqIhm2XGKMqYjKjRg4&#13;&#10;aDDuvPNOAMCizxbht7+9Ag8//DAaMhnLPJONtu30zYBtAPB9H7lsDt26d8cvz/05CouKsHDuXCx4&#13;&#10;ZS7qG+oR5ALDlBKRAXday7hlSy1qN9Xg4MMPw3dG7IeGujpwArgg40srICCIkCSB6XfdhTkzZqKq&#13;&#10;W1d4jIGIGQ0pYBlZHehJChgYMplGrF+9Gn4igW57dLeaUOjgT1xqXIVd86tWrDD9FoKMObmFbdtH&#13;&#10;Lv4i6DXccgkmfzPnuPzyyzFkyBAcd9xxAIDy8nIA0pJAAyuCABMhBPMhBMfw73wHV//pT2jMZQGS&#13;&#10;ZrNcAx/uaOzIBsQygMgRlkX2mQZ8zlzGAz1BqHRPjtDBQh7hgFcRlUcZbGjRt4nM7aiKTSorrbkT&#13;&#10;gBv7wGPMrAk9QUQETnK9pdJp7NGzGo2ZBmlergQ1BhjrdjQnOSB3TOyscqFkaxH1N8xeNIOn+yaU&#13;&#10;CwY555k7XGS1pQRCQWEh5r40C7fccAM6d+mM0rIyBM1YkFhzdPW8a24NIJsL8PmiRSgqLkanyk5y&#13;&#10;vzgm883NpetrLLVoCaxY/iXmvDATk449FomEjHTvgkgznfr5mAQikUzgi88/x+8vnYa8/HyUlpcp&#13;&#10;oCuf1O4mZo0RIIPE2TmXgeGANatWAqFASacKaVUAe75wLsCVb7wqLbK2BBfwfA81KijfvgeOwYjR&#13;&#10;o9DYkHEAt34hwK5Bg7YJOh+0GSs9hoyBd0DlVpECxxs3rF+PLfV1KCkqbu8mNUubN28G53zDwoUL&#13;&#10;N7d3Wzro66cOoNxB32oiIjQ2NvQaNnRvDBo8GI2NjQiDEJ7vY9xhh2HcYYdh9pzZuPP2f+C5Z5/F&#13;&#10;/MeeQo/vDMVBx01Gv72HorJnD6Ty0giyWSO1bq6OTH0DatdvwPgfnaaE8bvw+01pVnwmzewCwGp7&#13;&#10;jObPuV2DJGWau7gmAy4EeuQnEfJm4ILRPACWkbBMMhxmRV+KsnOQbKPmTTTejDGnmql0nzHaGsVI&#13;&#10;RzUCwj5kzM45AiHgK+0TD7UPpVO+gNScQ4BYCkNK8vHa6saRQRB4RLSt1BCCQFab5JiTuRqXSFuJ&#13;&#10;ZGA1Zx7Ov+ACXHLpNIRBCGIMjz/1JKYccyzCIADzPEehIT8Y4YDpSBTkalq2bCk2bdqEwsJC9O3T&#13;&#10;F/fecw/O+8UvcOc//4mZL87EqpWrULu5KS+gwUrXrl3BOcfatWsBAKee9kMcN+lIAMD4MWMRCoG6&#13;&#10;hgbD1GvmnSmTYW2+vGTpUhx68FgIAL4KDAUhFJCQMELHmiMAQRBg3PjDMX36Q2AeAyOSTLExrVQa&#13;&#10;IcbgAsHlK1Zg6KBB+PFPz8Y111wLT6UVItImutIkWc/L5totOOy747Doo4+hczY30SbFyOGb7d/Q&#13;&#10;AIKarNuWiKuAW9oE+8orrsT3jvwekqmkGW9rtqpN2wWIyZzaS5YsQVW3biivqkI2m0EohAEXeh0Q&#13;&#10;SJmy2j3JlZSouTPQNUWNWJU6JuuABhIO0oyZS+uPtgYXfMKWFANYprjIFaHqJxAJMGgTYxftyjZy&#13;&#10;SPCUzTbC5PiVUjhHRGf/dfenrkoDXCPocACU1mhH0ab9bDTLZPN/u7dora11g1HFCgFfadduvvVW&#13;&#10;HDP5GARhM0DZOW+10EEpl0EE1DdkMHbMGJx51pn40Zlngoe8Cbg08N4ILuw4EAjJRALXXXcdbrnt&#13;&#10;NjDmwVM+4NxZ8CbnuN4LCjXr/RNyDsEBL5HA9TfeiKk/mIqsY8UlRFSYGPmBq+kGzj33XCR8H9dc&#13;&#10;dw20ibkG1FqQ29xadnO/X37ZZbjj77eBefpdpfF49J0VWSNqniOvJWEuq3farsxIfDXk+z769u3b&#13;&#10;9aOPPupVVlIyYsOmTRMXL1mK5V9+iZKB306gnMlkAKIcOgQhuwV1AOUO+lYTESEMxfjjjjsehYUF&#13;&#10;qK+vh+d78FQKHAJh7JixGDtmLFatWoUvly/HA//6F/7119vwr43r0a1fXxzwvSOw/9GTUFJZiSCX&#13;&#10;a+LL7CUS+HTBWygoK8GwQ8Ygm9m1rWmEEAhDDp95MqotFxEgZ00A5TX1kFSZEGHe2s0oTXnoWphG&#13;&#10;AGmup7WwEeZXAAJcMWkO9+BqbgDNp+qPTd48LQstROwTGQYrYowoFDsTYboZfCLUByFW1zdij6I0&#13;&#10;iDlfO7y9UI0VgqMx5DiocwnuXrp038OOmDwMwFstNA6MMQHArFcNLCR/xuEpsGjKd561GlR7LcE8&#13;&#10;JJKSWZ790izTfemX20LEcDPsZIJ1adNuVS1834ev8h8zxjBy5EiMHDkSa9euxdq1a7F48WIsWboU&#13;&#10;S5Yswdo1a5Gfn49hQ/dC7z69MXDgILz19ts4+qijcOLJJ2HatEsiY+ARoTg/v6Uhsv3t1g1+ImG0&#13;&#10;o57WhgkPBI4gdIMUyT6XlJSioqRkm2W7lC0vh+AcRQUF29Wu1159FZ99/DEYYyoWQg7V1b1w441/&#13;&#10;wmWXTcPChQtlEDVlWdAcCHaBqTGGbQV7Jc3rE3jn3Xdw3/33w/c9PPHEE8pnXRiQHGr3bM7hMYZV&#13;&#10;K1bgn7feinMvvhiba7dAb1DN8ksBQhRcUWT9NwMunO+j8NUCqXjfmwjAYuNj8a8jzNH/xjCyK2OL&#13;&#10;IBQSjmWFuwl0n8i0w2pcmQFCrpDNCOki+ycO5GGeEOQMhttsIRDd1RQ99JoOgTy/BEzkaa7OZZ1i&#13;&#10;C5D+kQxA0msF+6aqy0+l4Hke8tN5yEskgR2Ml5RMJqVARZ3dXMC4V+huSlcTMsBZY07OBQIukMtJ&#13;&#10;14fioiKUFhbtWEMAlBQVorCgAHtUddnhMspLS9UnKwwLIUzUdyPIjE6bs0fswpTnkx6D+BMdpMnz&#13;&#10;PFRXV0/9/PPPz/zoo48G9O7bp/uhh47D/qNHY8igQejVs7q9m9girV21GrnGxvp99903WLBgQXs3&#13;&#10;p4O+ZuoAyh30raZDDz20/5zZs/cac9AYAMqEUiEaRh4AgSAXQIBQVdUFXbp0wb777YeLLr4Yjz76&#13;&#10;KP50442Yfs0NeOG+f2GvsQfh4CnHo+eA/grccYS5HJjn4f05r6DXkMHILylGQ+2Wdu3zN0JGKya1&#13;&#10;y26qHQPooJhooaPkMmQEw+ItjShL+kj7nko3LFlQa2lseYPmTPnMdzFNp4hctwy4zmmqpfwStFoG&#13;&#10;3AQBcvsX+cOCf2jmTTFBtdkQ6xoCDCzzpVZN1R1NNwMQIwRCChYGleSh1EP+gvfeHgKit1pCPTmW&#13;&#10;E4DOL6w1FIiMsemnsEBQM8ahECb8bNzE+8MPP3S654CPWFPI+bEaJtvPqqoq5OfnRzQ4QRiAhxwV&#13;&#10;5RWorKzE4MGDm+2fpvLycnTp2hX77bsvigoKtnpvS5TN5iBCOQKumEMCDgVsHNhBaDom20O5nPRp&#13;&#10;3t5n31jwJoQAkukUhHrmD3/4PY477hi8MvdlLFy4sPkH41y1sLPbGpLaQKl98z0P5/7iXNTX1YEx&#13;&#10;UhpGKfQIhRtRXICTBFULXnsNmcYGY/pqhSXWpFU3L7YdI4BTK9WYA/bcuXCtRoy2TQtv1PfuEJC9&#13;&#10;xcEY7gzb+4QCwiQsWDEtMM8TlNzJrB7XQ5c5Z4SbQ5jUfU1jK1sQ6EqrtHWLeyapC2hKFpy7/Rak&#13;&#10;4Zij/XWAulBSAA2aOQgB5whDWYh2L9gRCpWFwrYjGWydjItCyCEYi2ptdV/JFZqokVCHuNvrsBnN&#13;&#10;eGtICNGsGXpryAi6ZKNUwWbB2PaKpu+nWGt0KRAyBSPjLbwfdmeaOnVq2UMPPnjR4sWLf3PQmDHe&#13;&#10;qT88DccecywqKyrau2nbRW+/+w7CMPzyjTfeCJpLZ9hBuxbF+cEO6qBvDTHG8Pbbbx/VuXOXqkFD&#13;&#10;BoMLAc8EG7E/jGmzMYEwDBGGISo6dcKZZ52FefPnY8aMGTh76qnIW70B/zj3N7j21DMx/ZrrsfDl&#13;&#10;eWjYUo8NK1fh9aefwx4D+4PvAPO9M5IQAkyPVyBzU/NQaZSlgSIcjgcggs88rG8M8VltBt3zU/CJ&#13;&#10;WSBG9r4m7w3SHpSmcgvMoWLoGh6LjDZHlq05FYc5IQv2iGRwHZ1SxOV0XEWPrM36fPIgAIIAK2sb&#13;&#10;sYULlCQ9+IxAvgeW8MESPjz14yc85KVSKMtPoTYX4LU1W9CYy4FlGycl/G3LGhnJ4DMqTqtqs871&#13;&#10;CsM/6nkx2mQhwJinhtAOasBDbK7d3OR6bMhj2kGl6VCAXJs+jxw1EkxZZ5hnIf08hRAIgxBBLkAu&#13;&#10;m4v8ZLNZNKpgWPn5+Tj2mGPwyKOPYkeZQm0GKTiUkED/jgaLI1Kpsdykza0g3b7taWYYhpg56yV6&#13;&#10;ZO4ZAAAgAElEQVS11oBsNoszTj8DJ5xwAgDgmMmTlcVLCM+LWg2QAEioVe9U1hq4bLonBIQIAXA0&#13;&#10;1tfJCOhM5iTnOlCRW4da4wDwyYcfYv3atTYoDsExYdV7hIyQS+8Tea9eRPbeluGBG6ZN72eK/G3P&#13;&#10;CftBt8X2OWpia8VhMP68kRFq5lm3GaZ8V2YBxyDW9N8pVQBCEIRw+q2HRJABybEBiAFAdSapcXD7&#13;&#10;TWY8hAXu6mtmxsMKQAIeIhcGyAXSNJnztr2jyAibd5wE5whDjpBzZdLvWL+QFsYItQ8ApvrKSDKd&#13;&#10;+h0u+9M2IMna2BdJsi0eY/AZg0cEmYFPCzuEWeOcKyEGogIiuzpVYLM29mtXpGQyicLCwmMff/zx&#13;&#10;FyYcOemCx5543JsxYwZ+cuZZOw1IFkLgrbfegud5q3zf75jk3YA6NMq7CQkh0kOGDNlj2bJllZWV&#13;&#10;ldVMCC+TyazbVFu7dNq5566adt11G9siqf46iDGGurq68f369UNpaSl4GDo+XqIJ0wciMHgKGMiX&#13;&#10;WWFhIcaNG4dx48YBAN54/XXcc9fdeOyxx/DcnfegS+9eKOnUCbXrN6LnoEEIc22TTO8UJISK6kkI&#13;&#10;FFNNgPTbNSwNJDPHtI4PSHmEVQ2NWN8YoHtBEkmf0BAAxqnXUEw15TCCJp8wNH4QDgOpAa96yiIF&#13;&#10;BZzlBaOpEE650O20zIr9Vmmv4ASlCjmICaysa4AAUJL0lJWBjCztgSHhEfIJoCCHz7c04IkvN+Pe&#13;&#10;z9Zj+ZYM0vl5C6vLSx/ZuG5Ni8PMG7jpgQbKmp2SmiWK9lf/qA+MGHwFlD3PMoOMGNKptDOyzZCj&#13;&#10;3BHOHwSAmEDIQ+Tn5+N4FRxK730peGJmzO1zWiNkuGDVFvlh5MiRuOOfd2LNurXoUlnV4pi0OFYq&#13;&#10;QBYXHAGshtQAW10XkwIbxmRE6taSUXptB1Ku3bIFb72xAKm8NHLZHPYftT9uvuVmI1gYPfoAHDFx&#13;&#10;Ip56+mkkk0mEQSCDrbnaQ/1BXbF7oGXS2lcdkA0kgZsGYxaASeIiDiAtbVy/AZs2bERFVSU4D2Fy&#13;&#10;HYPsnAJ2z6t2CkfKEk/xI1zwINxdpp+Q/0RlOLELzplhMidp0KE7p1XcpnNRgKr3kHNMGNGb1Pwx&#13;&#10;5wndTitwcyyFnTrUe0UtdRg3lCiS1q8gZ3cBkNpfVxZg+2Sbr99ViPdTj6dB1cLIHHSkcgAyfkEb&#13;&#10;SJfeFgpVtPiQhxBCspFagCDHU4+3+k0wp7MHwAODRwzU5pZAuRK1TXjgBv+TwngW2aeulZVUL1mf&#13;&#10;fONSoWRipCUCHZrGCCUSCeTn519bU1NzwQ1/+hN+/ctftneTdohWrV2L1+e9hjAMj8pPpm/p3L3n&#13;&#10;jM+XfP4YSZ/lDtoFqUOjvIuS53k46KCDKktKSg5NJRLXplOpV1auWf16uij/lWyQ/VcmDO4NfPaM&#13;&#10;n5/3+pV/+csbnPO7SwpLzuzeqXu/6dOnJ9u7/QBw9v/+b0Umk+nXY48eSCTUyzgGwqzOwgVawmH4&#13;&#10;JRMehiEEBPYbMQJ/vumveOg//0YikcCqz7/AqsWLMfrYo1DaubLNL9xvO+nR48YEz5o7Nqcp0aCN&#13;&#10;QEgwhhVbpP9257ykBCpKO+Gwh6YezWfGwQmpfyQjqVoQ0YpFUJ4pTX+MGuCqT4YhJWtmrThgN5er&#13;&#10;S5yA1Y1SMFKZTIBxIA8C+eDgQSNW1NThuSVr8bM5H2L8swtxzQerG77MYmbv3ntedOH554/5+OOP&#13;&#10;H9p61OIEQY211nY3e7d2ZnMAlk5x4+rLNDEiVFVWys+MNatRcZRgTa4HIUc2m0Xv3r0xbNgwIxww&#13;&#10;NZH034z7rWrwptXT5Gj0unXrimymEXPnvdbieGyNrEZZmKBc7nrQ64lBCg2Yimz8dZPHyATVOvOs&#13;&#10;M5FOp5HJZJDLZuF5Pv54/fXo1asXGhoaFKiPQVBnTg0Q2g7SIEuCZrl+teCAmzES29Tgc8GRy+Xg&#13;&#10;MS8CkIjgADn5R8QKQZODKAXpvWUXq9HYmo2uo7q7/VafBNR9ajTIjlGzlhHGydOOqW5SJG2caqPZ&#13;&#10;6bpPwvbPWgULs4aF1vg7INUxXojcr88nI+ZqBiTbU8oVCDgDHmmy43Mf6TRFzkLzbiM7e22DyTK6&#13;&#10;f9tLaUomv7aaf9fEX0eCtpYLou1oXVHIucoZ3XZy41S4whR33cDNjKDXkSskMA9/JU3aJcjzPKQS&#13;&#10;ibOCILjgiquv3mlBMgBUlJXhhj//Cb8477zOA4cO+Wkml3mIGHuxKD//hxMnTvx2Rh/roDZRh0Z5&#13;&#10;FyMiwoEHHtj/5ZdfvuLll18e3aO6uudJU6fi6MlHo1vXrigsLEQqmQRACHmIuvr6gnXr1vd++dVX&#13;&#10;ej/71FOnzpk1p2bKlCkflpeX37Bly5aHs7HAV98kzXj00QMA7Dlo8CB5IQR88hSvZQOFNHG0M6oC&#13;&#10;ZWbKZJoQwTlyYYBEIoEvlnxh8i4e+z/n4ZCTTkD95tpW51/eWcn6WlkGjAsOk1LFcLDaxJVAnOOT&#13;&#10;zfUAgGFlReCMwWSSJWERMZSmR0oujLRdax+bRIpFjHFymFWtUdNaH9eX1lEhKU2MZf6bZKdxOBcC&#13;&#10;AI8BnodVWSkYGVpagNpMFrPW1OC/S9bho411WNYIBABGjTkY+wzw8Nqrr7zfmKk/jIjEFVdcsc0x&#13;&#10;TiQEAaBApSeJmMiSZay0KxwAMOHwV0bT1JTGjBmDfz843UR3ZVzYgDotEBHB8zwTCfakKSchnU5D&#13;&#10;cAE/4atI09FxY47/Ialx5oKDEQPnITKZLPLz89Fjjx4AgFdmz8ZxRx21zbGJk0ntRBZE2DXojA/I&#13;&#10;aH12RGHTmkdSqRRKKyqwYe06lJeVY+KECQCkZkSuMY7Bgwfj8ccfx8EHH4yNGzcimUzIPMtcpiOS&#13;&#10;gda2j2e2y1qYPSeFQw4gcwvajkIZEVKJBHzmwVcCFdIRrQ0Yt/VqqO/CvUg1VtWq5kWBaGa/jkyY&#13;&#10;/j4mQGsCNoUjSNLP6vy8RmBD+iIAa3pvIKeAMZc233BZnklHJtxndGWq1+Y1ot1P7JyQySUP4zbi&#13;&#10;bjXXv1o4D7oGuWTGTQNHV4RnRzuqZRVKYGYjxRPbgYVvipPuFG32mzVWDPb9a116yREK2pWkU6pp&#13;&#10;0tYNbQXMQRCYiOA7Sq7mX3ChtPY6RVwzQlq1DYjg5I8mu5w0ku4geL6PgvzCaalU4vJ/P/oIxow+&#13;&#10;sL2b1CZKJhI4/ZTTcPopp4ELjmXLluO/zzx94D9uu/3AZ5555pd9qqsv+WL58md2daXL7kQdGuVd&#13;&#10;iCZOnFhcWFx8xrx58x7fe/h3Tvqf83/T89V5r+LWm2/GpAkT8Z1he6Nv7z7osUcP9NhjD/TqWY0h&#13;&#10;Awfh4IMOwrTzL8SMF2bgXw89WHLM8cftH3L+ADjuHjZs2F7tEayAiPD5558PBoAhQ/YCAIQihPAU&#13;&#10;dmuuTQpNSfwn32Sk8rCGPIxInV+c+RIK8gtQkJdn/Ax36ZRQMRIQEiuS1QQYBo2gHMlI8qPKFI2D&#13;&#10;sDoTIM0IfYpTCAWMRtgtV2gNj5C+WtrsOIKAhfJbFqpmpX2AiLQkxqSreRdRhsww7QLQaW0ss2oZ&#13;&#10;YMlsEkhpIxMEhMqM8fq3F+PgJ97Fua8twdygAKn+w/DjX5yHmS++iNkvPI/vHTEB2cbGxH777ddq&#13;&#10;4SKBEHLlbwuroYhrpOJ8FQEt+hLuN2IEEum0ZHgN+tj6+nWB8ugDRuPsn56NXC6HIAzAVARgofZP&#13;&#10;GIZKmynL9DwyfoVMpVyaNm0aJk2ahHVr16JL1y4oKSnGkiVLWjs8AHS+41hKIj3f7gozrhbU/Bmw&#13;&#10;rXpaoYXOS6cxYfwECABjx47FHj2kMEBHCZdphrIYOnQofvXrX4Exhlw2hwQIHtl82dvdSiM8cqwi&#13;&#10;3OvbeTy5wqT8/DyUlpSAkfS/ZI7wRQAIlZ+zzb1FEcGNhm1mFgwQpUh6WemLKtvNhY7665rvK79N&#13;&#10;ROdXOHPoAl6dv9z1OdY6Y4ApbbQj/BIUWSvklKnPJLu0tMZTmbgLlUcbOiAaQUcUMJuL7HozWuWI&#13;&#10;kFY3RVekxxP2e/O38736GBEgkGv67qx1ZkYeO0oCQBDk2my+DUClsOMmFkTEFF3A+r+rMdHrI96e&#13;&#10;tr524z76baHoupFWR0LH61D7Su9pBhj5sNAWFUIGtXQ009888/Qto6rKysmbN2+64n8vOD+5s4Pk&#13;&#10;ODFiqO7ZEz/7ydmYMeMFnDT15OEr1619OC+Zd05r3jUd9O2mjpncBYiIMOmwSYOeeeaZmcVFRXfe&#13;&#10;fscdA159ZS5uuO56dO/SdbvLSXg+Tjr+RDzy8L8xe84c7/iTp5z67rvvzqmqqjpXxN9wXzsRcrnc&#13;&#10;0KqqKhx44GgEQU7yEB6BVN5U1oRRVq9l+f625nIcCANlguh5WLToMzz44AM455xzUFZeLhmT3Snw&#13;&#10;hhBgAqjNcXACytM+Ur4H8jww3wPzZTArlkyAJTwg4QE+Q0CEpQ05DChJo2u+LyONcsMpKGbIVALN&#13;&#10;NHEIJxCP5gxd7l/YZ8hwWA7AtmykZtQVJrZaMQCaSbYgOaLPkUyPYnR0UJks5wDzIAbvh1//4Vq8&#13;&#10;NHs23nvzDbw1/zXc/Jc/49BDDkEymUB5eTkA5C9YsGC7VRek7Ay50lCZ9ajN94CoEsK01HJXRnsU&#13;&#10;i6o7Yvg+GDRoIHgQAiCEvGnsmGjAO3nUNzY24uijJuOpp55CRUWFtKAQQJDLmYBeN/31JowdezCW&#13;&#10;LV0GQEaK1j6fnufB8zwEQYAnnngCs2bNwuzZs1FWVo5hQ4di6dKlO8S0Rnw53ccdIKHHRl/eMaBM&#13;&#10;kfq2RYer2AYnT50KQI+FgAgl8+x5HgQELr/scjzyyCPoVFmJDBfgzAfnKvDPdrbN7IZmtFHkrPNt&#13;&#10;tdwNkFXduzeqqqqAMITnBEEEwc6TKZTM9rNr0TERFmqHkSvqcfanQkhEOgK+/c5YQzvHhUFUsPUb&#13;&#10;GOjOT6zD1vwfNrgWxUaGnHEQLqjWAJVs1SQM0NdaX9kHCwDNnBCBabZpa1pDc6RZoG2OMN1H4Z6A&#13;&#10;wtShQZhbGJF0AwBaJ+xp0iylUd7+VbnV0hxhpbkEOOdc1H/evA3kn6TubbMVV9uBsu5CE3cGedDY&#13;&#10;m9zlGhO+WMFJ686YXZl+9rOfFa5cufL3F0+b5v3Pr3/d3s35WqmspBT333cfHv7Pfwq69Oj21/z8&#13;&#10;/J98FT74HdT+1AGUdwEaNeqgfZ564alHxx588L4vzJiB0087DXl5eW0qc9hee+G+u+/BRdMuKV29&#13;&#10;evVfi4uLz/smJWSchySEqOzfvz+6dOmCMIzmxxVkpfxRbYHWxMmLQobPhfZ/ZIzhueefR6Yhg0MO&#13;&#10;PRSbN29uE+Oxs1KezzBvUwOOfuYdPLBsM2oFQ6eCJIrTCeSnEkgkEmCeB/g+4DEIJgN/ra7Pondx&#13;&#10;GmkI8GwWIgiMKW8TZlUzDEazQCqdlAtmtTSerCaJAxACHFya2EdKFdbkTTHD+g+huHyrV1JPKF6O&#13;&#10;cUiAqnxOQwJqszmUV3XBU48/hksvugAHjxmDHj16IJ1OIwgseKyoqAAR5ZeXl7faf1/ENcm6zQIG&#13;&#10;3ZIdjtjDDoB0KJlIYOCAgfLZuCbW1GsZVs/zQEQoKSnB73//O5SUliDTmIFOtcaV0iQIAtx1112Y&#13;&#10;O/cVPP3M06ZsIsLadWtxzTXXYOXKlUgmkzjxxBPRuXMXDBwk00cNHToMa9etNS4NrR4noPmctHpw&#13;&#10;XO3dDjLHrX1kw4aNKCwsxMhRI+UFLoz1rxYchGGIXC6Ho48+Grfffjs458jmciq6cMuMko7+KzX1&#13;&#10;zbTVETZZpEoRLWxz5ALlPXr2REFxoQneZ6MqR3aUqclo5xyrDLc8F9AhVoJxP1aA006bA05jaIOM&#13;&#10;+prMwSAUUDVCAyMsifoqNx2wmFTFAbcKkzm3uL7UbgwDYcZHD3kEK5lxgR3HyHBqAZ3zp+2YM2JW&#13;&#10;LKDBvL7O3e8VYGemvjYCsK9I+6oFVa4ZuHD3KOwZL0DmeI/O4VcDImSU97b1yeSV1z9KOGIERmTX&#13;&#10;dGQqtUDF6YqIn1e7KRER7r/3/slDhg4dfPHFF8NvTd7vnZQIhCPGT8Bvr/itt2XLluv69us7pgMs&#13;&#10;7/y0+yGEXYiICKNGjer32msv33n0scf2f/DBBzGwf/+vrnwAV19xJa67/o9IptNXlpSUnPRNgcoh&#13;&#10;Q4YkAPTcZ599VGoTEWEQzCfX70kDAyDiV0Sc4AkPyWQSW7ZswW23/R1D9toL5eVlaMhkJCD8SiTs&#13;&#10;OwcJALlsFnsN2Qs9D5mEi95fiwn/fQfnzvoQf//gS8xfvQm1uRwKEx6KEwwpBiQAbGgMsKkxxOCi&#13;&#10;PORCmbuSB0EEkEWAjuM3rIk5CgjDqDo+mIxpSwHJdQsr51CMo3pagWl7AyzwhsPI6aBUhpkVAA/B&#13;&#10;uUAu5MjkQhQUFiCdSgGQQDEMQxXszDNpdSoqKuD7fvnee+9d1voRJ+d39KXp6rms/6RllKEi3TaH&#13;&#10;8I4/8QTTZqj+6v1ZXFyMU085BRdccAFOOPEEpPPSCMMQnTtVoWd1T2QyGQdyyBq54PB9H+PGHQrf&#13;&#10;99GlcxcAMMGsajfX4uKLL8aVV14JALjo4ovxytxXMGjgAADA4CFDsHbNGmQymVaPkAnexV0QZoUg&#13;&#10;2hvewLUdZI6NZ+V28i5vvfMW9t1nX1RXV2PZsqXIZBuVO4JdyJ6Kwq3B8jPPPIOjjvqecedgMcBM&#13;&#10;kNpBxqL9arI6RDPTri030DIvTs4X/QcPAWO+zMltFpk1PTbm080AQgguhTzqR4Jnt0LtZkHmeQ0w&#13;&#10;deAx6e8JI/Axmlqy8JwJrbfWwDMaxs7uC2WZ4QjJOCmTac7NnrdCBd0XNer6fCCAE4Frfbn+3tSn&#13;&#10;hQVNht1Zmc5BZiqK/u2sYqWlFwbH2yjK2v/fmvSSqlDoxkK9z0SsmnYkI6R0rwnnS/nBCLUgosIg&#13;&#10;I/wBNSmntSScud5R0m5ZOvq+cFak5Cs45H/6HUdKAOPuXv0+AsBlv7gOVb4b0ne/+92eNbU1l/z0&#13;&#10;p2ejqKCgvZvzjdJxxxyLE7///ZJPP/10Ghe8A2ft5NQxgTsxfe/73+v82muvPXzsCSfs/fD06ejS&#13;&#10;ufNXXofneTj/N/+Lq6++qnjjxo33V1dXH/9NmBR16dKlDED5iP1GAIhqSQBYNAEYHki43+mPBHCP&#13;&#10;g/scfsLHrNlz8M7bb2P06NEoyM+XeZN3N8mvABoaGjD+sMPw/FNP4u035uOsaZfh1XRn/O69FTjp&#13;&#10;xY9x5ONv4sLZH+DlpWuwvq4eRR5hRW0jaoIQ3fMTCDVQhdU+GebHIlWjOYhEjIU1kYeAMfc0FEMM&#13;&#10;GkwbPtowmRRjXnXJDvBwmVdyTEAhUxBlghD56TwDiOOgRgPPsrIyFBYW+kRUst3DrN0VVJu1u4AG&#13;&#10;/Fqb5BiTx6fJmCU2pwWactzxOPi746S2kDHjOwsA119/A+6+5x5ce+21eGj6Q7j7rnvQr29fnHb6&#13;&#10;D5Gfny+jRnt2tIhkuqWQh/jtFVfg+edfwKRJkwwTn8lk0Lt3b5xzzk9x3333YuPGjUinUqju2RNZ&#13;&#10;pUGu7lUNCKCuoWF7h8j2VQFkOWJai6miXINMOig9HzqoWOsr2v5bc0GAZ597HhMmTEAYhpg48Qj8&#13;&#10;5n9+Y7TsOliLFlDoIF8TJkzAI488it9fcw2qqqqsxQUkQPY8m4JGrwdGMc1y/Ehy9kQUqjYFzMRs&#13;&#10;WqS99t5b5knn3PjIN1ew3GJu0CIpqIqC9SgA1M/FNpq9I5KA2G24rTNSstE8q37pPLbMAZFGK02R&#13;&#10;Yq3G26nH1WBrLKXXl+6E27z4O8btkaOJbVH732Rw9eCR/n+b75pIoEJ7tZlrO0hGC9zWd556PtYk&#13;&#10;KyclqwmHWqMOKNbCFGM13wb6CnCyOUtCzl3jcNM/LQRqus4Fmp16JRzYXYmIMHfu3CkFhYWDj5h4&#13;&#10;RHs35xunvHQaf73pr+jbv//h3bt337+929NBbaMOoLyT0vTp05MvPvni9cUlJcOuvOIKJPyv16xl&#13;&#10;6slTsf+Bo2nx4sXXjRo1qvvXWhmAkIV75uXlderTpw+ApgAGUMzJNt6ygtsARQDw/HPPAgAOHz8e&#13;&#10;uVwOXAj4icRXwoPsPCRAxIxGbq8hQ/CHq67E+wtex7PPPY/Tz/wRqobtg2dzBTjt1WX43nMf4YRn&#13;&#10;3sX/994SMCKU5iUcZkL7/LoaAyOLN1oT/Ucc2NrPQv2rITBUOB1H0wP7YDzGlVYa25KVyZ8OCsQU&#13;&#10;w80YGPMMQNEaP260lDafsLveSktLUVpS6m/asmW7gbLb8DiAj7RZ+XYb4Kx+BCA1gQDCsHlQeOVV&#13;&#10;VyG/UErrmfId7tGjJ445ZjLCMER9Qz3CMMQxx0zGa/PnY9ql0xRjSSDyzNwxRmCejHCdSqVwyCEH&#13;&#10;g3lyzyWTSSNIuPDCi1BeXoEbbrjBgGhNvffsDc/38Mlnn7V6iLhZGI5ftWmbApLOeKkRbHU9xsRy&#13;&#10;O8xP16xbi5XLl+PA0aPxyaefYOHChXhp1ksAYEzZTRBAAcyd+ypmz5mDQOViv/jCCzH31bk49bRT&#13;&#10;0bdvH6TSKYTc0SDCnQcGdy8xBTT08LoaTfMTw6FMAxP1TDqdRueuXdAY5BBwjkAosByTydhgfsLu&#13;&#10;OUfSxBgzi5WEjMyuG2VTPAkryzJtkCVK5O2ARl20EREJGLAOd1aVr7AxRlb/cgmz9DlhyjTrIzaR&#13;&#10;zhjqfppnI7inGTECRdej1FhrC5qmlbiCC4J+Z+m2t7xehfMfhIAO4mc0zkBUmLjD1DLYb10x2nrL&#13;&#10;zo2LKl28H4flenx0bui2WoLHz6EdKoPrc0H1x2wodzkJu0dcAQuLjScJcJJjw3ZTR2UiQn19/YiR&#13;&#10;o0ahV69e7d2cdqHOnSpx9DGT2erVq0/eHd37diXqmL2dkIgIZ5555snM80556N//xpBBg772OouL&#13;&#10;ivDfJ57EqAMO6P3666+f57UxHcO26O033+7Ro0cPr78yJXej4rq5kjW4kWlYhMPE6HyjkOkwuAzm&#13;&#10;9dKslzBw4CBMGH84NmzcCMYY8goLdkw7tRMTASY3dU4FciorK8P4ww/DP/9xB+a/8gref3MBbr/j&#13;&#10;DqwPCA39h2NZp2oU+gzlyQQCDoAxgJjR7EKlYomhVkfhpNlaDZ8VICQd5FZK4bWZITeqZs2AWS2G&#13;&#10;a4rdEi9CECDmJl6B0qioqNcMKEh4WLdhA2prawG9vjh3grvJ3yUlJcgryGfLv/iifEfG2/oYqjEw&#13;&#10;JrQy7QtjTGoUYRlL10euJWA39oDRuPTSyyBUrnDOOQYMHIDKykrpm8w8QMg9UFZWhjAMQIAKysXA&#13;&#10;fPnj+Z5Mu0RyX4eh3E9aG6r3e3V1NU466WRcc801WLp0mYmiDUjz9FQqjZWrVrZ6fLS5cMLz4APw&#13;&#10;CfDVPDFikRfV1uZ8W6QD9WyP2fZTTz+NZDKJ4fvsg9KSUgzb+zu44PwLUF/fgF/+6leYN2+eufe1&#13;&#10;+fNx8MEH44wfno5cLgcCIZfLoU/vPrj7rrsxb95reHXuXNx6663o07cfciEHZx4awxDZMEBOW7Zo&#13;&#10;KwwRj9S8FdJMO5GMTq7WcVFJCcqrqpANAoRCIOQcgRDQoZzk/tHuDzDrn5u6neBzTjuMokxtc2M+&#13;&#10;HgP1Zt8TTBA97Rts6jGoWtVpdXcgwWDyorvgngCZj8oByGQhcBT8qkcYwJjTCdL7UP2jq3C0xmRQ&#13;&#10;twXpZk82ETbY8XAUjZH5M1C6uXl1JCAyloOTRzzWfd6W4FdmXne8CFOUEAidnN7ST12Y9aGDwulx&#13;&#10;0J9D9VwYhgDnbX73aoFem/qiRjcIAuOnryNak/MflNWFILsmuEknpfcvSXcCKdzcLXlsznkSwNAf&#13;&#10;/ehH30i++28rHTJmDACccfjhhw9o77Z00I7T7ruCd2LinPu1tbVn/eSnP8X47373G6u3vKwMf7j2&#13;&#10;GviJxKljx46t/rrqISLUbKjpXlFegdKyUnVR/oowbzFqokggyQgKIf1N161fj48/+hiTj54M3/ex&#13;&#10;ceNG8DA0kXB3JxIAGJPgR/vxhpwjDLkJxtS1a1csX7oMIsjhkQcfxGXTLoEXhshLMISknmNuYBbJ&#13;&#10;0TmBqy1INdySZbodfjuqZXUecrXRmgkV0CmpHC1ME71FtK92bRh1DzwA+T7DppoaZOozztO2LK4Y&#13;&#10;ulQqhfz8PKxbs6aoNeOsO6W1bobp1ho628OYpjTal61pQH/wg6koLi1BkMuBiNDQ0BDRdOoKeCjz&#13;&#10;ZJNntesuOGPGxFVpzbjUtIRhaPygH374YVx77TU4ctKR6Nq1i9HIA9LqI5FMbCe6i5LW1pnf0VUV&#13;&#10;ASduyqCvk5Ys/gIlxSVI56XRtWtXzJk9G2f9+CzcdNNN+Muf/4xPP10EAAh5iPUb1iMIcsr8Ws4X&#13;&#10;I2YEeUVFRRg+fB+cffbZGDFipBTcZbMYP348fve73+Gkk05CGIYIQw5BhNZABz3F8eGQ5vWeA9pi&#13;&#10;CNKsjVgwMdLj3swA66F39ml0tptHgI6+1RSiNdcUf4ycv43gzT0YAMchtkndrmDM3Vt6WUbHSwft&#13;&#10;EkbDvV0Lq7njxgWGqmRtcqzPrcjzbnF63xFUAMOYzzLs82FbgDLkOfBVkICJbadOZOtH7RiIRJ8R&#13;&#10;FlRzley+raDdo7YDZf28m+/ezBc5c+Gs/6bLJD6/Arsriz1y5MiqysrKLiNGjmjvprQrqcCgBYuX&#13;&#10;Lh7Y3m3poB2nXT8M3S5GRITS0tJf9enX94ALL7jgG6//0DFjMWr//bu+8sor/yeEOIuIvnJVrNJe&#13;&#10;Da6qqjKarOYi+xozWWjmRGkp1fekzDb9RAK+7+Pxxx4DAJx66ikAgM2bN8tXmec35e92YZLMe+ho&#13;&#10;gKT5Wxhww+QnEgmsXLkS//jHP5BMJvHa/Nfw1DPPosRjKPTly5+YBoAOZyssoyfLtmyeNpfW30aG&#13;&#10;nPT99hLTahoAcbvDpuy4aPKt0JF3YQUr2lyfiOAxQkkygdyWWqxfvw579u5lNJuuhklwqQQJN9wA&#13;&#10;ACAASURBVFEtLioGB6pbijIdJyKyvKKA1RbqFgo1FuR0XGndpDkhImu5Jeq5Rw/cfscd+MmPf4y6&#13;&#10;2i1Y+MEH+OTjj9G/f38EEBIYE3OAjWLjIyaLDjvuMIlas84YAw85hu8zHHffczeOmHgEUqkUgiAw&#13;&#10;QFmD86KiHZElyPpDzhFwgRzngDvOengYKfNhAW8HmGMtE9seU7j3PvgAnTpVGL/v4uIifLFkCW64&#13;&#10;4Qb88LQfYurJJyObzYKIMPqAA3DV1VehV3Uv+MkUQkcAp32YwzCE53k45ZQfYP36dTj0kENx3i/P&#13;&#10;QzotA61NmDABv/nN/2DTpho53tsJiPQ6EVDbRMg1vrmmBmtXr0Zpp0725tiy1QIcYxWt15wDlkUz&#13;&#10;D3PufiMMsCfouRTOkSDXeAQLG2BiQWpzjdQgU9dh2qRNZGNniWPpLIWkUBYq6m/dRimEszmXhd6D&#13;&#10;5IxHpDwy3zVHVgYRHS0Ru2a+iTTYdAUmRL85Q8kIGDmXPvFtTafkmoO3lbg25wcHE0w2l3N7rlhJ&#13;&#10;hbQSUkDUTcHUVnmX53tgXtsAKVMvJ0+5eFnBJsm5cDaZXAbk7JmoINRuQYamSft2D/rkk0/2+c7w&#13;&#10;4WV99tyzvZvSrlRSWgrGGNasXFPc3m3poB2n3VPctRPTscce26+mpubCww8f73Uq3yEr0DbTkZMm&#13;&#10;IZvNnnbAAQcc8HWUL00IvdKuXW3UXX1dfYjcr9OZGGM85Y8KAsgjJBIJAMDNN9+MIydNwpC9hgAA&#13;&#10;NtfWAgC8hI/dCikD1lRMEQEgLpkcASmsWL5iOZYvX4ZsNospU07Efx64H93LCpDPnEBUxBwfLe1j&#13;&#10;Jz9LXzsnfYYyo9RmxxFWMiLFF3oiYSLqCmt2b5lxXYRjGgfDVzrfw6lT1yUZmaJUEhAhVqxc6Xwn&#13;&#10;BQZM9VFHgy4tK4PneXu20u3A2H7r/rmRdl1MYUCLfdLR4G2dnZxy3PE4//zzEeRy2LhxIx597DF4&#13;&#10;vo88BcIMk+1ozkxgHd2umKmtIIFEMoFkMgkIIBfksGevPXHqKaeiU6dO4Ioh1mB2U80mZLON6FXd&#13;&#10;qzXjAwBqj8pI6lkeSJPkIEA2DJENQzSGgfoJpdlyKKRGvJWUSqXV78Q27138xRcoLysz49TQ0IAf&#13;&#10;n3kW9hk+HHfeeSc83zfWGIWFhbh02qU45ZRTEOQ4BFdaRCXw8H3fmKlPnDgRTz/9NC648AKk02lj&#13;&#10;wXH66afj2GOPNebu25rzJgpNIRBwadYKAA319Xh11hzk5xWAoAKJkfzRLg+CdPoed5/F6hFC/Wh5&#13;&#10;FUnQqYVJdoEb82l73QJqZ4ea9a4Vc0TaJVTIPa8vmrZYawOdgkr+qHNGbM0D2GJc4YJecp9xVIT6&#13;&#10;vNLPwAojALtPI/U5YxZXfkONb2Q+SfmgG1SlBFIQYBAqaJkVPAiy7gI7su41eSrgX1tdp6SgyY6Z&#13;&#10;PIa1+bUT9dw586z1j3yKqYH22xhfxfcT5h2/o6Sf9z0fPjH4KnAgqXeduzdsTm00u+7Mu5ERICCa&#13;&#10;VLaLExFh06ZN/ao6d5auP7sxJRNJMMYgQlHV3m3poB2nDo3yTkSMMTz99NM/KCwq6nT66ae3Wzum&#13;&#10;nPR9/Pkvf/YWLFhwJBG98lXkZXRJCIFcLldaXCyFcFI74wRGaak6neeQ5GHNOQcPOViC4aWXXsJ7&#13;&#10;772PX/3qV+b2QDGoTJkn7i6kX/RJxRwYsOMBBAYSArlsiIH9h2DmizOxZs0aLF26FP939e9QlQyQ&#13;&#10;9nwEVl3k+NK5potNg91QbJBJPWOl8ZFWtjzNkfvjrLcpGDrtlIzmq1PBSMaGAwgFUJqUR+AXS77Q&#13;&#10;g2O5XAfgAkBlZScQsbLWKjKZ4pwNT6zK1tqmCKZ3wDwA4zPs+9tmOH5y1lmY8cILeHHGTFx33XWo&#13;&#10;r6/HySefjMGDByOXC5DLZZBKpWByXjtjLlMzWUEBiMBDgQcefhBdunTGIYccYu599913kU6n0adP&#13;&#10;HwRhYIZ90aLP0NggU0Nt2FwjgQ1zfElj/RSCK/9Gji+WL0MQhAh5KH0YXYELbFNJKN9GBqxZsxYr&#13;&#10;162NwK+4WwYpYQQxBs9j+HLVSoARNm6qQU1dnQEirsZIANhStwXr169Dzy5dDWh9/fX5eGHGC7jo&#13;&#10;wovABUcQhDDCDsAAXs8jI2iBAZ7CaJaNwEftO6099jwPAwZYCz2thTZjZ/+J7iVX0AJ5XupG3XvH&#13;&#10;PzBm/GHo268fspkGq8nVc6AK2J5AURJjNr/4taBMzpUGorAoU9j1rjtk1kPsDNDBxYxLhRHCOY8z&#13;&#10;RyiG6NqKN1EO21beG65OOvrL9l0L6MwjLNofty4jINANitg5Rfqj+6prtX2MatndwIZBLodQSKFS&#13;&#10;xERYC8AcQaZbMoFQ31APz/dR39CATC6nNPPRASMixGfZnFVCnkX1DQ0gIVSAPXJvsgI494gR0fNc&#13;&#10;WvRIB4uazZtRU1eHXC4rhXpa+KFce/T5qetxfZqFADbWbMLmWoYlK1dIzbCzGDgPTconO7dO+UTw&#13;&#10;fQ8bNm6U48wYPJJJn5TMJvZuUqtAaEFRRHzifFY+5k1fe7s8eTKoZN+uXbu2d1PanWpqahCEIQoL&#13;&#10;ir+sqa1p7+Z00A5SB1DeyaihoWHU5OOOw6gR7ef70atHTxw9eTJu/dvNI4QQpE1MvyrK5XLEGPNZ&#13;&#10;RBopoDWH6q+m2jb12zCDTlqWB6dPhxBcgQbpS5jJNAIAEsnk7iP4dd7ryVQycp2RBrgEHjIkWBqj&#13;&#10;DzgQnsdQ39CAq/94Izqn6iUQiGiknTmB1pJoE2I7V3GtTMQjMO4nHudNFLgjB/BqMBy50WiJXMYo&#13;&#10;VrSQUJkLgW55Uljw5ZcrnHYhymSqNVRRUYEgyFUJIdj2uBwwFT3ImPLB9t/tZwTzx3h2z7PpkLZF&#13;&#10;lZ0q8eD06TjwwAPx6Ucf4+qrr8Ztt/0dR0ychC9XrsCoUaNw9VVXGQsMOUROZWR1PowxhNks/vjH&#13;&#10;P+LNNxfgyCOPxH4jRmDZsmW49957cOYZP8LNt9wiI8cri483Xp+PLbVbcNDo0UimU2DSMiQ68brb&#13;&#10;XBhBFhccdVvqkKmrk4FfVIA4M2quwEIBg8KiQjz72BMYNHCQZcy3ApS1v25jthG+7+Ofd96JJ558&#13;&#10;0qxAnY5K19HQ2Ih1q1Zj/332AYEQBAFGjByJq66+Crf9/TacfsYZ6D+gv/ELt3EOomdQdKrtmnQD&#13;&#10;Ebpt3rBhg73f6YcMBsecstS/OriQs8p1HzzPw5LPPsNvzjwTDz37DErLytBQX49cLgAEl1YWMSIH&#13;&#10;jDdNh6RMlZtdixR1jxEwps6y266wxCIoEdOyRuUjLgS0PZc4k+xnt5FCKOtle9Los8atKtIFtxIT&#13;&#10;iSp6VjUnyIPzmBEHOZYv8ZzTLqKXR5o1CTfvtSbATPaNGBlh2S/POw+XXn4ZwiCMrneyQJkpax+3&#13;&#10;CQSZ8mztmrW4/PLLceONNzZ7rmihkTN9MNYCQsDzPaxZtRqdOleZ89jVvOuxIdUmYeZfW7MQPGJg&#13;&#10;nod0Oo1LLrkY1/7xOuSyEijbTBWkghwyI8wS0OsbahkJbNq4EWEQ4Mn/PhkJ+gkh4wcYoKxnwgXi&#13;&#10;RPB8D4119WC+ByJIoOyc2VGAb189TdeEvUkIaLeV5iVLuz55bbF82FVozerVyGWzjUP3Hbxo9eoV&#13;&#10;7d2cDtpB6gDKOxENHDgwuXDhwurJRx/d3k3BoYeOw61/u7kXEaUBtD5x6lYomUwKz/OC+vo656rL&#13;&#10;iDZlkIymLkZxDZ3LzNXVbQGw+2mUoTTKBQUF5pLVQBCEJ+B5HMQFgiCE56Xw5YovsblmE8rLCm3E&#13;&#10;4PiYmjGMgldrlm2UKTCehZoxj350YJJlBEkxz+59VoAijKu0ZvYFnHtioB6QAZMqUvII3LSpRnUp&#13;&#10;uhCsuaYMZgegeMiQIT6A7LaGubnRaPqdHgmHkYOzwh3z6O2hyvIKTJ8+HRPGT8CaVauwcdMm3HX3&#13;&#10;XQCAhG/NE2WUeDUPzTC3PAyQl5+HBx98EOf87BzMmvUSZsyYAcYY9ttnP/zivF9GNKMNDQ149tnn&#13;&#10;UFFRgYH9ByDkIVLpFFLptDJRjoIGwQUE56ivrweBIeQh5s+fr5amNq+PDx6ZeQ/DEMUlJRg8oL9x&#13;&#10;I2iCTR2Ax0gGr2vMNeLNBQtQUVGF6h49IkKXyAohhkxdPerq6s3aTngJXDrtUvzwhz9Ep4pKhIFr&#13;&#10;6QKrmdbbgwy0tHOoAYcG9Vwg5CGSySQymQxmzZplR4lreCH/YZ5ej3qvNafNckZZgeUP3nkXl/3m&#13;&#10;f3H2r3+NsvIyFBcXg0Iy+8WWtO01Zrzu1ZpxFbVxCxKnJepBC2atn6zQA2UeE06b7F1k9rYF0soE&#13;&#10;3B4GMUmcM36R/pEClQ7gcivWnYkeSJEi3D/NT/PyA/UrCtztuQSnDe6fZP+IVdpvQH+Ul1dg1YoV&#13;&#10;UoLi3qP6UVRcjD337GWi6WtBRi4X4JFHH8F+++6Lvv362aB/sbo0QIWQGlwRcuNbnEgk8Pr8+Vi9&#13;&#10;YX00VbA7x3Bkfs5guUMqhACHQN9evdCtaxcEOdmWIAjUnkghkZBm4hRJD6nODwXaP1i4ELlsFv36&#13;&#10;9pNtNMIn3sLEWGmF7ueiTxdhzZo16jo1vd15ebn9iggTYg/FlsruRg2ZTKa929Du9OHHHyGbzb4z&#13;&#10;aNig916Y9UJ7N6eDdpA6gPJORHl5eb179OxZPW7cuPZuCvbffxTKKyq6DRwwoOfcuXM//qrL97zE&#13;&#10;usWLFxtmXvtDEkVzU0qG2jLJLuBwmdifn3MO7vjHPzBr9myMHDkSAFCzaRMAGexrt9EoQ6Ve4tz4&#13;&#10;hgkImUdXSYCtOSBHGMpxWfLFFwjq6lCWVyE1soIjajSo/hUxpsEBKxroCsAwuJY3s2bSkply5tGE&#13;&#10;UnC5YdKlQpAAV3Z+WlOjGbJIAyMm1Qw5InQpSKEQwNqN6+VtEc2Dul09VlhYBADFYRim0BqgHHIQ&#13;&#10;pJki123RpohxNOhyV8LmdW6Ne8N3hg7Ds889i5///OeYO+dlJFMpZLNZvPzyHCxY8Bb23Xc4wjCU&#13;&#10;Ghud65XseEpUxpDL5dC3bx88+eQTWLJkCeq21CEvLx/V1T2Rl5eHMAzh+wl4PsNbb76FefPm4crf&#13;&#10;/Q6XXXLJdrdV0/pNm9C3Tx/4vo+k5yFkVpMuc3aLSObc+i11OGDMGDzzxBOtqmfdxo2oLC/H1Kk/&#13;&#10;wB+vvXar906ecgIWvf8hgjBAwvcRhFzmqd6jR7P3R7XZFvm5QMQw8QB0BPKUStP207PPxquvvopE&#13;&#10;IgEehuCQWq9kMgFGDLls1miyXC1eS8Q5ByMZoOjf992Ppx99DF26dcMt99yD/oMHoSFTb0CbFpBA&#13;&#10;mJ1oQJgyIZW7NWIdIMG22dcuDtVj4srDzDMWKtrBU2XA2RJ6TQqYdDxwzLpNxHghnNG2kF+vaKcC&#13;&#10;81lH5bc4WG88F/nHHncwc6T17iDGYJEL0t3jh9TYxYsw/+rzUfUzDDnCQJrhX3TRxTjyiCOwo/TR&#13;&#10;Jx/j9DPOwElTvr/DZdxyy6244ve/g7YujqZsi/QkqsnnAAdHyEMEQYjGxiwuv/xyTDnhxB1uy7m/&#13;&#10;PA8AcNOf/7LDZZx/4YW4/rrrYG3Wmp65pGQ68ksAFJ1DK/hQs7m90qddjFSGhI+XLV/a3k1pVxIA&#13;&#10;/vvfp3k6nf7bTTfd1Nje7emgHacO24idiL74Yln/7j32yN+je/f2bgq6VHVGz1698pd/tqTvV112&#13;&#10;GIZozDZ8sWrVKjRmG40/mkVVopkXc1Pmy/UJHDpsGA477DDcd++95vvNmzcDAJi/m2mUlUQ+ckUz&#13;&#10;yIQIcNLMwurVawAIFCZ9wPPkj2PuaE0pFTNh1EGagbbcpNYKWc2Jo05y/nQ1SrIEe8U1w0W0Ouja&#13;&#10;dCWk+HsbWEbWwwGU5SXRzQc2bqoxaVdaAqXKVL3zkCFDKrdzoAFo7a3TMFdNrZkqRzvPHI76/7F3&#13;&#10;3XFWFMn/2z0zL2xmYckZAQFBREyomFFEMSGInr8zIIZDUU/FnAN6JgxnPAPqGTGL2VMxnyB6CqKg&#13;&#10;oIgSdmHze/Nmun9/dJy3S9pFlrDF57G782a6q+PUt6q6qqHTcmD/AXjz9Tfwt7Mnwk+nAc5RWVmp&#13;&#10;57+yZqrx1v+I+VAJliml6NmjJ3bYYQds27s3EomEBvCuI/Icf/zxJwAhGDOmYcJ3xvfhOA48z4NH&#13;&#10;HcQc8fEcBx6lcIg8O0gAKge3ISlhamuF80v2/K+Ptt2mF8pWlkGf6Qbg+z5uuukmfPzxx/B9H2Vl&#13;&#10;ZZgyZQquu/ZaqLgIJmJ5VNNiwK0qK42VZSvx22+/4eKLL8ajU6fq4w/UceC6LhhjGDZiBPY5cBiC&#13;&#10;MATnIg8tWwNIJhDHKBx5VhWcI5kQkbh/nj8fq8rL5Z5KzHlUtZ7sowwa+BqJX0xf5eKOCBPKh4No&#13;&#10;BG8H2bKhsr1BELsAC0waF2axXIlZD2rJQGw29c0CBaLrhA2z2qQCmOnlRyIFmNvVnigZ5MQGhtE9&#13;&#10;K7p3mHBmyLpa39ipe4lUPqhtIpTKIrXm1Fn4hlAQhuAA0ul11vPVS76fBpXB4SjJHlEdLlB8OLEU&#13;&#10;oNYWCKH89hvJC2NMp69rKIWheN6sL3sd8Ohxg8i+zLO+50aRQ7Ze8TovL2952fJShDKIZFPSb7/9&#13;&#10;hgceemi9lM0bgmZ8/BE+eP8/vw4aNOiFjV13M21Y2npX8mZGhBCUli7ruu22fTaJBO6e56Fbj+5Y&#13;&#10;vPS3DR56mzGGbl27fbrgp5/w448/mgidhIDAjrZJIlhNvZCVJKUsyplMBpxzXHDBBfjmm2/w7DPP&#13;&#10;AhCBFgA0OgLo5kZCAGMi5y2MRaD+eyVQ/uMPAECLhAtOCbgOda2saJZkZySh1TBgRGchoBogol1L&#13;&#10;6zIMwqNWtNXDJPM8kcBYGgAi9zDOkHQIOuXHsWz5cmRkqh/Vbvu8HQDk5uSCEBKvqKhov9qqLWKM&#13;&#10;EQDSImraxpWQLtvGpaVCuR2LwEH12q7Wi/Jyc3HXbbfj1enTcfFll6Jn79549pmnsXz5cnnej4M6&#13;&#10;8vyfHSleAyjjShyEAYJMIDw7JIjxfR+EUsyc9RVuvuVmXDf5BvTq0aNBvBIYxZZLCVxiIjQ7hMKV&#13;&#10;16m2aBoPiIbQuniQ7H/AAShdWYY5380BAGQyPggBPvjgA+y9997oP2AAtuu3Hc4//3wUt2wJADr4&#13;&#10;lqzEAFDG9dlLzhk8z8Pjjz+OXXfdBbvuuismT54svDocqnFdJpPBrkOH4qJrr8WEC85HYVERWBhi&#13;&#10;TTNfke1hw8GRCUP4vo+OXbqgyzY9UFNbi1Ce3YyoGbW8r87ZWs3hlobLwgV6UWoFG9H1qhvVUlIu&#13;&#10;51HSyDdyJftrMTklGJc8mr0jGrBv3clWDtQ1Ceto+Vl7m/EeqBv1WPeapf+LNINbd66RXQ4RYQ9r&#13;&#10;uW/dKYulBpOKeq0UMg6RUcv1q5lopZ+IZh7dVxQXat03hjjjjQbKEaU717/p78x+DY2FtXIY9n5i&#13;&#10;DXbWaG9N1Llnz6++nzev4vsffmhqVvDjzz9j6tSp0b35T6ZV5eW49JJLUFtTM+3TTz+t3GgVN9Of&#13;&#10;Qk2PuJppnchxHBBCtmvftm1TswJAvA6KW7QAA3o29kVXHw0ePHhWWVnZinfffRcAjFBCReAclXYo&#13;&#10;IkBoOSdqeeScIZPJYM+he6JX71647vrr4fs+qqqqkNOiCG4sttG1jU1LotPcdUipoUb2j6UCKBfF&#13;&#10;XDAlEEvBUVtNLCGIE6Kty/rMMCE6hYiOBqyF1KhgbWo3zpRc5afhtsCXFXeU6EkAS6KxLGDW2UTO&#13;&#10;4VKKXkW5WLlyJYIgEzlvCiDikt66dWu4rkvnzp27ToswGsyrLkAgkl8DShXbBlwoq0RjrBMjhg/H&#13;&#10;dVdfg9PPOB2Ll/yG339fot3udbRnu9+lBc0Gy4RIKZgAIRPRdpPJJL6f9wNGjBiB/IICXHzBpAbz&#13;&#10;KEjb+40gTyCFbXHsglrfNUTB5ehoyWtf7/vutRc6de2Ke++9DwBkHmQXzz//PF588UUcdeSRmHDW&#13;&#10;mfjii//i9NNPB+Nc7dMaZCplCLHAg5pbnTt3wk8//YQlS5YgkYgrrRGo4yDjZ7Dn/vvhkeefQ/tO&#13;&#10;HbD9jjti4sWTwGW7ndWk1CFA1MJHCEAowpCBM4aBu+yCopbF8INAp/CBuk/tpXJ9R/Ptyvlp+yxb&#13;&#10;P2xboniWS8xBIpZZbZW1wKbZIwzp9FDEDlbGbTis7Zbc3hsifWEsm6oMS3cBuQ1F948sqnvNVsJZ&#13;&#10;zedWf2d9r62NUtGgPAvM3olIf8hJD1C1r8qucKJ7U0OJW0EuG0MCJFOtzFKRuSknZs1qJYrRo1Ci&#13;&#10;3uFqZ28cccZM3IwNQHbvyldGlrJDKUKIdX+WgkX/zI5SuXVQSUHBwpWlpb++//4HTc0KGGOIxRqX&#13;&#10;Pmx96eFHHsGMDz6cdemll16xdcmWWyY1A+XNhAghoI5TmGcFYGpqCkMGADl/RtnLli1bCmDxG2+8&#13;&#10;od0ZxTll+y5l9av/XcS50DYTlWLHcTFktyH4+uvZeO/dd0E4R26LIiF0bkWbmRLiY56Mek0AnbeV&#13;&#10;R4U21StlZeI8d4xSgEVd0ZSFVJWlrZKwBXZkAS/o447EEhrrSJ8w4nFknIkQju28r/ZZdVhCsWkk&#13;&#10;tDVIWQ44ONrnJVBTWYVVFVXwvOzAU0agKy4uBqUUVVU1XdcXuGqgsBYhVwhmCg4YoXhDeJEUFhUB&#13;&#10;AFK1qTrCthIAbSBnrIIKSHENFl3XxcKFC3HccceipqYaV199daN44+A6EjYHdOAgzm0+JDyS0XxV&#13;&#10;RPD1IaN4WPu9DqX4y7HH4smn/o2FCxciJycHjDHE43GMGDEC119/PS6+6CIMHLi9sFZYQFmiH1iT&#13;&#10;U1jtCdEAf/bsrwEI61wQhAChCMIA6XQavfv1xRX/uAmJRBxVlVVYVb4KY044AYOH7CqsZyqnLgwA&#13;&#10;UWtMz3vO4VAKz3PBGUPrdm1x7LiTEDLl46AQqly/auwjOpOsjrItxlbbVCo2QLU76p4ccdW2n5N1&#13;&#10;WEZWcw+32gfVpXIvkMBYGZXXhrb0PqT2HzOzzTcavZIoT+o+2+qIuvtepA1677KuR5QlkaqtWqRy&#13;&#10;Qm9RhksVq6ExgrcIlhWCr63D1oEIVbm5qc7NbQ2U+Kj2yvZQrqJKy2BhEWVMw4hx3qg+ka3RZamY&#13;&#10;COYdItqiVUaR9W29yGCG0uReWGtyhC2SZsyYEQD46fXXpzc1K0IxJN8rG4NKV63E4+KI07J7b7+3&#13;&#10;pDGeT820aVDzCG5GRMA2qfGqqamG4zhEuZhuSJoxY0YQi8U+fffdd/HB++8jFovpM1qAeQ/Ld/Fq&#13;&#10;tewqdYv6/uSTTwYAPPTww6iurkZOfgEc191om+imQg6hxvVaggfGRJAVlmHgGQaEQtBmnGPFyjLE&#13;&#10;AcQpRRBkgDAwgpAlTitLjwbMRFmUSJY8ZCREIwrCCIgaY3CowF8ExBi0smvNCj8aEU7XQCGAnoUJ&#13;&#10;+FXl+H3JEmG1JJYYTaDPyLdo0QLxeAKe5+y6LnmNFSkLn3a9jigirJ9QygRkdwKSOcl1rm915Ekr&#13;&#10;pC9TGkWtX3I8uFGaOPKcrOu6+nfP8/C///0PxxxzDPr27Yv8ggJ8NXs2jjriiEbzB3CwkCHgHAEX&#13;&#10;rvGMM31mkHMug1OJIxgNEUBEBF2yztboUUcdhYqKCow7eRw440jE4wjCMKK841y4sFNCtYt1ZB5q&#13;&#10;ACq+U3mTlbeM4zgifyxjSCRzcM2U2/HEG6+jXZdOKK+sRAggkBG27338cRx78on67J/juuKIiaxM&#13;&#10;KRhCzkEcFyFjSKd97HfwcEx7713sMHhH+OmUWTtceXhwY/WDravikXWr1p+ZPzYUNMq1bMUWIcoL&#13;&#10;iEeUZLoaGOUQ1JO2wozAMu0RYzy2AL7xZuHKeCvLqru765hgyuCpKuRmT4rgWOUJQ0zbibU+1VIy&#13;&#10;NVl70xqBvN25xr2XcxFwjBIiLLXWem3My5YDCINgDfysT0km47Uig5O53keIPUZEumITYtI+NapF&#13;&#10;kLqNxpVhP81k/zPO9VzXFUEpoaC9o2xlRoQpvSq3PuKcI5HImfHJjI8w/6cFTc0OGrdq1o+K8gvw&#13;&#10;0EP/wt/OOuugFE19RQi547jjjmv3Z3heNtPGoU0KeDXTmokB62YK2UgUhCHCMDwxJyf3IwD3FxUV&#13;&#10;nZUXi/WZMmVKvLFlM8bQsWPHVzOZTDD99ddBCIHneVq7C8ACVbzeD6CAsjmrPGTIEAwfPhwfzfgI&#13;&#10;S5cuRSInga0y3x+xrGvykhLWGWNgGQIeUBBCwViIsrKVKHYADxxBJgMeBOAshDHpWMIz0bDWkj3l&#13;&#10;mOih42Yss9wmswxOEmxIkYTYoomlJOGIjLlupioLXN9rC24h42ibE0MsyOC3334T99rRfi1AXlhY&#13;&#10;iDZt26CysrKV7/vrtRDrHA+whXttXpI2DEu0YvW0qaGk+sc+q6XXCxOCeRiGCIIAmUwGt912OyZN&#13;&#10;uhBPPfUUXnjhedwx5Q4cdNBB2HW3XfHW22/j4EMOwbTnnkOPbt0azVvERVbypK3KzFrPIDJXKkzQ&#13;&#10;s/UkSuk6P9u/33aYcPZEvPveu3j66acEmNEBu8zeoqx/WhmirbbZQrhQ9tXW1mKJnG++7yOvIB+7&#13;&#10;7LkH7pz6CI4dPw5ezEO6Nm3WAqUIgxAtWrbEjXfdidPOPRsdOnUSqXRCVm9wr0wQoEVJCQ4+4ghM&#13;&#10;vvsutO3YAalUreXdIXucs+i+aluX67WWGbLdmPXxAeWRUM9ebLqd6J8GchnYpfIJC+AdBdFG8aYU&#13;&#10;UAawqBzuQndmaVIhwTgxo6J+F88o923dMnlPNOgXrPJB7Nut/UvfSLJviv7jRH643c3gIHU7O/La&#13;&#10;awz22hDWV8DsizyiyFJbfB1FXJ31xhu8frNpQ9gKo05E3Mx/1NEVQU0E7TFl6XG4VaB8fqsFygMH&#13;&#10;7vjuypWramfOnNW0vEQkhj+fHMfB9v0H4K4pU/DkU08Xdu/R48wnnvj3221btt2xznVqDQAAIABJ&#13;&#10;REFUGSxvntScHmozIh7ydFVVVVOzoemWG2/CeWef04IzNuTrOd8N+fSTT/DqK69UT5w48aeSkpIH&#13;&#10;Vq1adWdjInQuWLDgjdzc3OfefuutY4IbJsN1HQSZQJ5Tlm5oEdONIkvkkG5enHNkMhl4nocbb7oJ&#13;&#10;Q4cOxaqVKzGoXx9h4dmIgR6ampQgn0gIfQZjDCy0XMQIwB2RjIdSgoyfQWnZSrTM8eASgjATCMHO&#13;&#10;daRFyoDiiOCoBEwJ/oRlxraK8EguV210lteigNkWRJVwrASwqDlHgE0ifyNGXjWXtRAUAihOeMgH&#13;&#10;x+xvvsHhh420LNniHiotyvn5+ejWtSt+/OGHvjvvvHMxgNI19bPytODZ8rdqk9YEWI2V7deWjA0i&#13;&#10;1Gp+RHX6J8AyTEt6lDoayAFAWVkppk9/DU89/SRqqmuwYsUKnDbhbzh/0gXYrt92aNO69QbjTWEy&#13;&#10;rizJWdYbDdYIAaVOg5VbRM+xdRdY7rztdnTr1g3jTzsVs2bNwg2TJ8NxHKTTaeNqHanDmpOqDVkA&#13;&#10;pba2FitKS7HnvvviuBNPQq9+fdChS2cQx0FFWRlUICQiI1cr19ZMOoUwk8H5V16BE//2N3w7+yu8&#13;&#10;+vwL+Parr7GydAXCkKGgsAC9+vbB/gcfjN2G7oV2HdqLTALVNXBotiU9It1DmzTNlQjwVQ3SMFBb&#13;&#10;Qbm+rh9R600uaK4Xt+wPWYPaArKximZAbwSq+izkrlkWJakxFnwRa83Ztaj9wyqTGwCk7jO7CJHd&#13;&#10;w3UX6fbb7dYtsljj9ncWu+pvBfztbyzmjJIPjSep0NkQBjbtDcNNf0dbYSFMqwHa42KDAH9gQwB/&#13;&#10;M7W5MilH+t+eupHxtd9fEQ1So1na7OmLLz6e5Tj05ieeeOKyMUc3PP1XY4kxFTF+4w/K8GEHYsh/&#13;&#10;/4tHp07tN+mC89/Ky8u7OpVKTWmMXNxMG5+agfJmQkEQgHM+v0amN9kUqGuXLujapQsAYMiQITh9&#13;&#10;3Cn4YtaXuVOm3NH/2aefucPzvG7XXnvtFZMmTWpQ1D9CCBs8ePBNX3/99bDXX3+9+NBDD0EmyMB1&#13;&#10;3KjbpczrKx+K2CissuA4Djjj6L/ddjjkkIPx+GNPwEvEtzqgDAAsZPj2229x0PDhiMfjgCtBShAK&#13;&#10;oEJkf1AXvu+jsqoSPZNxxAhBCBggq8GxkIq1MEdsh0eBUvXf3BI+LLFDB7LR5anfiCoyItTXkfWI&#13;&#10;AslGblZzgRhGLSmcI2RAnuegTQz4YcHPuqiodZro37sK62l+IpEowFqAsmluliho8QlVupLupVKA&#13;&#10;86h1bkNItioyrF47ljlQBRxTLsmUUlxzzTWYNGkS/EwG3/7vGxx99GhcdcWVaN2qVaN5qY+4mhcR&#13;&#10;65kNWZSlyrizN7CmdUoPZdO5Z03EnDlzcMutt+KXX37F2eecjcGDB+ugaHXbYgFjzgCQiECfyWRQ&#13;&#10;U12N/Q4ejuP+chxWVKxC2k8jyAQRt/CIpZFxhIQjCAOwmgzyCguwxwEHYMj++6N8VTlWlpWCc4a8&#13;&#10;/AK0bNkSnuchyGSQSqc0qFOWL9kNshKb76wvbKAKs0aJnqeRTSALu9pr24DYrJ6Cdqm2tEncUmZl&#13;&#10;MxvZL/SjCswjYuGz8yILVqON5pFFaAG8Nc0u1Ufc7HE8ez5a3xnPXeF+HnFXtvUUFmXXTkC0wq7R&#13;&#10;rsobinh0Z9OtsjSDekuPgFkSndiNJAJE0zk1gEw7eFRfVCddmvXe0opMbpQ39n2cQTiab53nlBlj&#13;&#10;2G233f71zttvn/nehx8W7Tt0aNMwYr9MmoAKCwpw1oQJqKqqKr7kootuj8fjNYSQB5qDfG0+tBX6&#13;&#10;nG6eNHXq1AIA+HH+/A3kOvXn0M6DBuOJR6fihRdeQM/evc+ZdOGF73fZZpsdGupyMnPmzK8opQ+c&#13;&#10;e+7Z+PHHHxGLxcSLjAnLk34nZ6vclYWDm/yTjuPo19xhhx4GAMjJz4PjeVuXApgJUe3qa67B0L2G&#13;&#10;4rzzzsPDjzyM2bO/QunKMnheDPFYHPFYHK7jgFGKVRUV6JQbQ8whJpVQljWKZAt92uqiAI4K4iW0&#13;&#10;9cb1GDIwF6SlwQjfnNhCjJKKLUCu7s+SvTS8JQqDmgAtALSrKeMcDiXoXJTA3HnfIxMIa7k4eyrL&#13;&#10;IkTPoZ49ewIA/eWXXwrXtbu5KsviUXibW6BeMR3hn+gozRvCmhRkBFB2XdfsIRQmLRSRbsnUeGAQ&#13;&#10;QlDcogXat+8A13VRVlbWeEbqIZ7VCXqkuHG3B4iVl7dhxBgHCxoW9ffuO+/C6LFj8exzz2KfffbB&#13;&#10;LjvvjOOPOw7nnXceLrroQpx15pkYP348Fi5cJNz6wxCMidzHjHEjr3EuznvH4li1ciXK07USzAow&#13;&#10;pCMGWzZIDhFkKGQcIWP67HFlRSWqKqvgxTy07dAB7Tt2Rl5+AVKpFCorKmUObdUCKeJz5aIMoyhR&#13;&#10;t2jljEE6dl9F3aftcu2VZwFrqLOqUhnDLSWUVRUhBqLaCiM9/gT62fpcKbXrdTZbWVuHaU90L9DH&#13;&#10;Qni0RHNBfE9swE/MIzaeynIoQGQkLVyuFX9qHHj0TK/WGHG1524YcW2DwmwbR8o+JMRqs24jjzxi&#13;&#10;5hRHA5ZihMT+3DhFd8Shh9DIPNfDoMeKyKlZV3kTKZNtTIffTZM+++yzRbU1Nc9ecN55+HnRoibh&#13;&#10;QR3jaWo6/7zz8MC//oU27drdUFxcvHezG/bmQ80W5U2cPM9Du3btRhx//PFXA9ihVUnLtem7Nwka&#13;&#10;MXw49thjd5wyfvyg555+5vER++03/NV33vllfcvhnKNbt26Pf//99+feddfd3pQptwMQGmR1xqke&#13;&#10;26SWXLh8sREIF9ogCMAdBzvtvDMSsTjKli1DkMlkiXdbLimhgjAW9tqm19nffftdly8+/+J4AG1y&#13;&#10;cpJo264d+vXti65du6Jjx47o0WMbrCwvR1V5OTq1K0bcdZBBLCLwKjOO0qrX6cc1daxCs0rjUc+9&#13;&#10;Vnir6GOwQLQ2YhAtkWq3z4hRgOt+ULxzDnQqyMHbP87HqpXlKClpCc4DGIld9BmlFJ06dQQAd/Hi&#13;&#10;xUVraFVWA4hum167Ed7sFS1+p0QKbPL6hoic6cgAZMmcHDF2FDrNEM+y9ikPDMdxwDlDLBaD47oI&#13;&#10;/iTPizrnkmVnca7CQhGI1N0mKFBDLGtqzjYEKMc9Dx3bt8euew3FyWediWcefwJvz/gAS38VZ42L&#13;&#10;WhShS+cucKSiQc8xOfwUAIMAi8mcJFq0KELFqlUaFNeXl5dzY49SLrPK2koAGXgOwl2UBWbGqr6C&#13;&#10;yi1s1oXqtwhQI7qGOmtQBe2KRrCOrqNodxJEzbqyv0l2lgJZsTX9xbZtr1kJ6rP0cvbYrxaO2K8D&#13;&#10;aw+xASvPKovIDq4L/aNjCRCr3mwOpEJQb2mqr2ym5POECPBNLCCmqrK6RoSvk3tBA6K9G9YICKGA&#13;&#10;bQFtRFlakcPtNuob5P9ZEouaB9kahUawsaFAB5HxD/SrKNJP3Bp/pUoh2U4KZm8nANlKrcmKOOcY&#13;&#10;M+aw659++qU9Jk++oc9999zb1Cw1GXmui3EnnQTGWMtTTznl8T333HPkRx99NGtTNnw1k6BmoLwJ&#13;&#10;06677tph1syZl1VUVZ44avTo2JhjjsHBBx20wYJg/NlUmF+Afz3wIH784Ye+r77zzkPjx48fef/9&#13;&#10;99esbzlz5879PplMvv7GG6+PrKi4Bnl5uchkfMS8mHYZBRDFGzYIkeY8zoRlJwh9dOjQAfsfsD/e&#13;&#10;/fgjrPxjKYpal4hooFsRDeoz6MM538/55oQTTrjjyy+/HFxaWnrgTwt+6v3Tgp9aA0jKTxxADEBu&#13;&#10;14KkyGNLRXRfnY8YkCDQciq0BEoj3dpWBR4RSsWdSkIh9pUo2WFq5b0R9z/lXqoEbPm7YcoABs0L&#13;&#10;B4rjHqorVuH335dIoGzaps7OAkDnTp2Rm5NLXY+UlJevOV6AzqOMtYE6Ev1dzuPo4YH1p4qqStRU&#13;&#10;16C0tBSpdApfzZoFL+YhRwFlq2rTa3VFV8YYcnJzEE/EMW3aNKzce284joiaXpBfiLz8PJSUlCDm&#13;&#10;Nj5XJZNBsDRogBpuW6kgqCHpoTRQbqBaLJVKwUsmsdfIQ7HD3nth1coy/HXYcBx58CG4+NJLEIt5&#13;&#10;KCooBAuZBqoaFHAOIlPc5ebkom2bNli5olTPSX3WlRBpjbKs0IoBBTKsBMBEPqPustdTnVdF9gDr&#13;&#10;M8ZK8JclWsBVgUnbLTu7XKKOVtgKAs0cYAJg6cRnercwLHEz/bkEpxHQwQ2Qhtlv1txE04HmUaLb&#13;&#10;WwdMy761oXzUshxB69m/1N1b7IKyyNZTmAvWnqo8cLLa2FjXa5EFolFFaE40wJd/G3BpbZ4EIFIh&#13;&#10;qfpfBOXbUABXxC1oVAkRNqzBIlGViLimVgSx2hRVrSirOm/oRrMF0bRpry2Mue5j06Y9f/1ll12O&#13;&#10;ju3bb9T6N4w6ZsPRmNFH418PPtBhxowZU8aPH39gQ2TiZtq41AyUN0FyXRclJSXjPvv8swtHjzmm&#13;&#10;xyUXX4wB/fs3NVsNovy8PDw6dSoOPeTQ/aZOnXomIeTG9dWgEUKC/fbb76T33nvv3b///dztH3jg&#13;&#10;AeE+qsU6KThFUgQRKZQRcAptsKQOBWEEruviuuuuw7u77Iq5n/8XQ0cdsdUAZRYyMMZRUVWWyxjD&#13;&#10;I4888iuAXwG84HkenvjgieSV465MlpeX5ySTybiTSBywdMH8ezrnJaDtiZQAobCR2ZQdvIdIq4kh&#13;&#10;YsCsEp60sMwtIBslJYSrON1KmNZWGhsUw/AADYxg/pZAm1MpzBCgRSIGnklj3g/zMGBAfxHgjIr6&#13;&#10;lPt+EIbo0qUL8gvysXLFyuJ17W8RGTmCZUxv1NtW4WKrrKvivnV71c/8ahZeePklvP3GGygtK0Xg&#13;&#10;h0inM6itrUZ5eTlatGiB/Pz8SKo1ixutuFDRzwlEvvTi4mJ069oVV152Ga6mOWjdqgsIBWr95cjJ&#13;&#10;8dCqpDV22HEQjh41GiMOPGhdu8a02bIoB0ykh6KQQo4abAD6tBDnOm3X+tbTGApZiEwmwIqyMtTW&#13;&#10;1IA6LqjjorCgAG3btEFtbQp+JoDruiKtj5WaTgF+9Xf37t0xd8EC+L4PBoJQBpzhUNPUUgDpBigR&#13;&#10;PfsL8YdaJ7bQruvWf5o1aXuGcKhzlwDsfuLW+lFtAMmaytmTux6EaFmkjZnYXgNqERPJi7rKNeI0&#13;&#10;69guM6pNMGmUuKVQIKqxuv26K+xOtPYj8QohUpnA9Q3ZPGhBXG9d6orFp6UBUIoNYY2sowlBtLet&#13;&#10;95vq/wbMe5vWNwf86ohzuU+p/VuPF5C9/xqALNovvChE9PnGYmXh/dLINlm4nnEzitmKAD1prPvV&#13;&#10;ZDErjkuFUeNY2tyJEIJhw4b1fvPNN29rVVKyy19POAG5uTkbn5FGrpcNTYUFhXhu2jQcesihezz2&#13;&#10;2GN/JYTc02xV3rSp+YzyJkaUUuTk5Jz5+++/PzBu/PgeT/7735stSFY0oN92uPb6axEEwVnDho3s&#13;&#10;2pAy3nvvvdL8/MIHH3zwQbz66mtwXVcL88oyoFOeEETcNCkBKBXXVD5YABiw/fYYMXw4Zr3zftRV&#13;&#10;cgsnLgOfEULq7M6ZTAajh4yunTNnTtlvv/22eP78+QuWLF1Rm+9RFCXi8EGEa2wYApxZgrsRPO1c&#13;&#10;NcqQFLEQRlw3Lb6kgFknB6v6SOFSyb4Ra4wiZgWDkvNAFaBd9DQYF1+EHCj0xJxY/NsSAEZUtVPc&#13;&#10;hEGIgoJCFLUoQjpIrzUFmop6TbQFR1pS1Md2I1ZCpgSLIYCAM4RyrPy0v8a6vpz9Ff56yokYvNOO&#13;&#10;uO7Kq/HFZ//FHz9XYNHCX1BbW4OQiaMK48ePR7t27cA5r9edW8MROa6O40JFjv/L8X8BJQSM1aKq&#13;&#10;cjlSFVXwK0OQ6mJ8//XPePTBh3HIQcOx+167485770Ztat0DD2r4YWMLmJReykqjO4ogGql9PWl9&#13;&#10;g3np57jJU6ziqDIWIhOYKKaiX3kdhY+aw4p69uqFP35fgnTKhxdPgFECOK7I1R2PAUSAZ8a4CcQL&#13;&#10;taepD/SqAbcsrjJnsT1/Iyl8LAwD2FZTbi04aGxgLRfRZkTXtPpaAGGYCqy1qK5pIKW/UJsEgbLm&#13;&#10;ajxisaWCfuk9nkBb4dW8YbCVLha/lls7AZExAtR5YNF+AfmYrEb2KoHuN2ZZRQmBOUuu56QE1art&#13;&#10;FhjXmlrFq5o8xChTRKwAe/YbhYnd1Y0VqhnfMBGABVAWe1QIjlDmPVcDpnnWLtbCByDSwg3wzuWc&#13;&#10;oe6bbD1J8xFBxhB7kNqzId4vDFrmUI+AwFprMHNok4m8tnGJEIKioqIxb7755ltHjT56+Hvv/6f4&#13;&#10;5ptuQovCdT+xtMFIK+Q3HerUoSMuv/IKgJAzR40atc5K92ZqGmoGypsQea6H/Pyik3Pzcm+44+47&#13;&#10;ccftUzYbN+u10djRx2DQjju2/89/Xr+Wc77ePpqcc/To0e15SukPZ545AYsWLQKlVOSEJUZw0r9E&#13;&#10;hGoDSFTKlYyfAecc5194ARZ//T9898lnQjjdCkhakVhIyFpN6JRSBEF6m5K4gzzPQcCYSC/EmJZi&#13;&#10;o8F1pLXI+hOQQi2J5sm1rTu2JVmBtShclt9oS5gRxurcop+TVhu7HIIs2UxYiwtiwnVv0cJF4rZ6&#13;&#10;XqycM+TkJNG1S1c4hHSwoxOviSxslwX/62ASLVMKKzbXYLCynrRwjHO89OorOGncydh9tyF47pHX&#13;&#10;0K/Tfthl2zE4cNDZGDpwHOJOHnYfeyQuePIhdNmuL5Yu+R01NTVwXRdhECIMQpOnWBt/iPC8oMKS&#13;&#10;ps5Ext0YnJiHv15/BU67/3oMOWEY4jlJ7NR3FA7c+SwMHXAyBnQ/GHO//A1nnT4Bu++5B278x02Y&#13;&#10;v2DB2jtJ1k2peCkJICIsTpRSOGrtamULGnReWqW/arDcJC2OiWQO8vPzUbOqHH4qBUqMpVsFsDKA&#13;&#10;LcvrQkptffv2wR+Lf8OLTz2F+d/PgUOA8tIVeO/Nt/D1zFmorq5Bbn4+3HgMkMGctNCugDKosFyD&#13;&#10;SkuhnO9cLVGLDyYsgIEEOIwxPe6E23ZqLv5WLsgaMMtrnEeDqqm/OYnMYdVfFkaGBY1hB/cyeNiA&#13;&#10;KkCplgAic62rAHj1YXpxvxGKVb2ifRq92Go9RPcQs7coLxLVR9oIbgF2ezzrU9oRudkoBa6YG9G9&#13;&#10;LgsBw2xQpp8Z41phAjRcyaPqYGHYaLAtipLM12m8NdiIzkE7DoHdv42h+r1j1o+iCluLRz3PiJ6z&#13;&#10;Oj5CpN1qMpqjDFuL4j2bhg0bVux53mXFLYsfuunmf3R+/NGp6N+3X5Pxw63/NyU6dMQhGDhwYJ+X&#13;&#10;Xnrpes55MxbbhKnZ9XoTIUIICosKz1qxYsWUf973JI4dc0xTs7RByXUcHHnUUfji88/H7rLLLg8B&#13;&#10;eG99y5g9e/aS7bfffsLs2bPffGzqY+TSyy4VL1rGwYhxcRVktPrixWUQG4EQmH3fx04774LuHTri&#13;&#10;xTvvRa8dd4DKi7klk2wfj8fWDpQd10Uymdu1Na1EjktQlbH6xpJIudTEK89N7VppWVGM0J0tQFgC&#13;&#10;uSUgg3OddkXad7QQwm33SuiHtSCuruiAOeo5eYfCNSQUc6fAdUABLF2+TFzPYlFFvqaUok2bNnBj&#13;&#10;sW0YY0JRs2YiWkC3EbNiVsrvxDpzSiGvWS6fvB5h8Lzzz8dtt9wCghiG9BuLjq37g4OCBT4YC5DK&#13;&#10;pABC0aZbF/TaaUccNvFvuP2UMxBkMvjnffciPz/fsuxH570dzAsAHvrXQzjttFMx8twzsc/Yo8E5&#13;&#10;UNKxIz7690uori1Hbk4rtCjoguL8bujRYQiqa8rwwexHcOGXk/DPu/+JV6a/hgFrEJZ0zmrHhes4&#13;&#10;iFEHBICjx9mMsBKuMw04KtFYA09ubi5S6TS++fQzvPnii5jx2nQs/20J8vLzJXfS4uRIUM5EnRxc&#13;&#10;Ww6DIAAhBHvttTd69eqJSRMmgObkYocB/VC+chXmz/sBANChcyfsO+JgHH7MGHTv3RuUEuTl5CIe&#13;&#10;88BDobDKBAHS6bRwk5fzRVhQVYPrrgvFJyEUkAoJFbDL6iixaCnNejKLuFUyIVrzzjjT4DpSJkx/&#13;&#10;cA4d1R1Z6zi7RnN+O7rSNcfEaP1tHZ09b6KaOMUr13uXjXsE/2rvIdLjSHoKZNVtsJICh9zgadkv&#13;&#10;mk1i7VgRC7t1qzCVW3VwhGBgXOw1QdjII0JKR9kYIrCyH6geiY61rbQw6azF/9q7wfI+ahQzG5Ai&#13;&#10;XgKcmCNdVnX6VSWXjd6dpcyxoXnaXOikk0bmP/TQy696sdhuDz/8CPbcY4+mZqnB8tzM2V9h+vTp&#13;&#10;uPjCi+BsoIjzNnmui2PGHoNPP/nkhD59+twK4IcNXkkzbRBq1mJsIlRc3GZwaVnZtWdOnIjRR41q&#13;&#10;anb+FDrmmGPQsVMnOnPmzMMbom3lnOObr795u6ioaMItt94SvPLyKyJXaBDUsdoY60AUlyhSaXAI&#13;&#10;IRg+YgR+nvkVlsxfADfW+IBEmzQZmZYzxtaa9d5Pp0ltKt2uTcJFwhH+6zr6LaTYqP8zFpx6RF3U&#13;&#10;Z6bVwpMeJAJzHlEKsJZLm0SQxs2eR2syYpuQBiN/a+uHENA4Ew+HAPJdF8UEWFFaiiAIYSJOR4Vc&#13;&#10;AOjcuRN832/p+/46TWKRxsyyunNI10tzTQnVyjXbpRQudeqNdLu8tBTjTjkFd995HxzqoGv77dGt&#13;&#10;/a5gHAiZDwaRjsqlLlzioraqCjUVFei728644LF/4Z2Zn2PHgTvgkosuwqeffopVq1bp9tlnaOfN&#13;&#10;m4ennnwKI4YPx98mnoX9Tv4/DDvhONRUViFdUyPOE4c+av0KhGEamUwt/KAGvp9CXrwNWha2h+vF&#13;&#10;sGpZCgfuNxz/vHf1EU89zwMhBC4R7XYk6LLdXgPOEXABDoMgbFA82UQiAQCIeeu/zl+e/hre/2gG&#13;&#10;vvnkc/ztsMPx6YP34fdff0W/7fpj7Nix4FzkoSYEen5xZoA9Y0zEBwgZXNdFLB5HUXFLJCnB/7X2&#13;&#10;MPOzL/Db0uU48arLcfTfz0Lr3j3xwjPP4C8HjcDRe+2LsQcejBOPOBKnH3c8br3+erz47HP4ef58&#13;&#10;FLcoRlFBERxCpSs2get68DxPe38Qy4eZ671SWYbFeXCHELhUzT0K13HgEGHNVx8KITQ46kOj36kV&#13;&#10;44CIDxH3UcBKicZAGAflAOUclHM4HKCcgIKDKr6yPupeAmhXWPujgguqehzOLX6J4Vn+ru3Lamvi&#13;&#10;HIQzwZ8uV7Qt5jiIOxQ58TgcqWVTFlHhis+i0dpXN4m49MRRwJxY+5k5f6E7UhmfKTeWZKcRgatc&#13;&#10;z4PrOo0+0+tIbw+HOuI9KvnmXJ1ZNgo46U6k+5kC+mwyIYDbyCCAjus02htM9SkBl/sPjayn1REH&#13;&#10;wCC8KexBV+1nfOsJez1y5Mj8hx56+dYDhg3b7Y033tgkQDLQMMv+9DfewKGHHIqy0rI/1atz7Nix&#13;&#10;2HXIbvEFCxYM2Vo9EDYHarYobwLkui7Ky1dcdMRRR+VPuf32LVYX2aVTJ4z9y3H4xw2Td73iiivo&#13;&#10;VVddtd4vEcYZKioq/skYO/ykk046YMaMGdim5zbCRTVbfiAKzklhxNIs2m6zJ518Mm679VbMm/kV&#13;&#10;ug/oj8xazoNuGUSYGzhrBcr3z5zp+qlUSbtkPlwl6ALQokC2qSqbtCXZ3KRS/mhLrxYQjYAhLLDi&#13;&#10;Z3aEZvtXTkx4L2OLNtYhbanlXH8HYu7lEMJwruegJA4sW74CYRjAcR3jjqqsu5KPLl26ghDSZtiw&#13;&#10;YTkAqtfWhwqwE67OSmpOjKXbMnZRQkEBxBxHt7Ns5Uos+eMP1NbWYuLZZ+O1l1/WxWcyaaQz1WA8&#13;&#10;lABcCN2uE4NDPKSrawBQZHwfvXbaEZOmPoj/PPUc7nj4X7h+8mR07dwZO++8M7p06QoQoKqyEnPm&#13;&#10;zsVnn3yKdJBBz10G4++P3o/u2/dHurZW5IUmBLF4HE7cQ226EkUFZnAoIWAkA85DUJeCxzP444+l&#13;&#10;+Nvpp6Nrt24YtMNAhGGoI9USAixdthxhGEpgwLUFkXGmlTFcWmtoGIIDWPzrr/jqf/+zTlgQKbQT&#13;&#10;K+BRVE22dPkygAClZWVYtHgxwjCMCvUQgIQQSP44Pv/vl7j59tvx5YwZKKQEp/Rqj0M7FqBnrofj&#13;&#10;/vM95v/+OxI5ST1H7HPnRhEiXLApoYgn4vjxxx/xfyeehM8//hjP7N4JjAV4ZOEqjDjjZOx93BjU&#13;&#10;plLYB0DtqnL89/U38NLd96J2VQUK27RESedOeOnZ5wAA+Xm5OGz0aIz5v+MxaOedUFubQo2fxoLv&#13;&#10;5uLW667H4kW/yPOvttXYOhuvekn2nTq3rua9vSKNi75e1HbXAhCgQT+f9WXkyAWx1pYqylof3BqH&#13;&#10;iAmPK4BFzEM2wFQ1WpZuosaWwJSn5lQ2f0yBVBXbwoGjc4szDD90JE495xyk/RQ4B0KtwIN201WW&#13;&#10;dZ2vWvOkOltasRXAAqwg5vb+Z/ZHz3pfVVZWoryyso7LsX2/bqetoAOEEpASVNfUoKqmRrhhmx4w&#13;&#10;Zek+l91uWb49z0N1TY3MfCD6ySGqrkgTAPm9CGJG9Vh4jqOPK5SWlWLpihVg9XjnqGMMZoxMBQQE&#13;&#10;ruehuqYaqVQa3/3wAzK+r5XmKjCdNSs0MT1YgOu4WLxkiayAaOUQU23gZhC5PRXlRTOPswPcbT3E&#13;&#10;OXeTyeTtnbt0OenJJ59Ey+LN99jt8hUrMP6UU3DEEUfg1ltu+VPl8ZKWrTDx7LMx7sRxh4dh9SNb&#13;&#10;ujfj5krNQLmJiRCCtm3bHpFKp0ded911WyxIVjRs2DDcdvMtXaZNm1YCYGlDyuCco3Pnznf88ssv&#13;&#10;u19/ww05U6c+ChYyBEEQEfYi72voVxoAYVFmjCGTyaBb92449tixePv1t7H3mFEy/dGWqwjmwk2T&#13;&#10;ZYifXtu9n//znyU88DsVxF0hxEqLC7iUDAmNyiBSyNRCqjzYF+178X0kD7MTWgY0AAAgAElEQVR+&#13;&#10;Xp1DtQVd44KoLmuZVLr3EfU7oN2y6xyM1BZdYn4nwjM6x6XoXpjEd9XV4IzDjbtiDhADohSQatOm&#13;&#10;DQgh3ZLJZEcA89bWhyZQD6xJqSwOtmu5AQ6qG5M5OXBdF48+8ihemz4dK8tWonzlSrTq2AEjTh+H&#13;&#10;r99/Hws/XIBMmNbWNFUnJR4Ic1BdXq5dzdM1NUjk5uLwCadi98MPxRevvY7vPvkcb3/+KfwZ7wvr&#13;&#10;IyjiOUn0G7YPBu49FIMO2BfxZBKp6qhOgDoO3EQMGb8WDgSoFP1EQeHCr01j290G44Dj/4JX77kf&#13;&#10;82d9g2OOHo0WrYoRBoEExuJ+FjKEQYBEMikD9EGfERRAWUUAF4J/QWEhPn3/fQzecUcJGMRcpNTE&#13;&#10;IjCRk03HcxmA7pGHH8a0558XbqxKiWK5eXvSs8QPOSpWLEdrBzi7f0cc06sdOuUnkAlDOGGIk/u0&#13;&#10;x4QvFuLW26fgiksvQV5enhhXFTVcAjTHcUEg0ku98+67+Ou4U7Dyt8W4bXBn7NYigf3f+gF9DtwP&#13;&#10;+48djepV5ciwEIxzOPEY9hl7DHbYZz9Mveoa/Pz1bIwcPx55F5fg01dfxdxPP8XjDz2Mxx96GCdN&#13;&#10;OB2HjjoaPbp3Bw1CIO0DmQChPJ6iYGH2O8ZevmuynkTW4J9A2Yo3PWr1uAVFYDCJtsko1mxbYJ1C&#13;&#10;o/VaZCsP9IdSLFq4EGDAuIkThbs6mCyOZ5WS/eYx11XV1o4m76x/bGQzQECQm5sLADj33HNw+RVX&#13;&#10;IAwDRDvGzHeqzLWQng3WnX/8/juuWHAFbr31NquMaC/Ye65WUkmKeR6WLV2Kjt26gVKlHFJPZXWk&#13;&#10;3s+ofQmcMbheDMlEEhdOmoTrb7hBg3Zi/a88cXQrbaBMCDzXw8rSUtTW1uKVV16B72fE4XzdYo56&#13;&#10;O9Z6LxDXBc8EiMViiCcSYJzpoHDQj5qy9JgRNXLQ7yRwq40bIlf1ZkLFhcXjKKUnXXnVVZs1SC4t&#13;&#10;K8NpZ5yOfffbD7ffdttGkceHDh2Kktatdol57br98MMPP2+EKptpPakZKDcxHTBqVPFbzz47+YQT&#13;&#10;T3C37dmzqdn502no7ntghx0Htf7px/m7AnipIWVwzrF48eJX27XrOO7JJ/89dcSIg90xY8bAT/nw&#13;&#10;LJdK9drmlkaYSQOEsv4EYQjHcXD1NddiWr9++M9Tz+GgE45DqnpLTW0nNP+OS3k6tfYzyqXl5T04&#13;&#10;50X5roNUJgAPAm05IOrcTn3pRmwjj201ghF29HEuSHCrXRJV6BSjwteiHIF1/FlaZagFqVXZFh/E&#13;&#10;VBoVYWXUKEIJEi7B9i3z8OHyUlRUViCRTAgQzY1QpoBUhw4dkMxJxpYvX9kGawDKvi88E4RQbQlQ&#13;&#10;MGdINbhXUpYUtEICVFVXY+COg/Hih++jpqoKF0+YgPKVK3HEOROw5+gjUdKpIxbOnYN0+htkMilp&#13;&#10;sZFBr0DgOB5ibkL0qSUHszBEbVU1Clu1xPBTTsKBJ/8VqeoaBL6vLaKxeByJ3FxwAEE6DT+Vymod&#13;&#10;B3UcxJIJpCqq4JG4CABGCAAHDonpc879hu6ObgMHYMFXX+P+cy/Ckl9+xU333otWbdsila4Vii0O&#13;&#10;tGrZEl27d4OfTguwq2rickSJ6K207+PMiy/CyNFHC0sfpHuutCaDWMGuqExBY80Hx3XAQoZ0JiPS&#13;&#10;fjEm3NY5EI/FEdRU45oLL8LS35egT0Ec9+7TC70Lc9AyN44MCFamMwABKANGdC9B4BBMvHEyXnzh&#13;&#10;BYwfPw7HHjMWHTp00Ao73/fx47zv8Nr01/GvRx7F93PmYESbJCbuty22zXFx/Iz5WNyqAyZfcTkc&#13;&#10;LiJd66jonIBkQnzw1LOYP/trpCurcd/Fl+PsO2/Hydddi9LFi7F84c/45qOP8dBd9+Kphx7FOX8/&#13;&#10;BxdfdAlGfvChdqsX/WgdYbBWg1bQqL7SICsLgFr/1bV81Lkz69usaMeoB7+QrDIUwFOWfvW/XjvZ&#13;&#10;z2RXagfRUpey3gnqd25bw6VrsLTCq8/oUaPwyx9/gBMDPMW9Yo07liW3XrakldoGgfa+ZOCq3Nks&#13;&#10;75PqqiocfMTh6LbNNqiWyjwuXb6jwREJKJUu0Q7RRzf0DkmIOK4UhshkfG2VpoTqGB9aMRWGIngj&#13;&#10;Z1JXoeaFaEe3bbYBIUQovNS6s9uh5hoxO7Lq9epULVq1b4sHn38WZctXyL6Gjiit2qRAM6UiVzIl&#13;&#10;alzV7s/huR4opTJmgXVUIwi00k17IMh3vyMVdEqpxjhDcYuW6NG7F2pqaqVSWL1oSGQO6Xmjfiod&#13;&#10;TB1dCQMloI2JvbY50A477NBlzpw5V9xz//048f/+r6nZqZciR59WQ0uXLcMBBxyAvPx8vP3mm/Dc&#13;&#10;jQOP2rdpi+36b9f27TffOtFxnMvXIe5JM21kagbKTUxfvP32do7j9Dr00MOampWNQjHPQ6/evfHf&#13;&#10;zz7fllL6UkMjVjLGsGLF0ifj8fi+Z5515rgdBw3CNj176vOAEdcxIGJFEIZRIRy51AHnHG3bt8PA&#13;&#10;7QfgvSeext5HH6EtzlseKZU3hUPTa32F/7JoUYkDTmKEIh2EQBhCCw+rEQojhWo5LSoWK+AjviOW&#13;&#10;kKhKIOZ+DhlQxQ76pe5TApj5TgNx8wTqWE0kGCAGZaNHXgKZn0uxorQUrVu3NsKaBZIBoLCoELk5&#13;&#10;uWTVqhW5a+m+SPsi/aHaFdEkWBwyjpAFoJ6D3XfbHU889gjm/zAfB51yIg7523gEaR+ZdFpEJUdG&#13;&#10;WgzF2IRScGecAZRaVtMohUGgc4d7ngcvZs75cc6Rrl1DeicuLMqxeByZTAqUekKYJOqUtRBCOTgy&#13;&#10;qTRcz8P2ew/F8VdfgkcvuwafzvgQtz78MGrSKQS+L87HAshkfIBzUAIwmHPKyq2UQQD9Ttt0Q/c+&#13;&#10;vQHpnqtAE5HzUUTJVucoKdT5VUDMJeEQwRGEDBnG4ANI5OSictlyXHrWRCz74w+M7t4aE/q0RUcP&#13;&#10;SDOGylofoA5ABQAHAWo4xVE92mBFrY9/zJ6HC847Hzf84xb07dsXJa1KELIQP/30E+bOnQuWqkU+&#13;&#10;gLO2bY1TerRCISV47bdy/GdVCrvvOxh5RYWoqa7Ss5+CID+/APNmzsT0Bx9Ev4IEjh7YAbfNXozr&#13;&#10;TzwFx19wLvY+9lh07NMXHfv1wzaDBuKF2+/Cdddch7defwP3P/AgBg4cqOeYcbSoB8iuCXA2EwDA&#13;&#10;dR1x7EAqbpg6ZyznqXEHByxTKjT8NfraekjbTM0PAisFGUNebh723HdfADIivjwPzLiJ5g7I8+JU&#13;&#10;RUUnGlyqcrl+zooQrsEjou3jJrUWl0pMNT+DTEbvQbC4Nzs9MZZWi3TAOwADd94ZjqPiQXARqV39&#13;&#10;41ZqJrWOifW+sQu2AL5QIIijDoyZIHCyofKctChHlQ0QsJChJlWNkEUVSJa+tr5tNDqEHMaDCFv+&#13;&#10;mnIcB998883Zh4wc2XZTBckA1jJwgq6fPBk1tbWY/vp07b2xsah9+w7wfX8fxhipL21nMzUtNQPl&#13;&#10;JiRKKWpqavbYa5+9cfDBw5uanY1GPbp1g0vdnYhDGgVGM5kMevbseeOcOXMOOuecczq+/MorAIQF&#13;&#10;JxaLWSBJvHyJRlHKnUy81DjjgAMcPWYM3jvjDHz2ynQMHX0U/DUBhc2ZOEA5eDrtrHFDJoRg4aJF&#13;&#10;PRCGiDsEQcjAQwY4juhLacGLgFhZvj73qc7gyQ6Pig4y0glnxqoFI/CossRFaT9QCo8I4IyeiBS4&#13;&#10;oB43QItHrqUeBh4CKULQOT8J4qcw/8f56NunD6CFNQpCBCBjLERhQQGSySR++eWXlmvpaVlVlu1M&#13;&#10;K20sa4XEcUxZ6+TcjLkO7r37Ltw2+QYced5E7DP2aGRqUwjDEG48jlbt28siQhAqBHllHeM0BECR&#13;&#10;SaWFy7GSguuh9V2HHCIiem5hAcp+WiWsTiDmX5ZUycIQ1RUV2PHAA5Bf3AJ3TTgXVaNG4aLJ1yO/&#13;&#10;sAg8DBBzXBFdVOlP5LPCvVPUSrkQQpmfQcrPmGBuWZoIJacKgVi5t0f3g4AxhJwjDBmSOTlY9N13&#13;&#10;OHvcePz05X9x445dcHjnImQyASp8aV0MOQgP9YhyKWCXBwwn9OuEvTsW48s/yjGnrApLvv0YS9Ih&#13;&#10;KICOMRc7tU2iR0ExdiopQIc4RcZPocJ18eTCUri5Odj98BHwfV/0KxXgwIsnUFNZiefuugf9CuK4&#13;&#10;Y68+GNAijr1a5+Pmrxdj6lXXYe6srzD2wkkgnotO/bbDhH/egU9eehlvTn0Cw/bfH/fcdx+OOuoo&#13;&#10;HZ1dKX1sJRAQBc+NBc1ZKqn1I2upqCkUPbiBdcIfKlKB7RFi15EVa9raP6xz0RD9YjwDMsiEImc2&#13;&#10;k3PHUtGZPSyirFOWUWItewXErP0OGk5Dc5fViZkgQKaiIqIQ5HJPFPuoQr2CB8qttWRtkOIupvcc&#13;&#10;ZSGuj6J8WE7m8ppDzcriVr9q67zcVng9c4oCSNfWQgSTU8Eh1fOmPQRRRaWlVzRbjGRA8abLsr/X&#13;&#10;pZkyLO6Nl49aE0RNRx4pUynlzCBElZ26JqHo2BK17QBEPxUWFh5QU1Nzytlnn93U7KyW9LGd1WxK&#13;&#10;1dXVuPzKK/DhB+/jjTdeR8f2HTYugwB23XUXPHDffQNHHjSyL4DvNjoDzbRGagbKTUgygMo+o0eP&#13;&#10;RiIeb2p2Nhq1alUC4pAWGyJwwdy5c+d37979rFdfe+25e+65h55xxhnWGWUjJBFIN1otZYgXIOfC&#13;&#10;dYxxH8cffzxu/cc/MOOFl7HHqMO1QLllkRQCAL5i6Yo1BvNyXRcudXqBMeS7rlAsUCpEBcecB4UW&#13;&#10;ciRxYTGQfwhBR1oy7N7UMowS5rRFEtJyYVtiePQ5bspW33FVliqDqHusSiweAYAzcS4uHRAUx2NI&#13;&#10;hAzfzpmLkSMPFdYIef6OcyNWJZNJJBIJ+L7f33Gc1aaIIiQhuOTKOqOENCNca2APJfRKCxGAwrw8&#13;&#10;vPb0M7howpnY+dCDMXLCqUhVVpn6OEciLw+EcGk9pWAIoQVaGb2XBcGGn8ecw4l5yC0qwOLUrwiY&#13;&#10;b1nUlFKjrozo19ai3+67YdS5Z+Gxy69Fq5ISXHX7bagqX6WFdS3scmVbUoGfLACuJ00UBCmZVYu1&#13;&#10;VrPtIG8aYHCOnNxc/L7oF5x89DGo/nEe/r3PttihOIGqDANzXFDHchvmcj6GoVAUUQLOCWoDhk75&#13;&#10;OehWkAQCpnMWExaCBAw8DBGCoJYT1AYh8hwHyzIMn5XVYKejj0T/XXZBbUU1PB3xmyKZk4N7brgJ&#13;&#10;8z77HO+M6Id+hXEsTTF0KsrD7Xv0RN/vfsc/XpmO6ooKnHzDNcgwB4xz7HXsWOw+cgTuv/ByjBo1&#13;&#10;CjfeeBMuuOB8+Gkf1KFwXbdeMKzdEyPgA1EAwC0gYd9rPRL9ZR2Jm7VrnlcLw+wF4itjrVsdplfr&#13;&#10;lhBquZtzo5+qB3jr/LiRMszfQRiCcYYgCHVfiQjO8kMNb8qNWLxnsphkXOYbkQ/KOWXeVzBHUaDg&#13;&#10;ttVPFtNKKUUhGUE2eBQPMXscuX7SApzcesb2w7Gug0TS2Clm9Cli1Vb7e70p1zclZJBDkpV7mMvg&#13;&#10;YGo/0G7Y6m/dBFOqrNvEaBBjv1qKAGihXKQ61RWxlCnWXLd7hJu+iTynylzf+b+ZUllZ2clD99or&#13;&#10;d48hQ5qalTUSZwxR6cPQ1ddei1tvvgWvv/kmtuneYyNzJqhf//5wPS9v5uyZ/dEMlDc5ak4P1YS0&#13;&#10;2267dU8kE9vvseeeTc3KRqXc3BwEQZB3ye67N1pRwznHwoULX8jLy7v0/PPPZ488/IhOGRVkAp22&#13;&#10;IRsoEPsnAcIwRG5eHq659jr88cMCLJ43f4tMFUUgwEHIGKpp9RrREyEE1HVKcl2K4ngMcFzAi4HG&#13;&#10;Y6CuC0IdcU6ZGqudKpAqoSUCkLn1L5vMNSOSZAmuFswxH1an3KgHJNHn0BSQi8hxjIMzhiAM0cID&#13;&#10;tskh+N/c702dluVNpRPzvBjy8/MRj8fb2W6H2aR0XyFTLoDZZzu1ySJyCQBisRj+WLIEt151FQbs&#13;&#10;uxeOPv9spKqqI6Ccc4ZEXi4czwEBhevE4DouKBEWf9EXFCELoXVEG5AodRBP5qCGlaLWrwBjAULm&#13;&#10;I2QBQhbqYxDZo11TWYndjzwMIyeejlemPY9vZ86SQbCkwoWJ+alcP81ZTAYV+VrNDHX+WH+IUqwY&#13;&#10;BQ5TZxYhnNNDzhFKQTgei+OPXxfj1L8cjxU/zsM9+/bCoNZ5qOIO4HmgrpjjIkigI4RvNa8Z1/mM&#13;&#10;OQuRzgSoSmVQ6Qeo8jOoTfuo8QNUhRyVoKjmBCE4qEMRiyfxysKVCPMLMfwvx4GHDK5D4UqFRzyZ&#13;&#10;xGevTccHTz+HI7u0RN+CJFalM0AYoMZPoyaTwSl92+LK7Tthzgcf4cHzLoRfWQnP9eBXVyORW4DT&#13;&#10;brgGOx+0PyZNugDPPfccYvGYPlMaOaOr555SSNhfcGM141yez1V/150T2aAOPGvOrw5EEEuBoX7X&#13;&#10;z9W/TRF1D9dPRr5nVmouXYyljOHqv3VUIinFmXK5FocMaGRvsZtuuISeMwDkWXoavVEqfDQ+rs89&#13;&#10;HnVBt70TmvccN9kJFOjWaybL+8bqN6U8Uhu3OoutrttDXidOFY9woioGiOVPU2efk2s08o6Qbcya&#13;&#10;O0RpIxSAtjdxKCUYVynrLU9zM1/tx3QSK6nAVBNQtJGBS/BM6p0b0c4wrbYuMLE/UCC7p7YYGjRo&#13;&#10;ULv8/Pw9Lrn0Urgb6TxvQ4haSpdsuv/BB/Haq6/i2WnTcNCwYRuXMYt69uiB9u3bY8nSJQPWJFM0&#13;&#10;U9NQ84g0Ic2bN29Qq1YlJd26dG1qVjYqeV4MnKPFqz9UNS75oSTGGG655f2b/Uzmw/Gnjsfs2bPh&#13;&#10;eZ4M5BH9p0UF9W4kXAQ/cRxkggzGHDsWe+82BO8++TRcLwbHdTVA2tyJUArqOHAccS67RSy2xoSc&#13;&#10;n3yS9qqqarrmeRTFOR6Kc2Mozk2gMOEhL+YiHnPhuQ5cSuEQgHIGyhgIYxARYaWOXQo9BCbYi5B7&#13;&#10;iAV0jCCj8qCKa0YA03laucqtCm39iMpOQpChROZklWVTSuG6FK7rIE4pEgTIdyhauA4SlGBZbRoJ&#13;&#10;h+Lb775FGDLjlq/6TwrEnuehoKAAYRC2WJd+5yDGpdoSEM0NdnAf4c6YjLmYPOlCpB0HJ95wFQpb&#13;&#10;t0KYicZe44wjr6gQxHHAweBQF47jwnE8UMeFQwVoNkLshiORM9hFQXExQvhI+RUAOBgLwVgAxgNw&#13;&#10;cJG2LatqpZw4bMLp6Dp4IC447XSEfgDHiyHkTOekVR8lLCuRWP0wFkDZPjk+RHk6WCBa8SzOZ0K7&#13;&#10;1Bfl5eO+26Zg/rff4o49tsEubQpREQJc5wyn1vrnES6oMEkD8kgCDxh4wMEFCheAiDqgDoXjEDiU&#13;&#10;wyMMMQqUZ0I8s2AFBg/bHz3790OmVgYwk+1iDsU7015AMgwwvk971BAXARN7Xcg4eBCitrYGx/Yo&#13;&#10;xpl92mHuJ5/jo+dfRGGLFog5LuD7yMvLx7l33obBww/AaaeehoWLFol9zvcjrvZapxSxYHLo6Paq&#13;&#10;/1R/c42BEFl8hEtQJkdLai6y3Z7VV2uYXLBcA/S6s2MFEFmHKcdAQDtasXLbJUSALXUX4RxEAcF6&#13;&#10;1oeec5zL4wxcgy9CiM4fLZpLdD3I4kvBUC77QtUXcXW3+ARIVntNv3HZ75zYbsrqQ+yS9NxX/FKr&#13;&#10;7/Td6tyCApeqb+QA2X2r/ydZQNwqQoy/4JNwM246Z7JE84RIkKnaqMZPeScRA9KjlDVOWcoJonC0&#13;&#10;MMnrba++E58qhkKkZFUAqPxplJuiq0hkrNQ+I5TxCmgbEC3eHatzat+8iRCCOXPmHHXAQQd1GLb/&#13;&#10;/k3NzhqJUAqHOnWUTPfcdx9OPeUUTL7xRow68sgm4k5Qi8IidO7WFQA6NikjzVQvNQPlJqTly5e3&#13;&#10;SSSTcJytaxgkVihaEVuxQYAyAJx66uDMPnvvfWYQBHOuueZapGpTiMfjCIJApEPKAsiaF0so4aF4&#13;&#10;ox416ih8Of0tzP/qa6Rra5HxfRBK4cXjiCWTiCeTiOfU80km4cVicD1PAGzHEUK2FT11tb6C60Ma&#13;&#10;EFBQR4Jfz4Ubi8GLx+vnKx4HCwLUVFSgfEUpWBC4jLE1MvP3v+/tIPQTZSFwyox5uHzWIkxbuAyz&#13;&#10;l6/CwopqlNX6qExnwDIhXM6RpEAO4cghQIIAcQLECOA5gOOQiHVDCXt2mwBowdwIkxJ0WMoOfXtk&#13;&#10;LM0fFIAr604QINchyHcIcqi4nmEMZX4Gi2tS+GB5Fe6evwwTvvgF+7/1I2ZUhujavh0YC6NWEFto&#13;&#10;BZCbl4dUOlXi+/4alQ2RphGBq5T1RAvQEO1TyoPc3Fy8/NTTeOOll3HIqSejsFVLZFLpOuiChSEK&#13;&#10;WrYEdSkYCwSogyNyvxIHlJhcpX8OcRS2bg0ASKUrQYgjr+qWy+BHdZERk9F09x59FL7/7js89sCD&#13;&#10;iMXjCFWQIolBeR3hOMtypc/H12Nr01Y1s+4YAC6t1bm5uXjthRfxzKOP4txt2+LATi1QmVFnuUUZ&#13;&#10;2tpleUWoWCucQzDJmIm6lAWcBECDicBNKeIuxTdllfiVA312GIDAzwgvDy6KoZ6LsmXL8cO3c3Fs&#13;&#10;1xYY0CIHKT8UUaBVMClCwImD2oDh1D5tcXDbQrz++FOYP3M2kjk5IAAy6TT8lI9xl1yE6tDHxAln&#13;&#10;IpVKgTqOZU3L1mJwrdhSY2gAmOpZY02L9LlCSZzLHOT1kzqGEcU8FgiGBO11gLsZds65OfdqAx6b&#13;&#10;/2xLErd+Ep510ZzbVn3CJEhmWUcIRJAsaqVgEtWYNhGjDLCmYQTY6+rVDbLf6lhMEemnCDbOwoxc&#13;&#10;H9i3LpL6ClJA2wA8ou6P1Ge3j2jwbNaExYe1WWaPexTyWo1TfS0v2eVFmmIpC7IKNr9YLwQ1BLCa&#13;&#10;U4dVqHEx7SN2eVksawv6aq2T3GLVvK221CPKjDHHD/yjN3WQDET3FkWLFy/GLTffjInnnIMRwzeN&#13;&#10;+EBt27UFgPiWd9xv86dN119iCyd5TmzbvLw8uO6W5+K7Jkr7aYBj0QknnFB11VVXbbBy33777W8H&#13;&#10;Dx586PPPT5sxenS6/ZNPPgXXc8E5h+taL3xkCWbyZzqdRhAEOPiQQ1B46SW4fdwZyC8uAnEo4okk&#13;&#10;HM9FXnERClu2QiyZRFFJCXILC5DIzUU8Jwk3FkN+y2K4sRjiyQRcLwbXcyVoFtYlx3GMJhqre+mu&#13;&#10;hjjAORM5Z8NQpO/wfYRBAD+Vgp9Kw6+txaqly5FO1aKitBQrly5D+bLlWP7rr0jX1CLwA6SqqhGj&#13;&#10;7jdD+vSp+Pzbb1db3QcffJDq2rXrYYSQTstz8nZ5aOHPxwdzl/WmhMMjHPkukHQc5HsOch0HHfIS&#13;&#10;aJsTR4uEh445HtolXLSKu8j3XCRcipy4A0dGIubgxqol3wvCVVI4voUSRRJw4doNeRaPWJFcAWkl&#13;&#10;EiPLAQRcuO1W+BmsSgco8zP4qTKD39MBfq2qxW/VPsozIVak06jKALXchePlIvQrcPwJJ+LMv52B&#13;&#10;3r16w/M8cM4Ri8VsuQ6cM1BKUVhYAM5521122SUXQMU6DZ8U4Ln+Q7ZbWcAIRTwWw6/zF+DKs/+O&#13;&#10;njsPxk7DD1htqjLOOZL5uQDhCDJpEAgFBAXAidSiU2WH3/AUBgHadu8GAKisWY6OrbYDg7QkQwBO&#13;&#10;OxpvtqTrp1LovdOO6Dd0d9x0xRXYc/gwtGnfAUEmA4DrNFekjsSsrGvcBItTF9WdSvmVZXdTf8cT&#13;&#10;CXw9axbOGX8qts/3cFr/jqgOAFBHgjRmAR8jOBsMaYFl/Y2Ym5xK8K7WODW3EHC4hOG1X8sAQtGh&#13;&#10;e3fUplPIsBCEMVBK4LoOnrvvAbSpWIEz9xiAVBCCgIqxJRSEhOAOFeNMAZdy3LRzF8x75zvc/fdJ&#13;&#10;uOrfDyORn4/Q9xHW1CC3VUscfMLxeH7KP3HnHXfh/AvOq39AIxa+1VO20GkPT/bT9ZZVz311yrYt&#13;&#10;ouq3+h7J5kUDmXpurmceramtjtJyaJYEJ57ringKev+ylHrignFRV+zYXhE22IqAQAmW5XXlT6Pu&#13;&#10;s2Y/NChUv8p4BLoojTyzn1P3ax2TIc2jURSp//Uq4nI87PPQVr8qgMv0vWqIooDdZGm226jcoGEU&#13;&#10;GbpLDfKtO2bE3KfbqHxNuHlKKUCsArj1Gwe3cC3RfCsljSpLzTF7H7DLkyEqQalT94YthHr26bOH&#13;&#10;58Z2HThw+6ZmZa2kUr0p+vKrWRgzejT++n9/xeWXXdaEnEVJBhFr0Rz5etOjZqDchESIE0/G49ja&#13;&#10;ziRkMgEch6avvPJKtiGBMgDMmjXrp1atWt3zyquvXnPrrbfgsssvh+9nEIah7uc6ANUCXWEYon37&#13;&#10;9vjrCSfg5n/cjGKvA0gYR3l1KTIshcVsATIspV+G2eQkXLjxGBIJAZSdmHCHFZZfV3gPUALqefh/&#13;&#10;9s473orq3PvftWbX0zkcOPQuRQVFETVi7zUaS4yxJJpE00xiYnLjjfXq1SSmqUmMvURjFFsUrFjA&#13;&#10;EokaEFGaSJFeDqfuNrPW+8fMrFmzzwExInB9efzg2Xv2zJrV1/N7akPfviQzKYSItM42hbkytVIo&#13;&#10;pWhavZp8cwvK9UGy9jxKpZIPlHN5SsUipWIRLx830RU4pJ0Kqiq6s751OdLRH5325S9/9Xf33/+x&#13;&#10;Yb0XLVo0F5ibTCaf79atet/abruNGNZnHKubP2RtyzLaO9azMreeUqmDfzU1xfsCqEpATUJQn07Q&#13;&#10;M+tQkUxQk0zQLZWgJp2gIuGQlQ5JKUkKQcaRJKTA8dFeUH8fNCk0BaVxlR+xOOcq2j2PjpJiTb7I&#13;&#10;ukKJppJHS6HEilyRpiLkvDKZvsySTTfQo3t/+lT2pEfNAGoquvOPV/5AfW0Ve40bB/hzNJFwyszz&#13;&#10;BEr586iiogKgcfjw4T2nT5++aaBsacFsE06jxTLjraiqquL1F1+iI0epi7QAACAASURBVJfjpB98&#13;&#10;m3RFxSbTNCUSKRJZP0WT4YB1AFW1h1ZeDEBuSVKeR0PfPiSzCYpuWwDiZIyhDM1WuyKtNKlshmO+&#13;&#10;dR6/nvoq78+cxeCddqJlQ3PUR9aS8FlW2QUAAJupt1nTeAC5CCikUkkm3nMvHa0tnDR2AEkpaFcY&#13;&#10;TabJo6ojf9RObysbS7umhqEGo9kLFXy5omLG2nYy3bvTrU8jxVIJL8iXk0qmWLF0Ka8+/iTnDqyn&#13;&#10;MZNgQ0n5ps6hBkw6BkwJR+IKQW2lw4lDe/CbWUuZO/0t9j7hWNqKfoC1Qi7HgaecxPMPPMgjD0/k&#13;&#10;7LPPMoKqUJhQzs4bcGCEOJGRe6dxjLXe8rPt4m5byW++dyEvNOBGdLpiCa40Wit/n7TqElox+Dm0&#13;&#10;fTPaMJhPOK7++PjB2OyghGG5BhoqHyunkilKxQIQpClSCi9oaBglwVTCWCSUg+RgELX9Y/hMvBet&#13;&#10;J8qEAWVzv8v5FyVximtRo/9HEZ3jpLUflCws0+BwNHRhJSCCVGsGWJaVaz8RxQHbhHjCxgfagtPC&#13;&#10;7G6xaWWECuVdGmiq4zm4w4kTjm5cThGbW8EdvgtQFxMUbc3z6JW2EENKUJ9D9aCUknWrVu1TVVmZ&#13;&#10;GjBg4LauzseSEH428VQqxYaWFk475VSylRX86Ec/2tZVi1HGT89Y/dBDD0n8cBo7aDuhHUB5m1Kg&#13;&#10;UwvNxP4/oebmDQghmlPJ1Ba3S1JKcc011/z2Jz/+Sc8bbrzxewcddIjY/4AJFAoFwM8vK2TXXILv&#13;&#10;u+t//tEPf8Q/Hn8Ur62eA8acTS7fQrGUx1NFiqqA6xYpuu14XglPeXiqhPJcSm4BT5Xw3CKe56La&#13;&#10;XDzlBr6bHiXt+swdJZbMWRh8VuZgDqXwPlmfpEDg+5w6Mk3CSeM4CaoTGaSTIFmZwqlNk3BSJFNZ&#13;&#10;X5soEiRkAukkSSczJESWl965hby3qvXEE09cfP/99292vx544IGjX3r5hQmDhw2gvnooNRV9Gdpb&#13;&#10;o3WJYrGdfKmDXKGVkpvH9YoU3TwlVaLoFim4RVZ5OZYXOyh05CgU87iqhFI5tC6BckH7WkSbymUZ&#13;&#10;8cmS9HPaigR+TugkKaeKdKqChJMiVZ2lZ7KStJMhk6oglawgk6omm64hm64hnapCaj9XdkIm6NMw&#13;&#10;nKeensyVzf9DdXU14Gu3Q6YxNKMNteDZTBYg2dTU1BtYsMnOEyFWipubh0xsyEul0mkWzpvHnTf/&#13;&#10;hRMu/DbD9hi7SZCslSKVyVDX2JNSLh8wrb6pqNIKoYuUVMHX6n4G7JryPGobGug1dDDtS5sC009h&#13;&#10;GE4pJMoLo412vb8V83l22nN39jvtS0x6+BGOOelEko4TaevCJ3WoBouKMoypATkGqVjpZSIAI4TA&#13;&#10;QZBMJVi/YiXPPfMshzZWceqQenKuZ7lyB0y0LmP6rfdGDDld7t3aBpYBMNNCknQkS/J5lhQUux46&#13;&#10;ltru9RRyhVC+gRSCqY/8A6+lmb12GUxb3sVVIKRj2m7AhxT4ftSCDi04a3hvXl22gSfuvpdR++1L&#13;&#10;JptBl0poz6OhsRcnX/gd7rnsGvbaay/yxbzvV01kbmwDkTAAUghWI7BQpo4TsQ+xfuoCfxNGo46D&#13;&#10;0rLZIUFYXmG2X7IgCB6IZRqtPN9qRzjkch2YWBShgMJUR1tgJmyTIBG4x4S+6Fr5A5xOp8nnc2it&#13;&#10;SSaSrFy1ivH7fYFkIoFbLBJFs1egHTxlWyHEp4fR0kbIM5hHwupDH4yGU90IcMPa6zDago7/FrxS&#13;&#10;x+4Xnfq+vEx/eOM7UgT+rPVUhhONn3onuNn5fdqq68b2oLhvubZHJ5orBtxa4xl8UMGYxs9NSztt&#13;&#10;Xh+u62he21PYBstdyh/CcrrCvjaCD/Z724jg80SO45DL5Q4cv/feNAauN9szaa1IpdOs37CBH/zg&#13;&#10;B+w6ejQ33HAD1VVV27pqMQq03ommpqYdQHk7ox1AeRuRUgrXddd2dHT4OVG3YtRArTVv/vtthg8d&#13;&#10;Rm1t7VZ7b0jLli/Hdd3VyeRnY3J+/vnnd6TT6Qvdkltz8ilfOuf5KVMYM3p0kKfU8jUsOwUdx0Hj&#13;&#10;52fu06cPN9zwR4466ihqq7tRW9GbnjU74ZAiJaqssz9uQi2QCIl1PIqyA5zggA4DXUUmej7zFLEe&#13;&#10;nU9YGZlzBjfFND2aACR5PmBS/l+tlTFRDVNmTJo0KclmbsZCCGbNnnWQVrI2k6wiV2jGVaVAgyhI&#13;&#10;JCuoSVZRW9EYMO4OUiYCSW5g9mTq5eGqEp5XQKkSni5RcouU3CJau3heEVe5oCLhQdhmKYMAVTJB&#13;&#10;ykkjg89SOkiRwnEcpEj6dUAYd0sRjkJoDolGeaXAPNBndBvq+vH23On861/TOeyww/25ogHt+Mya&#13;&#10;DKInez6Aq6urBXAWLVrU4+P6z5EiyI3rg/2u+EYhBAnH4ZeXXs6aDU0c8fWzUBtJO9WZfGGLDww0&#13;&#10;oBDaQ2uBUsVO83xLkdaabFUlfXcaxntzZqB10O8hQyoknuuilfaFUxspQ2vNseefyzWnnsW0Z6dw&#13;&#10;2DFH0trSYnAFhDg58CMUkaYpptKJI73gDmEYXz+nMnSrreUvv/sD7R99xFXHj6Yq6dBaUj4wtoK3&#13;&#10;Gdhd5rtpr33DoFu3SF/6EdXdgCOF48CKjgJFYJd99iKdSlPqyPulSEFuQzOvPTmZKgFDqzIUSq7/&#13;&#10;vKNDaUuwpgSRWlDgIuieSXH1uEEc9uy7TLr7r5z904vINTUBglJHngOOO5Zn77mfhuo6vv2jH9JR&#13;&#10;yOF5Hq7n4So/+B4iyF4UlOuEli5mi+saBYdKVAN67N/t7rNlwl1scv5rA//fANiGYDMEypasBPAF&#13;&#10;TA/ddx8z33iT63/9axLJJEiBIx1CAGo0xsFgGWU/4d4i0fjCn2QqxcyZM/jtb37LxZdfSq8+fSiW&#13;&#10;SjiOZPjIUcbHXWmNF2YM1hpPR8GfNNpoULWQgbDE798Ip0XgOZpr8T4zfRkCR6vDbNwddWVkbAwB&#13;&#10;KAz7X4SHDKa8OOYrf7kNhaO3xGw0tLDSI+lOgbO6QonBUjY3dIrArs0wlRUW7uHxCWXPy7j9iDV5&#13;&#10;sPpOWP0l4nWMQ/HOFM/LbfV62VwOx0YKIVVXwPr/MH35y1+u/Otf/zp0pxEj/k9YQ6ZTad6b8z57&#13;&#10;jNuTng09eGXaNFKfEe/5aSgQDn82h/UO+lS0AyhvI1JKIaVc2N7WttWB8qo1a/jSSSdx6y23ctSR&#13;&#10;R26194a0fPkKpJRvuq778Tf/h1QoFNhp4E6/nL94/vE//6//qn/yiSeRUvrpdaQf8RYdmgnGDzKl&#13;&#10;FMVSiSOPPJKvnH46f3vgAXrXj6L3biNAh1qYKIWEEcCHX0J8E2N2yijG30dAuyszyFhZZUxExJiG&#13;&#10;TH7IjEVslBAE2hIZRkJWe9Tsoe/m7s3qSyklbW2tI9GCdKoSje9LKQOTJh8UeEHuTw+hAw2xEFH/&#13;&#10;2HVBImUGZMZn/NNhSyJG1vA0ZRxTmJs30oT5ho8q8Cn1dCkGUqKUUBaTTAgoAa3wPMimfOnyv//9&#13;&#10;bw477HDfLJUg7rYAlDDaWoD67t0BWLlyZcXH9Z8QEqEjv2pTt+CDIwSpdJpFCxbw9GOPccBXTiVT&#13;&#10;UUExn/+YcgWpbBqEBKVwRALpZFHaxZMlHJn0TQedzyZJidYaISV9h+3ETPVPPK+EbxmtAyYxAMpa&#13;&#10;b/L1nuvSrbGRxkEDuOuPN3HQ4YeScBwT1MvkYw5UvLHSROdFFvMhtusrIJ3OsmTRIu69405OG1TH&#13;&#10;iJoK1roghAfCK1t6Og4kRLTeOn3vBKKtSmltALhwHFa2F0AIeg0ZgltyfegnQCYd1i5eQ9OyFRzc&#13;&#10;o4oe6aSfAxv/eTsKsu+frUBLQgPZDlcxvDbL+O5ZXnjwYQ46/hh6Dxjou2N4HpV1tey+/wRmPfsi&#13;&#10;hx5zDJU1VeSLRVyl8JS9rgLBQuCzLKUM4ClljdwIAIjtidZ9XZgQRxuf7rT2wz3D1luG/8Jo+SCo&#13;&#10;zlYy9/05rFq0lG+df37XddpMCoU6gwYO4NZbb+OEL5/OsCFDKOTzaAHFUpGOXN6Pzq58kOyvAx3T&#13;&#10;JseSEel4W0VwVuhQaqDjy9NoI2PdGwoNIYJ8PjDVsX6NTOmj7owArogK6VozCggR9jsmvWLYHH+Y&#13;&#10;tHVv2K4QJMdNscvXi3mvjgsAwsaK8jliSwK62EV0p08R2Dfl2j8JYZlpl4+XVZT91TYhEdZPRtgR&#13;&#10;gmXbPSGwnPh8YWQAPvzww+5Av4bgDNzeSTqS5UuXUV1Tw5233bFdgmSAQrEEoIYvH/45nDX/t2kH&#13;&#10;UN6GNHr06A/XrltHS1sbPcKkq1uBOnIdrF61itwmzDo/K2pta2PG22/rUTuNmj177mebV33BkgXv&#13;&#10;jx079rhnnnnmgR9c+IMBN9x0A0KAp12MrsFiSEKwBUDAnFdU+Tho5wEHR7LrQKujQzM5wjLKpNrm&#13;&#10;T8ToGQbEqqdGGBc1k/NPBayNMNAOExzGeqmprm22ZoCJEzDXoa+eDPIeS8Wwze9HrTXFQn5IZaYn&#13;&#10;FemaIJJyqN0maFWcg9BBH0a8mG1a7kXdY/PQOgzAFJHNO5s+0F1817ZmQVjPlaFTQq1PWD8f5Fem&#13;&#10;agB47733CE03QRimTjg2mw59+/QliJQ+eGP9VpLSnxVGHWaZDQYMZyiR71ZXx11PTqaivhtHf/Pr&#13;&#10;frT2TWgihJQIx+Ht56awYfVq+lRL2jrWs3DFTNa1LqHotpNMJliTX8TIxFhSmQylQnHj4OY/JOW5&#13;&#10;DBozGs8p0pHbQLai2hciCQ8hJaEwbFM8o1aKdDbDHocdzCO/+j3z3nufkbuMIl/IB1r48GkRm99B&#13;&#10;5waFhAGVLKGK+WtYV4QUXHvlVaxbvowTDx1OUQU6/lCgIrTVRRag6MSjh3NMmPlnT2YhAlcBi0nX&#13;&#10;aJIS1rR0kO3diyEjRiKQJFIplOeSyWZZ/dEy8FxOH9aTpCPIu8RBajTx/bHUOrA9VXgolJR8dVgj&#13;&#10;099YxOS77uFrl1+GG1hnFIpFho4dy6Tb7uKRBx/ky+ecRXtLC57ytaGhhQXg++2G/9mApyusa12I&#13;&#10;zH+tdRf2XycTdU3ZBhrr9+iqP4LGbzwoygjqHEGpWERrRT6XM1txMplCK/8eKe0x7DwbhRAopcjn&#13;&#10;81RWVtLe1k6pVKK5pZmmlmYfKGt/Z/Cj1+vo/AjHtwwTdnqLAZvBL+E+FusWa/5ZP5ghJ5xn0XiI&#13;&#10;UDAYG6JozYQvMfA6dPXqalGaR7R1FkagM/ST76z5Lm+8VQtLcBnvDltwYI15eb2COpm0UtblqKSu&#13;&#10;31GeQCw6MONlCBHv043V1danx6sZnT/+mpHxtfo5oqampirAGb3rrtu6KptFHR05dtppGA9PfJjt&#13;&#10;uc553z2w5aArDvK4clvXZgfZtP3bTXyOacCAAe81NTUtXrRkyVZ9rxSSZDK5TcxmZs2ezZLFS9Y2&#13;&#10;9GqY81m/S2vNjBkzXq+pqbnmxj/eyBVXXOkfYEqiVAB4hUCh8JRnGAM/2nGal156iXvuvYtBPfai&#13;&#10;e+0ASl7RZ0e1CvyiIuAUpq3RFpMQmuAJiAHpuHlaZNQmAm5LG/5RBKBYEGWAFnYWloBZs5h0gDCv&#13;&#10;o7D89EQAxrX6xIv+G9/4RlJrBnSr6k06UeWnH5KOCd7kB3AKeRCLodA+A68Jffd0AE6VyY8bpXMJ&#13;&#10;n+uiZ7TfD9q6z8TEKWOoovyd4XdtcqZCpIXW2kNpfyw95ZJIZhCk+GjZR3iu50cpD/tNhIGYotRA&#13;&#10;jT17+rm6Ud02to5C0VfIk4Y4JKq3X8lMOs2a5St4+L77OPTsM+jRry9eqbTR8RBSkkqnmXTLHfzl&#13;&#10;Bz+lafkKps9/nEnTf8vy9lfJdm+l9+AsDQMkAwb0550XX2HaxMcCE8kuuMBPQW7JpdfgQVT3rGND&#13;&#10;y0p/fgZCJkcmaN/QTL69vQuQ1LmcXfffD5FJ8f6775LKZk0EXT9ud1R3s16Cfg3XU7A6iJmnBnPM&#13;&#10;UwqkZOGCD5j8yKMMyCQYVJmltej5WluvBEohtEJqzwT18sfcWntYU07YaWCsmgXvFFpH9RSCpBSs&#13;&#10;aCswb0MHeIp/v/ASH8ycSdPaNSAEFVXVrFu5igpgSHVF4A8fRNANWy8wEZX95RVYVSg/qFV7yeOQ&#13;&#10;3jXsVpPinTfepNDejisEJa3IFwrU92kE4O3pb1D0vCDbuV+uDEytE46fXsyREicIiBUzP7fWoU0a&#13;&#10;grRQZf9JiUAawCWI/kZdKTq5lYQCh2i8A0Ga8GUDrtK4WlNSCqX8vN6ZbJZsNks2kyXhOCSTgkRS&#13;&#10;+MEUZfhPWJ8j32THcaisrAQg4Ti4rovrupQ8RUkpP6J+qEm2sL8QvkG4EwNaIpKbmJkbTh5dPkut&#13;&#10;/rDv1lFx5hcR5SMO7+1ybCIRg8lnb84fKw+9qYI2Ao1wfxLhPxuSiqjNZrxiG3F4PaxSCO3jvvCx&#13;&#10;POcaS/gbtiE0u4/OAANuzbmhrf6M2hG6G0UCh1BIEvanfS6alsXaFdU99KmPzirTzZbgpmyU/XYK&#13;&#10;Eava54Xy+bwDUFdXt1Xe53ou11x3HS++/NJ/9LynPHr16r1dg2SAdevWAqzfEfF6+6MdGuVtSJMn&#13;&#10;T14lE4m3p7388sC9xo7dei+2mP+tTc8++yylUnFxz54912yN92mtWb9+/W2NPRqHXnnlFT8dOmQI&#13;&#10;Z519Fp7nmcNMComWOsjtqslkMkydOpUTT/wijdWjGTfqJJRyAYH2BAhtACs67rNlzLCCr0JHLE0n&#13;&#10;ibX5akcXjRh/85z5HjFO2n4yYBzLD+2IOQsZ6wDkKyU/JvxUjJpyTb09T/ft1X0ECSdFSakI+Fka&#13;&#10;EBtGCAhMsYN6C6tGlvA+1lfWFUuH3iUZXjDUNiAD3j3SOoRabjNCIUOnrZK1RqNIJiqprx7IwoUf&#13;&#10;0JHroKqqyjfTDxkow276mqfeffpQXV1Ne3t7ujxaeUhhnmpfY2dEBjEGGiHJZrNccdFPWNvawiFf&#13;&#10;OS2Irts1CSFIpFI8dtPNzJ08hb/eey9XXHklu+++G2eddSajR+9GbW0t1dVVJJMpcrkcTz7xBBd8&#13;&#10;77t0a+zJTnvu7muWtxBppajt3p3BY3dh+cvv07v3TviwTpLN1rJs6SzWLVtBTff6Tfpcu8Ui/UYM&#13;&#10;Z/9TT2byY49y4hlf8SGiUiZFcSQUioMso80Jp1fIF6ONL6nSmop0iumvvUahvZ3vjx9IjdR05IuE&#13;&#10;FgQaSCV8gFhwPYQMxtwSfsXe2olHtsw6bcGQ0GQTDq+t6eB70xZQylbQr3cVj13/e9ZtaEJLycAR&#13;&#10;I/jqDy9k7hv/ogP49qvz+PP4gfRJCVytUf4MD5tr5n24BymhwyTdpBOCS/foz+kvfcDL/3iSw8/8&#13;&#10;Ci0tLeSLJWp79aLn0EG8N/MdWtvaAi2tCkYsAj/hUvL3l7L9yW9gJ+MEs60ZoZeORkoQaSPRhBGN&#13;&#10;I4wXmgVjSSK0ES5hfgp2hmA9+Qp1fx9fuWolN954I6lUikQiERcEW3vtxtar58cNQQrBu7PewfU8&#13;&#10;SiUXV3mUlApM0a3dVUQhxxwhzO92v9kWD9HgRXt8bOKar8K+NXg8eM76LabBttqk7Q4j2oejjUdE&#13;&#10;WuWoAAvwyvJqmb7zS7G0zfZ9Ij5e5jf/MIjqY10O6xLzw469V4RGG0G52nw3UeDt/TxWIft7vP+i&#13;&#10;KRZ818FvlvZb6Oj8iD0TPKDD8srG2L70uaWt2EgpJForjj3mGJ555ln2nzDhEz2fcBIIKSiVSnxW&#13;&#10;cXE+LWlg2dKPANqllFHqzB20XdAOoLwNSSmFVyhMf3nq1JMu+uEPt9p7hTmNtv5u/uILLwAsmjhx&#13;&#10;4laL6ieEUFrrS7p169bt55f8/Jvjxo9j1MhR5HI5kskkjuMA/ng4CYfWtja+893v0Nzcwt7jDsSR&#13;&#10;Dp4XMTo2H2e+b5RrxGC3ENSG7FVo0tklGIw5OMUKib27rJ3YYxoHoJtiJDZNC+cu3COVTNdWVzSg&#13;&#10;dGQ2HZrC2XyCMQO0gK6vZYx0C6KLRttMcxxFG9RjwAzablPAKFl5N0OBrO3vHX2OsfuGiUvIJD1q&#13;&#10;B7F4+VTWrl1HTXUNCmW0DIBRTGitqayqpKammg0b1mfKo6uGZICy5wWR0XWM4RVCkM1keO/dd3nw&#13;&#10;3nsZ/8VjqayrpZTbuG9yMpPm7ede5Mkbb+b2W27jq2eeyT777MvQYUPDdyKEYO3atfz55j+jlWbk&#13;&#10;yBFUZStoXrsuzO25xUhrTTKVot+IYcyZ9AieV0IgkUKTTvpuC4VcjjCI3CbLUordDz6AO3/y33ww&#13;&#10;fx79BgygWCh0YlD9QYmMKmPMr1lT2jDWZtiVx5RnnqUxKTiwVw35Ysl3cQjWmiMFz69qIefCUX2q&#13;&#10;rbEP50ocwNia5BBnxHhmrRBKBaAywT1zVrDrIYdzy41/oLFHAx0dHcybP4/JT07ioQcf5OpzvwnA&#13;&#10;IQcdxAsvT+Pxxev56ei+bCi68TUcs76wAYtfj5KGcQ3VHNI9w6R77uMLJxyHk0jguSWyFRUMGbMr&#13;&#10;c19+jXx7B6lsNlZxG8CYWa3DqN3C0kJG0au1WZQhwI4AQ7Q/hkDEiDXsQY2gTBzjBWNnCSkCTWMo&#13;&#10;vwDQStPQqydr167jwgsvZEtRVU0NlVVVeJb6OOwfG9BKHeR3t+ZKzJ88BvRDAGZv5lFbTRvLfjU5&#13;&#10;wXVo4RCa9gezQJSVFttCO+/Ivj9t/IQw42cLFay6xepqXyjfy02DhYkcH6uaELG/dqGdz0JLEBtW&#13;&#10;TlttsfMtdzo/An/7+OHi32E9FsbFi+aedYaZLoorFmzw3NXub9KuWfKtzwulhVBoTWkTVk9bkqSU&#13;&#10;/OLnl9DW1sb3LryQ5599lh4NDZtfgOhirm1n1NS8gZUrVwK0beu67KDOtAMob0PSWpNOV7752rRp&#13;&#10;auasWXK30aO33rtVuej3s6fZ77/HOzNnkslk3i0G6TW2FgkhvF//+tc/uvjii4eecvIph9x9113s&#13;&#10;OW4cKshRDH7Ua8dxuO7a/2X2u7MZP+JU6qv642mXMD9sFMDLYpKt98RBtOjcxbrMm8o69LX9aDkn&#13;&#10;Emz2xtoMVXaLCKytLabSAhC2f99GoHmXJKXkw4UfjEknaqjK1KNUkS5UPxF4DTG99a6ID496yu61&#13;&#10;Ltsd40r8AmxfNxFjVcJrYRkh12h7p0Y42fcJD+qFgCDXau/uw5jz0XPMnDGDIYMHB6/WSKQfpEoK&#13;&#10;U4+amhq61zfw4YeLknLjEZ0FIJRSlFwPV/kpiHym2peUJ5JJ7r/tDkgmOOiMU9GeR1fsIkAimWT1&#13;&#10;oiXce8U1HHbIoZxy2mkUi0UGDBpIsVAEIXACE9MVK1YwZcoUmjc0s2bNGpavWE46k/5MeDbPdek1&#13;&#10;cBB5mmlrX09ddS+kkKQSGQA6Wlo2GvXaJrdUZPCYXXEqszx0971cdOXlFNrbjUafoM8kBCa+IMsW&#13;&#10;nxYylgNZaT/NVyabYfq013j56Wf56Yhe1DoO+aKLyTcb9Nud81eztqPIEX1GkZTSgDp7bhrmOKbF&#13;&#10;M3dFlUHja5R988GWYomkV+KpJ5/giyeeyPDhwxk4cCCHH3Y4F/3kJ0x88EFmznyHK668kocefpir&#13;&#10;/uti6rNpjutfR5Xw3T10oPuNREUhSx+kvQtBjiM4enAPnn1zCS9MfJijzj6LfKmEVjDmwAP556NP&#13;&#10;suC99xk34Qvk2zuMQEBY6K4zOLIsaYI15O9L/ncjNAvXXhmKCC1LTAeGAqaYqbCBmuYpe9cwTG9g&#13;&#10;OqzRtLW1ccQXT2CnnXflrdde55bf/obrrruOxp6NRnAUgsDYOJa1MZVM8vQzT3PvvX/lsl/+isEj&#13;&#10;h1PXs4GS6+IE8y4SBhC030aogaYW27+XaI7Z/bARhOUDabtWwrjzlBtkyqD+oZWKFzwnhTDrwy/U&#13;&#10;P9+MZUY4bmACyRGsMRHsT2YErG1em7qHAcN0DEuaOWmELOEciJ+RfnMsEC78uaTw3TaiPVtE7Qn3&#13;&#10;AAhcj6LUZiooNfCuMRU277EEAMEst6eX78qgiIStpoTIdYKyMdwU8DIa98g/63NF3Rob83zwgV74&#13;&#10;wQdb9b3XXH01ixYt4oQvnsAdt9/OqJGjNvtZuYnx2h7o/TlzWLhwITVVNe+2tLVs6+rsoDLaAZS3&#13;&#10;MQ0YNmjN/Nmz3cmTJqW2GlCOAZmtR08//TQbmpqKhx122DPPP//8Vn//xRdf3H788cef/8QTTzx1&#13;&#10;4Q8uHPbaa6/jOA7t7e0IIamoyHLb7bfxv/97LXsMO4HhAyZQLOXxT1jf10t3sojpzBCWU5ea0uDZ&#13;&#10;6P90wp7C4lTs4QoBninX0rrGODDD2PvXRMhcoFmwmbbXiUSCRNLZK63qSScq8XRoCGAxFbHK+fX1&#13;&#10;edmAYRFxNimqt1FdmDKFVffYDA0ZIAt0C7QxtzZ9EpYX02pZ/aFDBkoGJnya0BWhvqYfUlTy6quv&#13;&#10;ctJJJwFBdPpE4KepIyCRSWeorasBqPw49KmVQhH5ZYP0tdNS0tHezkvPPMMhZ57O4DGjKbR3bLSc&#13;&#10;VCbDzKmvIDry3HLrrdTUVlMqFBFKE5mkajzPY8yYMbz80ssAdHR0cNbppzNz6ivsduhBm67sf0Ce&#13;&#10;59Fz0CCUk6epdSkNdQMRUpFK+/6eHc2tYY7ITZJWmoqqSgaMHM4j993POd/9LumKNK7nIQRII2QS&#13;&#10;ZLMZstmM9XAIfLT56ynff1WjSCRS/PXOu0mXChwzsIGc5wdSE/jjIJMOQkg2FD2G1mSoTUrySCJ5&#13;&#10;og18fBLl65JozvnTzhewZBPw9tp2PsgrsgsWcO111zF27B4MHz6cfD6P4zj079ePH110kenPH174&#13;&#10;fW6/8w6uenc23TMJTuhXS7vrGaAaMf6WB6kK17uiXcPo+koywAv3P8j+JxxPOptGKZfhu48mU1fD&#13;&#10;6y+9xMFHHIaX72zq32lKh8Kq2FKOAyALVVgA0VSUMK529Hhn8+0ytZ0B1DbQkdoHV1qIQBCiqK6p&#13;&#10;5eDDD6dUKJBMJDntlNPo1btXp3Z9HLW2tXH/3x7g8OOPp66x7IO2+QAAIABJREFUgdbWZiRWhP+g&#13;&#10;PZFAQHQSQHYyPTb9Yd8VfIqQl7ndRLG2zayVIplKUVFZYfol3OZ8sKgDAZE/J0JhHGjTR0qH23N0&#13;&#10;7sggFZe0AGXosy2D9oVB8kJBsQreWSqUaGtvNwIQY6AfM+kOGx+Y9AvfnkoIkNL3CQ9jXCj8vcvH&#13;&#10;1n5ZUgicMpCjlA4sdCK3jPB/YS9K4fvGJ6TlXx8KAwjWjfb9mZUGD+37+Le3o5RnjZIMHo3WdiTM&#13;&#10;6JyrOjhprbaHSQE/P1RZWdkKtM//YEHmY2/eguQIye233sYRRx7BN775LV6dNm2zngvdM7Znenfm&#13;&#10;OyjP0xMO2GfW5MnPbuvq7KAy2gGUtxE5jsOQIUPGL5wz5w/7TZiQOujgg7dyDbb+xvHGP99ACPHm&#13;&#10;c8899/a2MoV58sknF4wfP/7cf/7zjbuvvvrqwZdccgmpVIpkMsnUadO48Affo7aiD8P67ku+2BHT&#13;&#10;jNqS/hjT04lbDO6PqVjKuaeQayl/3irBcABxFsuOmx1pB0Qo8rcYFRts6kgL8AmoUCgkauoqe/es&#13;&#10;6IYQDih3ozMnHnXYBskiDjYifUPwrbx/wrviJnDG59j40kV3iqBtusuxCL5Z4D2sm0AYtWQ6maW+&#13;&#10;uh8zZs4IeDvR+X7LbDDIQd7dU57YVAAOS79hWu0pTTqb5cUnJ9NSzLPvF4/DK208XZp0HNqam5k+&#13;&#10;6Wl+fNGPGTxkMLlcDkc4pmTwwabSCgQs+vBDHnnkUdKZDEuWLadut1GfybJXnke3nj2p79uLDS0f&#13;&#10;mSBWqaTPR61fuTKIlL5p0lojHIfBY0Yz47kXeev11znkmKNpz7Ub8CmBbCbDnFmzeH3aVFzPNby4&#13;&#10;qyxza61RykNpPzCTkJLXp05lVF2aOqlBeT6QdfxI8Cnp+6i2u4oh1RlSiQR5z3KriEw5Oi2h2Ffb&#13;&#10;1lT4QaRSCcmts5fRMHIMb7/6CrlcO7W1tXieZ4IqKuWDhJJbQqDJZivYd6+9mDt7NnNbCySSCd9X&#13;&#10;LwRm1sYjgkrp0CxZuSihacwk2K9XFVOWLWPN4sUMHTOaUiFPffcGBo4ayb//+Qa65JJMOChPBWAl&#13;&#10;2Eb0Rhoba2ropxmuYRHT6CGEMQ/uvE+W91vUDguNmDUvOt3o3+uDPAetNPlcB6ViAa01HTlf4BRa&#13;&#10;C21SAxj0neM4FPzIsxTyedxcHocIQIam46b24VwL+yxWZhcXTRNEp49lUJsoSJZPiWSS1SuWM+nh&#13;&#10;R1m/bh1aK2RgPaHCNR+eCwZICzMfVTA3NFCRzVByXUrFotG229pyIfyAZ0KGO7N1nigfeEsp2WOv&#13;&#10;8ex/xGGUXD/Xd5in3MBH27LHCD2Cy0KiXJe/33UP8+fNC8Cpvwa1iqQK8cBgQWYKL8pjjdZksllA&#13;&#10;kMt1mHsdKXEcp3PAUsuyQAcxSZSGZDJJ/4EDOfJLJ5FKp4xgQ9PZUcC2CdvYvNJmcFVXM+D/ND37&#13;&#10;7LPrHUcuXL58xVbPD1VZUcHfHniAk790Mr+47DIu/cUvSKdSm35IqzDb+XZL7856F+DDvfbad84O&#13;&#10;oLz90Q6gvA1ICEFVVdW35s+f/9uf/Oxnlddecw0JZ8v6Dm6KfEYoDqM+a2puaeGtt96ivr7+Zinl&#13;&#10;losm9AlJa8306dOn1dfXn3/ppZc+NW/+POeeu+8hl8vxjW+ei9uR4sA9vuIzrtr3t8RmkELGxkin&#13;&#10;NaGPahRZObgxZAxsNkj4DEWMcbSArbCvB4+Ajhgqw4dbDHl53exxDd9vPf9J6Pzzz+7T0d4xrLp7&#13;&#10;97C1Vrll1ScEo9EFE5s19BsOo1eH1S0Dr6F9YcjM+AoQ+4GwHfFrwuqLmKwg1uh44zXaiugrSIgk&#13;&#10;fbrvxMx/v86HHy5i0OCBJsBbV9TY2Asg/dBDD0mi7NmdyPcrJNCm+EHHEk6C9WvWctXPfsYeRx7G&#13;&#10;gFEjybW2bqwIkukUrz72BGxo5aKLf+y3WUTRfHUQidfW4nfkc7z40gv8++0ZrFy5krNPOmazTKA/&#13;&#10;KSnPo7q+jr2OPorX73gaTxVwZJJsytco51pbN9uCxSu57HbwgTz+hz8x9ZlnOeSYo3GExBF+RGZH&#13;&#10;CDKZNH/+/e+Z/NhjjNl9NzzlIfEBr5TSgEbP8yiVSnieYs3q1bStX8+Bu/ShUgpyJQ8SSXASSEeQ&#13;&#10;chSr24q0F0sMq81CIukH8NORdsmY6nYFlIW9nINPIdhISfrUZHlz8Yd8+fRTuf7639C9e3dczw1y&#13;&#10;TSsz11PJpHn+uOOP46677uLDtjxKChKpJK4G4SnwonmpVQT2CCLMa61JO/D9Ub14eeUC5kz/F6PH&#13;&#10;j6c1nyedSrPL+L146pY7WLxoCf0G9CefzwVgKs5Sdvqso/WptA2S/TUe6OiN9YQgAt+2KMk2ozWW&#13;&#10;HkbiE7wjeCjKE2wBTK1jQiuttO9rGuZZt0yf7X3j4wS0jhNGwA4iYweaZGO6Wb5fWX0TxWGwhIBm&#13;&#10;3w0gl62FN3tY2TWzZwtTdiab5aknnuS6yy5nn332plev3ixbvgzHcXytqKW0DPfVMAe2kH7/1NTU&#13;&#10;0KtXb+64/TbG7LYbPXr0YPWq1RaYjICtEIJEMsXAgQNJJHzAuXbtWtauXYPjOMyfN5+nHnuMfxy0&#13;&#10;P04y5Qfqi8lIhRnzqLcCnbSGTCrF/PnzueiCC+jTty+DBg4IgrJJ029CxPO/K6XwXM8E4gRwEglm&#13;&#10;vfMOAth1zGhKRRfwgXwikUAmZPBsMMdkIFYNhAt+XJIE77/3Hq3NLQwaNYI99h5PMZ8vA+nBXAva&#13;&#10;1mkM7b4PPgnf4uHzpU4GksmkW1lZ9fb7s9/bq72jncqKyq36/gF9+/Hgg39nvy/sx9o1a7j5z3/e&#13;&#10;5P1KaZS7fUPlxUsWI4R49uqrr16/reuygzrTDqC8DejrX/969R133PGzr5133lYHyT5t/S3jmeee&#13;&#10;Y+mSJfMvueSSR6+88sqt/v5yamlpea579+433nvPvT886aSTmDptKvPnLuCQMd+htrKRghv67Wkb&#13;&#10;82JHTY3OSP8XbcyOIwYHomfNxfCwDi4ISxOqrcPZBpK2tjasl8kdbDF/5SNrg+ZIKyIEm5lIuak1&#13;&#10;31drUZ1IZFBGYdQ5kJJ5X7m5dRmgjptCY6Hh8gshSI76waZyTYyNmMuZGJ9hM2oW63d8v7SgEKUU&#13;&#10;1RXdWffheubPn8fgIYM6M8VWexv8gCKp559/fpNA2ZGShJCkpDTjUVlVxX333c/SxYs5+Qv7otyN&#13;&#10;a5PTFVnWfrSch393E0fsdwDVNX7O52QAqnxzXGE6SyBwSy6jdxnN5ElPUSqVOHDCBFYsXsLmBNX6&#13;&#10;j0jDkN134/nSAxTcNiqSdSQSaUBQzOd9zV5Yx02Q57r0GtSfvjuP4IO5c9CeR8rxteZRZGFBa2sr&#13;&#10;p3/lDO67996PqxYKuPWOO/j2eecxobEKL5CkaBWk+xK+IGN9UVHSmsaKFAYea4xCGUTMqiSedCd8&#13;&#10;Wyio8QGKFBqJJplMoFQJRyRwgoBqQvt1INTEiQBYBwUecMCB1PfqzYq2dQFgE4T5WbVSvkDA2J6G&#13;&#10;y0ggpIMU4ArJ2G5VHFqf4bUpL3L8t76BcCSe69KzXx9yuRzvvTuLgUMG+6asRutoBeqKdaY2gFA6&#13;&#10;Dsl0imQigYPwwZQQBlCaVDqWWbDrliiVXLTnGeGjxgbCYV/GJX9m7ZajXlOtCKCqUJVrcLLlzhHW&#13;&#10;axNk61BDKwZhygnuMBrveJnCPB/u72HwLSIwrHWsT8NrsfaE547VDwKCuQK/uOxyjj366E22Y1M0&#13;&#10;f+ECvn3+BZx5xlf/4zL+cMMNXPvrX/maZCliLklmFQhb9+r3oA40wa5SFIsuCMGvr7+eM04//T+u&#13;&#10;yznfOI9MMslf/nzzf1zGRRdfzO+uvx7lKTPm4XkZ7gPlM0+YmeGTPWuFfeFzRq7rUlVVNXX5so/O&#13;&#10;/2jZMkbsNHyr12HwwEHcctttnH3WmRz/xS9y7FFHbfTeaFfePgekWCqxaNEietTXP7V63bptXZ0d&#13;&#10;1AXtAMpbmS6//PKqa6655s6vfPWrQ2664YZtAJLBHOdbad9obm3ld7/9DUKLO6+66qrtIqqf67oc&#13;&#10;dPhB9z0+8R/fP+/c85zm5mb2Hnk6jfXDKLjtQe5PImBhAFYoKe+aaQOLOTPMWgi4hfkd+2mjpYh5&#13;&#10;HMaK9y0SI7DnH9xlPoNEr9FEzH1UAyMfFy0tb29atRLQkoVLekvhyFQiQ6C6ilq4Ce2K3QjDdEcK&#13;&#10;FOtDpEWPLKpDk07R6XrUKcIICvy00dqchZ1HpowRtfrf1sJ6lMimKtFopkyZwhFHHoHjODFhgP+M&#13;&#10;f39gep155plnHGCjIUCllCSlxJU+yHGSDk2rV3H7DTcyZPfRDB6zK6VC1ymhUpk0q5d8xD2XX83+&#13;&#10;Y/fk2uuuNVpu38fWNlD3g/h42iOZTvLkpCe59S+3UNutG4uWLuWEM07ZJCD/NFQqFhk2dnd6DO/D&#13;&#10;ohUz2XnowSSTKVKigo6WFjzXjQuMNkJaKRKZLAee+iWevuEvtLe2UdetFlUq4a+90LdQk0p9fKoP&#13;&#10;ATjAS9NeYUK3JLt1q6RQ8kBKfw17JZQHXlKyvKOEENAj5fhMfKi5Cv5ZyykovAzQhWtTCF+bLAQJ&#13;&#10;FG7RY+qS9eyy9wHcfc9d1NXV+RFjdfiMNgK40NzfdUv0aGjg4AMP4Jm//521+RK9KzM0lZRvPaBC&#13;&#10;kBz38w3XDFIiHIlISr67S29OfeV93njxRfY5/DBK+Ty1PXoA8MqLL3HoscfgBia1od6lK0cCpTVO&#13;&#10;MklVNkuuo4P3Zszgow8/ZM2Klaxctox8LkdHezue6+IkHLLZCiprqunTrz8NPXowfOdRDB0+nOqa&#13;&#10;GtpyOUqFkh9IKQTMpi0CE5mpTBgZSQVsMOyvAU8T9UsX8wAsTLqx3S94hVYmg68hPwggljeNju01&#13;&#10;Ouh720UjfC5qQxcV6bSH68jyIwBokkirXSr95wZZbpDyzt2Em8fmkL+eywSeYFBiuegjvM0MLRjz&#13;&#10;bvdT7kmOdD41K6M8vw7GXztonR+XQseiYptzvFyGav8NzmDpp9z4lLXb/mj4mOGvvfrCa6vnz1/Q&#13;&#10;c1sAZYDjjj6a6667jq+fcw5X/c//cMG3vrWRO8NI8ZvF8mx1emP6dJYvW/rehAkHTH388ce3dXV2&#13;&#10;UBe0AyhvRZJS8qc//ekCDSf//Oc/p7KiYpvUw2jottK+MXHiRP752utunz4Dn16+fPHWeelmUPPa&#13;&#10;5lophdPU1MTI/gczpPfelLy8H3jIaESCoCZloNUGgKGvVExbam3LYTTNiHfSEQ8oINrCtfV/sFFw&#13;&#10;yACL4EFFyJDpWJ38A9oC4qIzZ6g/QXCRZcuWdQNIJjLmOVPLGPC1JO9xu2eEkBZIjny340HAIrjh&#13;&#10;N90Cs11VLNQW268yN3ehtYmpoHV0r8XperpEKpkF4PXXX8NzPVKplK8FCcCp3ba6bnUAycWLF38s&#13;&#10;JxRaCgg0Fdks056fwtLFi/nx/9xKXWMP2po2dHomlcmwZulHXH/ed6hD8o+5c0ln0pRKJd9cUoTt&#13;&#10;802wkT6IF35WKnr16kUmm+WZp59i/YZmho3dDfczSumhPI+6hgbGHDSBqbdOYsSgL5BMZKnM1pHv&#13;&#10;6NhkDuVycgsldj/kQCb96TZm/OtfHH3i8bQ1l3z/RAQlz/PNMDfT/W/1unU8/fij3LRrXyoTgpJO&#13;&#10;+OPpKXD93OKek+DDthxpKalNOZSKRbSK1hmwkf0yuBj4c4aRikLfz5JMkE7AiaN6cf20lznmmON4&#13;&#10;5umnyWTTJh2dicxrAeXQf/knP/wRT0+ezNeen80fDxzFoMoUG0oltBcCeP/1oVkvBFppKUFIShr2&#13;&#10;7VXNrhUOk++9nz0OPACpNFX1vnvh2/98gw2trQjh+81H6y0QiGnfvDWdzZBKJli7YhV/u/kvTJo4&#13;&#10;kdnvzIp6IZWgpq6OVDpjwI9bKtLR0oqb94FdwnEYvvMojj/5ZM447+v07NWLQskl39GB63pxnU8M&#13;&#10;kNoXw49l4FNbfsRg1ns8RoK1B2vhrxd8v1t7L9LBz75VQCAotdw3IhlpZwAcWRxFe3x50DezH5UB&#13;&#10;7djv2g4YVt4Pn45iVf8PSWuNpzVe6AIQyoggQIj+B6Gj8TD5s6XvRhEGDfu08Ur8JfdpmZlovkgh&#13;&#10;caR1Kpf3uxm3+ASN3aa7evDzQ69OeXWRhufemfnOV4875phtVo9vfeObzF/wAd8+/3yGDh3K4Yce&#13;&#10;2ukeGbggbK90+x23s2H9hkeeeOKJzkzADtouaAdQ3oq08847N86ePfuHZ3/ta+y6887buDZbT7r2&#13;&#10;6KOPIuCRf/zj4XfHjRu31d77cbR06aI6pTx2HXgMIwYcQNHNgzDJJvwTWItAWxmBUoiDxa56MhYE&#13;&#10;yroeMhJGy2CZDYbS9ljwFAuUR3pDi9nRBIy5VZYFOkNcGGpo/HfJzTrBhRC0tbX0VkojZMLy+7NN&#13;&#10;vkUXDJy23i9QKvLRDdjGCGfHTLUtxjNId2UYZkLFniV0sDhr874wABDE6qXNC8HkJBVhoUEztEcq&#13;&#10;mSaZqOCDhQvY0LKB7vXdTUAgrayxAgYNHEgymWzYY489er/xxhuLNtaPWvtRWl2tkVojZYKF8/2o&#13;&#10;4++8OJWKqkr6jxyOcBKU8nm01iSSSXJtbfzlJ5dQ7Wru/Ns9BiQnk501qUKIIM2JNgzouD3H8fe/&#13;&#10;/52jjjiCt+fNIZFObbav8H9CnucxcNTOdKi7WdP0IQP67Uo2U0OurQ3PdZGOs1nMo1IeNfX1DBi9&#13;&#10;M0/8/UEOOy7QeCo/1VLJc43wYnPorw88QGrDBvboMYgcDsIJAKGn8BMpK5TSLGsvUZMQZKTAK7q+&#13;&#10;hjCUkglfW69FNB9j5Nugxr9rgVIChWBoNkF1bR3//YtfkK3I4LpuFF1YRlYr4I9lMpnE8zz22Wdv&#13;&#10;HnnoIc76+jc4fvIsfrPPEA7rkaXFdfFCYOxvVJHwSIODJCsd2gse765vA8dh6fQ3mTP9TXbbezy1&#13;&#10;3evpNXQwixbMp3ndOno0NiJUyWh1tfCFBFWVleRaW3lm0iReeuoZ/vXKK6xvbmbgLqM4/Kyv0rN/&#13;&#10;X2obGqhv7ElFVRXJZAohBUorSqUSHS2tbFizhrbmZpYt+IBFc+bym1/+kjv++CcOPPwwjjjxi+x7&#13;&#10;wAEkMxk6OtrN2hWCIN9wBEQEgIr2Qlv0Z3pCCGx1uO0C4v+xwKkSnTbv+N6hI1BkLH7831Uc1oeb&#13;&#10;U/QPYvUwe7ItcA33bB01Uxv/FGX29rA6VggpPg0ppTZrHW6KjKWFtW0Lqzsj0W/ZqSX8EyDSkG8B&#13;&#10;PmQLChHCiNxYRerY/636CjtmgT0j/dESvtP85xIte55Ht27d7n7s8ce+/N3vfSdRW12zzepy7f9e&#13;&#10;Q2PPnvzsZz8j84c/sP9++8V+FzIQeG09lnezafb77/H05KdwksnXi8VtFrpnB30M7QDKW5HmzZu3&#13;&#10;Z8+ePfteeumlW0AC+ikoQGtbwxRl9vvv8+q0V9aMHDXqqnHjxm2dDPWbSatWrarUGuqr+wcpL9wo&#13;&#10;ZYzRTJSHZyE4mC2mxfJRK8dooRQ9ArUYQOyXaZ3yttYjAMzRNLE11GEVIpTuPyJMHWJMVZkdpQBq&#13;&#10;amo+9gB3HIdEItEbBQmRtBVYcbYg1CYEF7ue2pZ0XoQQmk43G6Bva/Gsvjbm52Dz0FY/lOWpNrWl&#13;&#10;bGwE5X+0UiRkmspMHbl8O16ZFjR0sQ0jKu+22270H9C/27z35+0DLOqq1VHrA00hmta2Vg459hjm&#13;&#10;vPceT93/d156YCK77P8F9jnuaPY4/BASySTFXI6/XfsbCstX88ILLzJq11EUCoUgQrLqbN4ZmCOH&#13;&#10;/q/PPvcsL0x5kacnT2LOwoWc/9trqaqrpdhFKqAtRV6pRP9RI0lkEnyw7E0G9x9LVbYb+cJ6X3vq&#13;&#10;bKaJpBBkKivZ9Qt78+Tv/8RHS5dS1707nvK1jmGgqM2Jk1NyXW696x7G1KXonU7R7OkoDbjEj3ot&#13;&#10;fICyKleiLpUkJaWJwhshY2HN7c4TvHwv1QABIPG0IImktb0dJTWJRAIhJSpIexXFNAh9WgWO46CU&#13;&#10;olgscsSRR/LKS1M49fQzOPf1t7hmTF9O719DruTiCQcl8f2ggQQaKQVrCyUmLlzNvQvW8EFeoVMp&#13;&#10;Rh+wH917NKBcl5raWobvsTtTH3qU1qYmBvTvT14FKcyUQiaSVFZX8spzz/Pry65g1oyZOKkUex15&#13;&#10;GOecegoN/foRYlIDLhRmTCQgE2lS2SrqevVCa9hlwgSU1qz+6COmPvoYEx98iIn3/41x++7DNTfd&#13;&#10;yNCdd6alpRnteZhkTMZSx9pzNAhp7QNm37E18+VTSliawHDnDeB1WGj50IZBGoNfpfW7HVFax/b/&#13;&#10;CCraKFJIYuDU1MTsb1Ej7T0/vuGGZX2Kc1trVJCC6dOQHYvCj3YdN22NNMn4bbKbaJ2DW4IF0VZ9&#13;&#10;Pi3ZJu+2ACC81LVg3DoYbRy9LXm8z5i01nz/0ENfvvKhhxZMfurpkV857bRtVpeEdPjJRRcxc+ZM&#13;&#10;Tjj+eJ6fMoU9x441v/vCyC002bYw3X777axauXLZccd9ZfqTT/5tW1dnB22Etl97hM8ZCSFQyt3l&#13;&#10;kMMPY+jgwdu0LlpvnU1ca81vf/c72tvbHp47d+7sz/yFn5C00BkA36RYle2jFjizGQHLxM//ixGl&#13;&#10;+wd28JSIftMWvxOewKE+Qght+HC/TkE5IW9u/KVEwHz4dbDN/2w+L6yIKTJUcsReL9icYF5CCJLp&#13;&#10;VFYIgSOTFjPS1aFjBTXRWO0LAWYIAuL+mPY/09vlzKbw+8uRCRyZxDAm9gtspjRkzEyDQdj/dfXu&#13;&#10;QCMrhEM23Y18PkdHkNM4BDP2P8/16N69O7uNGcOG1g2HOF3EGghTRknHwZGOMefLFwr0HzSYS665&#13;&#10;mh69ejN+7FiyG9p48Mpr+eU53+SNJ5/i0Rv/zOsPP8aNf7yJUbuOIpfLGUZUKc+Ygkf96gPxN998&#13;&#10;kzO/+hWOPvJIfvnL61hVyPH9P/+OXQ+Y8JmCZPC1DN379mbXCfuxsmkeuUILlRX1uMViFMBpIySE&#13;&#10;IJlJk66owC0WWf7BB6xfsZLmDRtYMHcuIuHgaj9ibtfMate0obmZD+fNZW5LkUcWreGjtg7AozIp&#13;&#10;yaYSOMkkIpEEKWkuujRWpqlIJRCORDoS4VjjLiMQ1mnaGakRgZJaoVwP7ZZoLxTYq6GWw7tnOOmk&#13;&#10;kzn/e99j1jvv4HkeUjomim987ocMnqRQKLDT8OFM/sfjjN5td/77nWX8fVkryUyGdDpBddqhIp2i&#13;&#10;yYXZ7QWueucjjnxmDpe9u5q11Q0o4JQLv8vFt95MY79+lAoFHCnZafcxADSvX086lSIhJUkhqKio&#13;&#10;wM3nefCOOzn35FOZO3ceex15OD+/5w5Ovugiqnr0oNCRQyhNIoi6nG/voHVDE+tWr2L18uWsWb6C&#13;&#10;prVraG1tIV8sUdKajkKBltZWsvX1HP/97/Gdm37HqH3H8++33uKsY4/j8fvvR5VKZNJpHyBrS1OM&#13;&#10;MOmHfHzprwYZ7sfY/qWdyWiSdbQHRImdon3bzpeshXWHrS41hXa1Z8U1kMJswBHiteNRCG0JrM1G&#13;&#10;boshw7pHAgO5iXX0caTRFEulLQMsg3EIA80B1n7q95/JPW+BTV/YReSy9GnrsSWaYkC8X0OttbEg&#13;&#10;Mr7zOhRodXGqCOFH1LaFHFtKErCd0lUTJxaFEG/f8pe/mLRq25Kuv/56dtl1V37844voyOWiH7ZT&#13;&#10;pb4G/vWvf5FNZ+976qkH127r+uygjdMOjfJWossuu0z+6le/OuHMM8/c1lUxWpHPOj3Utb/6FXfd&#13;&#10;fnuxd+/eNy9btuwzfdcnJSklmVTFTq06RyKZjgCpzYSEWl+LRzLAJMbchH8DrYWtnAiZbB2yOyFj&#13;&#10;FfwWaJyNr3HwjoA7C/8gzJPE/HdjahaI7rcVyoRgFUuDseBj+0gIgSNkkgAk2A0WWP66mlBlQhj5&#13;&#10;uyvxe9S3uouzS1CuDTaPaoEQDqubFyIRdK8ZhBa+9ivslzA1TheNiOpoCRXC9F5h/0TvlXSr6suK&#13;&#10;dbNZunQpgwYNCiI2SyPB0Er5PqSpFF/4whd49NHHDrvggou7//GP18VCVpak1IBOJBIkHUlSOLjS&#13;&#10;j/7sSMHNv/s9Sxcv5vFHHmXsHmOZN28ej0ycyBU//QXFYpH7/nofp5x6Cp7n+VrIoH/8ANJ+Wx3H&#13;&#10;ob2jg4kPTeSee+7m5ZdeJCsb6V4xiA3uMi74zXUM2HnTqae2FGmlSCTTHPvtbzH71ddZu24hNZl6&#13;&#10;lrW4XZpJSylxkkkcx6FYKDB3+pvMmPIyH7z1b5Z98CEV2SzfvOiHDBkxkmI+D9rPm5twIr/ej6P6&#13;&#10;bt2Y/so0Jj7+OD/+ww04LUvoW5FkfGMNJw/qzqhuVWSkgyoVaSsW6VdTTSaVoBgwxVIpv9+NVMye&#13;&#10;KyJQKgY5XSEmlfL9X0ErTZIS1+3Rlymr27jz9j9x9223M26vPbnphhvZfexYPM8zwNj2iQd/3RQK&#13;&#10;Bfr068sLzz/HZZdfwSV/+iMvr23jv8b0YubaHM8sXc8bK1tZr2HIyF34/hWncdzRR9GtWx0H7X8A&#13;&#10;a1espFjyyBXyOEJSLBUZOmY0MpXkoyVLcJJJpIbabvW8/uor/OC8b7B44YccdfaZ7HfiCVTW1eEp&#13;&#10;RTGXoyKbAddjwVv/ZsGMGSyZO5emVasp5Doo5gtBWySJVIpMZQVV9fX0HTaEkePHM2DUKHBS5Fra&#13;&#10;qO/bly//4hI61q9n8i238ePzvsle++7LTX+9hx6NjeTa22Oa4KBTTeA+k0/egGMf3Kgyn+PgsWjk&#13;&#10;dAjoNjVzbMmHXwcV7BTBoCBEuI9pq46aaKcPAK4OSwlDNYpoDxJlqQKDKWT2NUJgJkwucr2Zvvld&#13;&#10;kVYabwsE9IsExUFarlAYHP0vLgAmyg0dCfjC3z49fVrBf5lc1ZjWSx2lh1SEwqzw3iiiuf/VmhvB&#13;&#10;5c9dbiiLtNYMHTr01lemTj1l2iuvpA7rwj94a1Jjjx6uhEhNAAAgAElEQVQ89+yzfO/73+ewww/j&#13;&#10;wQcfol+fPoGVzDatWpd01z338Ob0f82YsP+E/33++ee3dXV20CZoB1DeSjRp0qRBtXV1u++x+9iP&#13;&#10;v/mzJusw+yxf8fLUl1FKkU6L7W6bklLiOE4NCBIyiRQybkLXJXVtLmwhuo0/GYDXCM4aGXykicXX&#13;&#10;mirl4ecz1UZqbwBuTNlgIWKDhLsmgehc780gFVU3qkOZKbfRCRhQajGUdoUt8N6ZbEFC2U0BUJ+9&#13;&#10;6Hm08jh47AV+i4L+8DXBNki3omZvjEJ/08BBMNDvIIDqbAMAa9f5Ql4VpBEKzeUFESM+cOBAhBCD&#13;&#10;33vvjV2AqV29SghfUyWF7x0uEw6tzS1MfuwxGuq7M2jwIACGDx9Oj169KRaL3HTjTZzx1TMolopI&#13;&#10;4ecEtTXIXhDQynEcfv2rX+GnXJOM6n8EI/ocwOvv3kPj0IE09OtLob194/2whcktFhm48yhGTtiH&#13;&#10;JTNmMWLAfnQ0t+GVSqSz2cikGUFHcwvzZsxk5svTmD9jBkvfmoXEn3NnnHsuF1z8Y3r1709bW5vv&#13;&#10;04uvMZSOz7zKzUh15UjJmNGjGTN6NAkpufwXl9LhZZg1dzW3z13NLlVJDu5dw9GDetDuabqnHRJS&#13;&#10;gCN9tZc1G+OhlzrvAVF8gUjnBKCFoKgdHKE4dWA9I6oynPjyAl595VWOOPRQrrz6as4+5xwqKytR&#13;&#10;SgVAL75lhmC5oaGBP/3xJtasXs3EiQ8xbfkGOnBIZCuYcOiRnP3VMzjppC9S50dkB+Cggw/miSlT&#13;&#10;+NJ3LkBKgQq0inUNDVTU1rBk4SI8rchUV/HP117lO2edzcoVKzn9Rz9gny+egOsW8VyXZCZNIpng&#13;&#10;reee56UHH+ajefP9Pk4m6D14IDU9G6hrbESmkrQ3baCjaQPNa9ex+N3ZLH53Nq899gQ9+vdl32OP&#13;&#10;Y6/jjsbJpP0I3D17cPal/83LD01k0q13cu7Jp3DzfX9l8JDBtLe2oaVvQaMCV5PIjDfaV7SIUjpp&#13;&#10;S1hh+q/zpU7j55dlCRy7GmcscBtdiAcVNMMfaSDjFOkjw7sM4A4u2MY7Qseb+6lpyyBThJAI4QTC&#13;&#10;XaylEQk34t1SNggxLe6nqcunezxeln/QlQvMo7aE7lLlgmpzq3FF0FojYftjfrYgLV68+CXg0Ycm&#13;&#10;TvzytgbKANlMhiuvvIJxe+7JWWedyYtTXiCZTLK9ZVFe19TE/15zNa7r3jNlypTmbV2fHbRp2gGU&#13;&#10;txItXLhwt159eld1sxiYbUk+z/HJTpj5HyzgsUcf4+vnnktDff0m7xXAXXfcyeVXXJ6687bbbxg3&#13;&#10;btx5b7755sJPUeUtSr4pvKoSOCSclAFKhJrf0DwuOA1D31SIg84wCrW2yu1EXUiaI8gcaWCFkKxr&#13;&#10;XkI2VUc6WQkoA6N1F8xSyFzFzL21n+LFP7Atpj4uHBEtLS0fO/g64E6FiOaKySEa9WRws3mKeGAu&#13;&#10;q7xI1RY9aovyQy1PGaAWQV08r0gqUYFA+MIE4vhdY4OVqMmdrSZDAUSchPADftRUNgCCNWvWmH7Q&#13;&#10;yteSEbwr1LD3HzCARCLBrFmzdhdCTI1Fz83n/ZsC4KPxzSaT6TTvvfMuK5Ys5dsXfJtu3boB8OST&#13;&#10;k/jGeedy1pln8p3vfddntEQUHRaIaRwTiQQzZszgxptuYGifCQzptzc12f4UC62sb1/K8cecR6Yy&#13;&#10;S6HDMkP7jCk0Az/8rDO55bX/omfrcISXYNn8+axbvpKlc+excslSPpozj+YVq6gQklHDh/OlCQez&#13;&#10;z08uYeCgQRx3zDEMGzWS4SNHsmLFiqAfIq2NbXb+SWjBgvmMGjGSxx57jPfnvM+bM/7NnLnzePH9&#13;&#10;97n3lfdpyxfpkU5iWOLyaWzLfkKxToRtIjJrRAWAPsBOWtLmaRqr0vTJOqxLVTHkC+O56Of/xR9v&#13;&#10;uomvnHEG3/v+96msrDTWusY1A4njCD+tFHDbrbey55578Kvf/BaRz3PZpZfy059eDPjBmjzPo1Ry&#13;&#10;yWTSnHrqadz/wAMsfOcdRu0znnw+j+t6ZCoq6DNsKLNnzkRIyTNPPs6F53yd6sae/ODG39N3+DBa&#13;&#10;WpqpqKikvXk9bz/yArNfe50lc+bRf8QIjvz6WfQcNJAeffpS29gD6SRASFQoyPE8ivkOWtauY8Oq&#13;&#10;VSyfv4CF78ziiVtu4a3nnmOPww9l3y8eTyqZRhVLHPW1r9Fv2DDuuOoazj/9DG574H4GDB5CW1tr&#13;&#10;tM7Df6GFQrgpBv0VaSmtdWhvWBsxzTbjGKxxgYoAajim4X3KegCM4NC2mAmrJpAxwWJXb7d/jSJI&#13;&#10;GxQZ7VVdzbX/gAyw/ZRkuyBEx0L8rAvPKKPztwQaW8rvb0u4kUkrDaQtaAmF1dgzsLzvzEEUja4p&#13;&#10;IzIj+FyS67oM7dfvF/fcffcB++yzT++vn3POtq4S/fr05eFHHuE73/kuv/r1rxm/374kHfmp182W&#13;&#10;Itfz+PnPf86CefPXjBkz5rF33nlnW1dpB30M7QDKW4GEEGxYv37oiJEjcRLbvsuVDnJxfoLTsq29&#13;&#10;jWOPPY5169Zx1tlnb9YzvRsbueXPNzPn/TkHTXv55b/oN/UxYpzYbgJ6KaVqhZBI4VjcRwhao+8x&#13;&#10;PId1XwzJlUExHZlobSw3sgHbgoDB9Hj13XsZ1Gsfxgw7HM8tWg/FdRwRvrRQpQ4LizPwEdv2yUkL&#13;&#10;XTI+cmFZgSl5eYWEYSgg3j8WcNARY2OULoGfWqxIqyyBDxS1ViSdLEI4flkh2xwUFJmD29FIrTpa&#13;&#10;X/y7RKwvw1pVZf4fe+cdYFdR9v/PnHPuvXu3JbvpIaQnQAhIkyqhiCBIUyCCgL6gBpEmKEUEBXn5&#13;&#10;gSgdpYmggL4WRMrrS4dXQGqkhppAIL1tv3vLKfP7Y2bOmXN3E5Jsmi/7wM3de8q0M2fm+T51MII8&#13;&#10;CxbMt/pCDFiQOrqulIwcMYLaulqiKPqc53nX+Vb6JZnJCJTsAl9G+KEy3qzL5Xj/3XcAOProowGY&#13;&#10;+a9/cczXjmGvaXtx4403EQTKXDmbzVpjkuQQzmQyCCG47LL/R8uKVnbbdS+8TC1hVGJ52/u4dbD9&#13;&#10;5/chDFY/LdO6Ir9SYdL22zFk0khmvfsUOBE3nn4Opa4CGcdl0uRJfH6ffdj/+wfw2Z0/y4iRI1P3&#13;&#10;Nw9s4u3X3qBSLOEiDCRVwhJBPDbRGtjTlSsVHn/8CbabOpXJW0xi8haTOOywQ+Nzf7v/fo497utk&#13;&#10;bfWRnkTK1N1YHdhgrPe3Sk1dEa8BcXwDRyBdh2E1gn1GNHLXvC4OPHkGR59/Dvfe8CsuuPBCcrk8&#13;&#10;Pzj7+1QqKqdzdWRsE8xtwMABnHfeeeyy6y4cdOCB/OhH5zNlylYcfPDB8TUg8X2fadOm0TxgIK88&#13;&#10;9Q+2mbYHlMpIGeE4DuO22pL3n36Ox+9/kNO/cQIDRgznm/95MQ2Dmil0FcjX1TLv/fe45+rrmP/e&#13;&#10;+zSPHMk3LrmYSTtuh0CDcj/A9ytU/LL260xSqeVyeUaOGcuoCRPZbtpeSCLee+Vf3HPV9Txw0628&#13;&#10;+/JMjvze6QzdfHO62zvYerfdOPPaK7nuzLP5+leO4M4HHmDoiGGUCt2Jopb0q20iMIcySlaFlWxt&#13;&#10;PQRm1U8wXr5EPOfU4xTVC4X6M/ZfTRci7G+RpMKLf9N7Ix3bFNtotyWpvou+pLoxbjR9BG8KNhrh&#13;&#10;FSmwmBYi0Cu2TO7vO3yxg1quLdn+33oGI0iAr0g6mGj/nSoMbNTqlhsV66KDmzh9uHDhbCnl3845&#13;&#10;++yTt99hB7bbZpuN3ST22G137rvvPvbea29uuvlmxk+csMmkiHruuee4/bbbGDls5MVvvPHGhxu7&#13;&#10;Pf30ybRpzJz/46TyUOanNtTX420KQDmS9NjbP4Guv+EGuro6+dt9f2P40KFrVN/pZ5xBJpvdu/kL&#13;&#10;zbus0Y3rmYIgyHtOBtf1iIGXNPu9rf0FixOI74+1yUZrqcGd+a0KM2OdaAhk7K+szkjt61SsdFH2&#13;&#10;C2S9vNJE6FoMRaCjc+tyYl2JgXi6LKnMUu0gYukrhWxs3OETH38URRQK3e0myrMZhpTldTX3aqs+&#13;&#10;4msSTsr4HJq2GINnabEk5mis0RPKXNQPK2QztQo8OErNotTdST7OGCDLpCSk1kDGmkg9HjJSml7z&#13;&#10;QRLJCM+rIZ9pZtZbbyVtEiplTybrkq3xYpflQYMGM2L4CIrF4rBKpZJaTw3EDcIQP5T4UYQfhQRR&#13;&#10;xGsvz2TM5qP57Gc/y+zZszn66KOpzee5+/d/oK6+DiklvQUIi6KIIAgQQvDqa6/xwIMPMLhxAq7r&#13;&#10;EgTdSFlh7oKXmbTz9gwdPZrQ77s/4pqSjCIy2Qyf2Wdv2osL6OpuYdTwEVx/3fX867XXmPnKK9zw&#13;&#10;q19x6OGHMWLkSIIgiIPBBEFAbV0t8z/+iCDw4wBaqTEw5uermR4KoFAosHTxYoaPGAGAH/hxvbls&#13;&#10;Vvuih+QznloJIsuPUoCUEZFULhGx6tKSxiT/ShUESiigGLffEeA4OI6LKwSHjGrC8X3ee/U1Bo8c&#13;&#10;xVfPOosRkyfy61tvoaurC9dVRuiu68bzwMxx11UBwIIgYJ+99+Gee+5h4sSJHHXUUfzqV7+iu7s7&#13;&#10;DhAmpaS+sYFJkycx64UX6O7oRGgGPwxCxk/disWLF3PGt79Npq6Wb196MU3DhhD5AfUNjbzy2BPc&#13;&#10;cPqZLPnoY/Y59hhOvvYqxmy7DYWOLgqdXZS6izrntAYWuo+e6+E5Li5AGCJ9H7/YTVAus8UOO3La&#13;&#10;L69jt68cxnsv/4vrTj2D919/E7eujo6OTkZusQXTzzqD2e++xxknfpOOjk4i4eBHEUGk8vcmwhML&#13;&#10;SEr1nKrhlx3AL029aHelvZgRL+wxOBJGJipS55MiDTg2pUhrziRrtJTpPTgOKIjVF3rIX/tMAh0M&#13;&#10;bB2Ua6+1tshBWidEgvqtFd6szMlY9IUEJqpx36laaNpDm2w2QKGeZcIe2H1wWCcD/G9CURSx//77&#13;&#10;X7t82bK3r7j88o3dnJjGjh7Njy74EQvmzaNSLqff041ExVKJm26+GeA3CxYvuPX/aPaw/3PUD5Q3&#13;&#10;AAlARlFzbT6/sZsCkPJ1XB065fTTuenGm/jns8+y5+57fPINVXTkl7/Md0871etsbz9jU5HqVSoV&#13;&#10;JwgqWdfNInCtlDNSB38w5tZa9i2cJKqqUDFYldbBZss0DHUAE93Zzp1kmGehjotI5XBVUbcFhWIL&#13;&#10;kYxort9cM3dmw1X3OBZ/k5JZY0x7Exm21Ag+9ZxToP+Tg3kpbZHfDRBGgSpAM4oxOyqSKMAmeJEt&#13;&#10;UEiYQmkxf4lmTpo81cg0v0nMSqn+4ROEZWqzjaaDJEHREmGE0dzh6GjjwtQnknrRjKsJjy2TsYqk&#13;&#10;xHFcBg8cwaMPP8zs2XPwPA/HcSiVy5xwwoncfPNNcS7juro69pz2OYrFYvOkSZN6JjgGwijCDwMq&#13;&#10;MiR0BEsXLeXhBx7kiCOOJF+b55prr2XB/Pn88b/+yGabjaBUKiXAv+odNWa1ADfdeCPF7hKTNt8d&#13;&#10;z8mQcbK0dc5nUedbbLfvPjpv8sbxkPMrPvseezRb7rYLUkZM3WYbTj3tVKZO3ZpcLhf7WEup8j4b&#13;&#10;AaLneTQPGsSihQsoFLqUkEQm89sADCRE4epryxcvWUJQqTB50iQAojBSkcg1CP34o4+QfoWsq0zb&#13;&#10;jSmAkCCiRCBWpUIiirTvrHn74jksEk1yrD9T730xkOw1bAAHDMrz9F8fpNzRSTaT5fTrr2Z+ewvf&#13;&#10;POFEXNclk8nGpuaxFYZ+l0zbK5UKBx30JV588QUOPOhATjnlFH5z229iiwMpI7KZDFO33ZZlcz/m&#13;&#10;vX+9Qk1NHkeo9FRjt9wS369QKpb4jwsvoHnYcKQf0jSgicfuvIs//OwXbLXzzpxx0w18/riv4Xgu&#13;&#10;pUJXPBCmPaDWPccRuI6jQLLr4rpaiCWlWjcj8LuL1NbUcvC3v8V3r/sFDUMGc8sPzuEf9/wFL5+n&#13;&#10;paWNybvuyiHf+RYvPvMMv77mOmobGgk00IxkFK8KMiW5Mxq9TwaCJlpx9YVqf7KOx887gYK9Fi2s&#13;&#10;0ozA1NxpZCqp/M5Y8wMNppW5tyPjJUzPO23Rs47A7TpjzqVEuRfI+GcS6FKPsKPTizsiFjCY+mUs&#13;&#10;BehjeyRJML21LULfHoVRMkbW+x4LMBBWdHWRbCMps3tLyPIpoYcffvjdnXba6eC/3XvvrEsuvXRj&#13;&#10;Nyemb3/zm9x0660AVnyMjUOdnZ0c87Vj+P3dd8089thjTxFC9CdO/jehTQO1fDpIbirSozVpx1/+&#13;&#10;+ld+df31/ODsHzB2zNi1rvOE/ziBfH39XltttdVWa13IOqSLLrrIq/hBnet62pRtFWNSrSBNWLRE&#13;&#10;a2kuTKsyEkF0L+XYjJeDS6HYqvP4DkIBRyfWbKdvsXZv/UdyOC0ASd3bw+ly1SSlpLGx4SPXdYii&#13;&#10;IAW0k1Js5i+J5t2DSUj1XSRfQrdLpLoTm1MazXkQqpQmNbm6mDlORi9hY1I/EamqUg3pAcqTeqUM&#13;&#10;qcs30tHRxbPPPqtBS4ZZs2Zxxx2388q/Xk2B2NGbjwEQs2f3LnywfbMzmSyz33uXlqVL2XuffQA4&#13;&#10;+wdn8/xzL7D3PnvjV3xcHdW5NxJC4HkepVKZZ559mqa6sWw2aCpIF8/NMX/pGziew5gpUwgrG8/L&#13;&#10;IQpDahvqOfIHZ1A/eBBLFi2KAb4d4TlOC2b1t7GxkRXLltHe2h4LfaT1eIUQaa3eatCSJUsAGDtm&#13;&#10;TNw+BTjVFti6QgUszyAIjP1uLFxZdT29nbVFZ7FwDBAyIkQQZLIcPWk48/71L9584SVwHTYbM4bD&#13;&#10;Z5zIn/7yZ264/gaEEARBkMrnnZiAK0bedVwqvk9DQyO3/+YOTj/tdLbYYkuiKNIB5FTgs223VeaQ&#13;&#10;H816m2zGI+u4uAIampqobWhg4jbbMHnHnfCDgGxNDQ///m7+547fsevBB/GNiy6kecRI/GIREUW4&#13;&#10;otrxUvT8y+BMjTci0IIoNbZBpUy5u5vhEydzzIXn0zB4EPdf9yte/vv/kK3JUyqX2e2wQ9l+v324&#13;&#10;5ZprePGZf1BXV4sRqBkoFlelBWLxmlr1/vTUKK90UU7h5PgSq2PV9ljpNdb66jExtKDORCOTvZRj&#13;&#10;3SPtY2ZdxVpP1pLWCRciEjFmXK6RnULa6giR1rHGgoy+a5N18X32UzbtMEKYXoUt1duLPS+kuScR&#13;&#10;0H6KcDIAM2fO/KC2tvZHP7nwQv+yn206muVx48bjuu5K3TE2FF32s59x371/KzQ2NP7it7/9bWnj&#13;&#10;tqaf1oT6gfIGIsd1y8XSun833pszm59fddWatcVxVovHvPe++/nB2T/gj3/5M6edcupatlDRZ7be&#13;&#10;milbTxny4Ycfnr4pmJ8/9dSDjZVyeWzWzeM6Ga0pVueUNa+ShhtmGYR6W2wTL6OttDS/tkNZSptr&#13;&#10;GEajgREoM0XhIlAMbWv7Amoy9eRragmjMDHPM8XqT6Lxtk34NGQ3dUdStw/NvKgtXhIhhJATVyOP&#13;&#10;MsDo0aNXCEcQhOW4XBlJiDV89NyArIPp/MPxBepcShkk9Bhp01Wj2dem5H5QIpIh2UydJajQGnkZ&#13;&#10;j36KhRVSQiTiGhPwogZGaBEFjv7o5xiGAXU1yr3gT3/8Y5za6L333wPguOOPi01fAV57/XUEonLU&#13;&#10;UUf1uhXLKIm5WZPN8uKzz1Cbr2OHHbdHSsmoUZux7We2wfeVqbEBkKncrFISBAGu65DJZLj9jtt5&#13;&#10;6823+ezWh+B5GTKeRznoYu6imWy71zQ2mzyJINi44QDKxSITtt+Wz3/9GD6Y8wHLlyWpImX1+0HC&#13;&#10;rDY0NtLZ3sGSJYsRrlorXMch4zhkHJes4+EKB8/raZq+MlqyZAn5fJ6JkyarA4J4jgEsXLgQgJzn&#13;&#10;UAkiZBBAaCwPLOxkJq22DnFcB+E4Wqil3mcDTnuY02L6HNFe8dlxaD0Tcw6//8VVFNra6ezoYo9D&#13;&#10;D2HiTttzxhmn8/LMmWSz2Z5gwn7H9dz3fZ+G+nquve5a9v38Pso83xGxP+ve++5LxvNY9tE8XAlZ&#13;&#10;zyPjuNTV1jJ45HDmv/8+nS0t1DUOZPYbr/PQH3/Pwd/5FoefdgqVUpmgu6itWkxf3QS/IeIxiLWp&#13;&#10;vQgXI+3iEEoZA+dyV4H6xoEcf9EFDB07hr9d/0uWfzyXTC5H2Q84/LRTaRgymLO/NYO25cuorcmT&#13;&#10;ES6e4+I5Dp7jxHl8zfNZFWiKNcmr0DonKwbphaX6GrMmp7SIdqfVqmO7DwhEnGe7+pmastKpltA5&#13;&#10;pNFR2JXr1NqSQOeK7iOIc7Sgy7VyKJt1P0ISCfWMo0i116TsSu9WBkz2rTHrogwz2PH+GhduzlnP&#13;&#10;JZ5FWmgldL9sLXRsRrBu5BL/DiSlpKWl5b76+vqTzj/vh+HPf/GLjd0kACp+Zd1ZUawlXXbFFVz1&#13;&#10;i6vmTR4/+dCurq7/2qiN6ac1pn6gvAEokhG+788vlsvr/IXNZDJc9JOf8JOfXrza9ziOXuJXsVv+&#13;&#10;8/nnOfqr09ltl12ZfsSRfW+oEIwfP55SsbSj7/urz+GuJ3LdAbkoIus6GRycXnQEmgUUJlcvaJtj&#13;&#10;7I0yAYUp2XrVxypVm24jrDpwiWRIV2kZ9fmBeG4mbWpqTE+lnVt1VayBPmlMSBFr7es2eNiwDikj&#13;&#10;gtCPmdEqvNuDUZE9bVSTC23wF3NKVWoUg2ottVwQqgBEWS+XOiWrbktx6FXCj9hvNBkejJ95nCxb&#13;&#10;QCRDGusGAfD222/R1tYGwOIlixkwYACTJk+OfWpL5TJvvTWLfL6m8Kc//alXZKrShKjIzTIKeeu1&#13;&#10;1xgyZBADBg6Mn28YBjiG6bfNbGMzRRWYSQiH1tZWLrvs/zF04CQGNY4hDH08t4aOrkWEosLnjjyc&#13;&#10;TC7Tp3yr64qiMKR52DDa2tricTTzOQwjbYIdEoZhrDnN52sAaG9vI+NqQOS6ZFyXrOuSzXhKYOCu&#13;&#10;vsBtyZIl1DfUM27cOF2PSMy4gRUtSqPsCkEQhAooRyHKlyDCcmzoYTZrT0iNjbQrgvUWSC1ckhFE&#13;&#10;ETIIybqC7YY0sPS993n1H0/jZbNka2r59k9/gpOv4corfg5ANpvF9/2U37HtTmHmTBiFVCp+rLE3&#13;&#10;PvtRGDJ+3DjGjxtH2/KlOA54rqOED9ksDQOb6OrsoFwp4wrBrJdf4JBvzWDfrx5NuVSk4leS9CoC&#13;&#10;7QJigR20ibrRvQsDjJNPLOizxsQVCujiBwzZbDOmn/t93IzHfTf8CkdKPMchX1fH9vvuw/yPP+bv&#13;&#10;f/4rjXX1ZFwX11HtN4H+kjXoE0JE6bbFz170OK2pmjWywaAWgMT20ZaQT0JvQkGzJFsTKD0/4rUx&#13;&#10;aYEtZAQRB6/rkzuFAM/1krm7tsVooYnjWIEwtStSjBONyw1VgiLrCSn/4r6xoZG09ui1pHjbEFp4&#13;&#10;mwLL2vVJxobyyWpg9o5YmpYUJJIrPjUkpaRQKNze2Nh46g9/+EOuuuaajd0khNBBETdS/Zdceinn&#13;&#10;n3suA+obzn//w/efiNYgtkY/bRrUD5Q3AIVBSBiGb7S3t1Px162WZ9zoMdx0801cdeWV/O6uu1br&#13;&#10;Hsdxtdaq9/Mfz5vPiSeeyJcOPphrrrl6nbV17NhxRDLa6qtf+epGN7/2fT8LCM/LIXTKnV63tCpl&#13;&#10;gdQS5p4sAKx0T7TE5wl7YDFEjqBcKdLWtZSG2sEI4ViS9ygF/uJ0UT1qqwbqRm6vf9ucqoNcTYUy&#13;&#10;gwY2LIpkVPGDEggnblXSF1twniDb2P/MBhFUmdrJBFTbGsbUBwlCUPaLSAlZry5mSKWtdqkeguoR&#13;&#10;kUn7kqemzedj8CwQqHRM+dwAXKeGhYsWMmeOymr23D+fY+fP7sLgwYMJ/ADXdflgzhw+/OBDsrnc&#13;&#10;S57n9T4BJEipAs6US2U+nvsRzc2DqMnlrPRPCUBO3Sqlzq0bxamhLvnpJcz7eB4TNtsZIvUeR7LC&#13;&#10;7I+fY8cD92PKHrtRWQ/WK2tDMpJk83kqgc/SpUvVsbhPofa5juI+AgwapIQUrctWkM1kyDguGa09&#13;&#10;9AxAchyVT3k1af78eYwePYampoHISHnYGwAHsHxFCwAZR6U3IiWkWEmh1gsQCx6N9lEz20JasMCk&#13;&#10;CYtCZBgQhpLp4wZR5wj++d//QxgFlLtLjBw/gTOuvoI/3/tXzv7B2VQqlfh9iKKIMAoVaNKAXTVF&#13;&#10;z179Xpqo00iVM7m+rp6ddtqJJYuWUAmCmHF0HJeGpoEEFZ+u9jYevee/cLwMu+7/RYpdXchQg7NE&#13;&#10;TEACCmzAowM3GfOX6nlggWVb7mjARblQZMT4CRx00rf58LU3+Odf/0ZNrobID9jjsIMZvPko/ufe&#13;&#10;e/FLJTzXjdOFJYBdDbw9/L1S1frT65phYdYeoNtYvkgDqHqro+q4/p2sk72QLUS0JDKWF/Mnz8fV&#13;&#10;IIHAXQNLjFVRDHxjWWOyL6aEEeZf/VsJT5IAin0lIUSffZTtsmKBNpaFFum9X1HCA/RmXfWpQsgW&#13;&#10;RVFEZ2fnTa7jnHvu2We3X3bFz1gf1pSrS2aP3dBIuVypcNnll3PJxRcvGTCg+cwbbrzhDxtbs91P&#13;&#10;a0f9QHkD0RZbbDGv0NmJX1n3/vvHf+1YbvvNbzjltFP524MPrMYdK99w2zs6OOSQg5kwcSJ/+fOf&#13;&#10;GTZ02Dpr55QpUwDqFyz8aPN1VuhaUhiGWUAYDSVgRI/qb737SywGxrYVNoywBlgJFjXMd6JvSfZV&#13;&#10;s+vaxnoSgUN3pYOS30l9fggQIXWE3RQYN8y7+QgSTXEP8XVaZ7C2e4Tn1X7ses5CPyhCiq2xolLb&#13;&#10;QJxEC5I0VSfXkLZfcYIyUj7VwvroY45wKVcKuI5HNpOPTRAT7Xyi2Ur6alsCVLVRxnBfH47iO4XW&#13;&#10;ktRk66nPN1EuV/jbvffy4dy5PPzQQxx22KG4Ov2O67q89dZbFItFRo0a9Vi4kuBSypwaPC9DpVyh&#13;&#10;vaWVwYMGqQBWRjtpPlVRnpW2WWkSc7kc78+ezep+OHMAACAASURBVA2/vB7PzdNcvzkVv4gjXOYu&#13;&#10;mMnS0hy+dNK3yGQ3DW0yqPbXNtQjpWTBvPnxMQUue14L0NykcrS3LFumTYQdPKPBQpv/Qk/z1VXQ&#13;&#10;a2+8yfaf2S7WshqTZIECn+3t7QBkLNeKVCguYQL5CTAWIYL4edlmpb0MQrzYmthxRJIgDNh5UC0n&#13;&#10;ThjEe8+9xMJ33iFbm6ejo4Pt992HXQ76Ar+48hdcc821ZLNZdO53VU7iqJtKIeU45tvk/JbxPTvs&#13;&#10;sANdba0UOrtUH6IIxxHUDWgE4H/vuZdHfnc3U3faRcUkkDrqtuUGYBS3SqSktctxWxKwanc9/bDt&#13;&#10;lc8CIAIqhW622XMPBo8dzYsP/jehr+ISDB46lH2/Np2ZL77I22/OIl9bl6ylVmUK+ItUn6ufQbLW&#13;&#10;rEynmgA/M36xME+AdLC4JpkAdQNqRc8ZYK3gqt6qdSgWqBihirDiJscC1nWjEXNdV69HfdUoq/cv&#13;&#10;0GnabKuBeGPqxf1Aha7UlgbadcDto0bZc1xM/uu1JfO+uELgumqdiac0tlxI4FTPHWvPsg6RiF0+&#13;&#10;faQtoK6YOHHiUeefe177QQcdxJy5H26Utph9dUNSS1sbxx1/PBf86EctU6ZMOaKjo/Wa6dOnb9xo&#13;&#10;Yv201tQPlDcQDR069M1ly5fPnztv3nopf/oRR3Lg/gdwzFe/yjPPPbcad1SJP1FmpMcefxwLFizg&#13;&#10;qiuvjKX264qaBjXjuC5LW1pq1mnBa0GFQsEDnFy2LgWsUoG5SAM367A6Z+7QzFGi2UgYrJ4+yiIF&#13;&#10;do0hWrHcBjIkl63TZp6W35NVow0HhY4aIqUGpVYrqp+vkXsrVdrqP9fbbrutmM1kWsp+QTF0uhm2&#13;&#10;VD0xuRMxU2nGTg9GzDNY8vekH6ka9SjG3KX6ww+KuG4W183qMdP/aQ2W8u2zGPp4XGzBhiXMQMaC&#13;&#10;D2MKbEdwVSlustTX13P/A/fx5cMPw69U2GvvfQDI1qjkT88+90+Adw4++OAXVjaGjhC4QuA5qq1R&#13;&#10;FJLNZXtc15tfsvk2jP8TTz6B7wdMGrkbWa+OIKjQXergjQ8eZfMpWzBi/Hj8jRjEq5qklGRyOQAW&#13;&#10;LVoUHwPiCWL6bPo4YOBAANpbWpUPpAELlgBFCEFnV4FSpUypXFbflTKlSiX1KfsVlre08MrMmWyr&#13;&#10;83va2lZQkv/2jg48oMZVVhMmxLw9RxOrAwNiLFAt9FyMJVZ6plvrgPLVRBWqwW13CMdMGsbmGfjL&#13;&#10;jb/WFkeC7q4CX/rWiTRvNoJrr76ajz/6KE4LZYQrthzI0eBHGG274+C6bsqsdbNRm+OXSnR1dILj&#13;&#10;KF9hCflGBZRf+vv/MGrMeIaPGYtfKhNXIOxIv7aIS/1rQWi76+l3DxB2dGQLYJqykSH5fJ7PH3MU&#13;&#10;KxYvYfarr5LJ19Dd3c3UXXemrnkg9/zXH3G8bOzjbEfdtufcysCqAfMQqaBaoud1gM7D10sh8bde&#13;&#10;a+331doHknUtEWgkumFDIpYS2CsiqbXUjJ2IwWC5XKZcqdBdLOpPt/6o30XzKZXUu6E/5UqZ7u5u&#13;&#10;ALpLpbiMQnc3he4CXYUCnV1ddHZ10VUoUOguqHNxPerasl+hVK7osVYgOSKxzjD7jNAPO4mjYR6E&#13;&#10;FpRpLV9rexutbW0sW7GC5S0r/6xoaWFFawsrWlvjT1t7O8VSkc7OTpatWMGSZctYsnQpS5YuZfHS&#13;&#10;pSxeukR9lqzks3Qpy5Yvp7OrCyD2uzYxS5L33vTHlnslGn9zztp9Y9kYn1KSUvLOO+88OnLkyJOe&#13;&#10;evLJWccecwz/evWV1LzeEGRiumwoevudd5gx49v85U9/endI85BTXnvttWf7Ncn/3rTxoyp9SuiZ&#13;&#10;Z55Z7DjOa0888cSoqesp8PPtv/kNp33ve0w/8khmzpzJiOHDe70ulvpWAeEzzjyTF194kUcee5Qt&#13;&#10;dBqVdUkmZcmmQK2tS3OAk8vUWtJoJe2PtcgxYyRIYF1CCVuDZXGYmP/FPLMN7PTx1MLpCDq7lwGQ&#13;&#10;8+qQdhoD3Q6JARRSM+Q2wyXTSN6cSGnHdMskKv/IalIulwsGNjcuKBTbdxBVjKWMf9rlGVbRGi9B&#13;&#10;6iph/W2Pk8CMi0h4SFQwtaLfpVIgubmqnqvUWsm4WpXE1ygwX+3Hlmi71DklwFC+h55wkThMnjSB&#13;&#10;P/35Hr7//e8jhMOWW05WWtJ8La++9hq/vf2OaOTIkRddfvnlK1Y+ioKM6yLDkNraPHV1dXR0dFjt&#13;&#10;MIKFNPAy56JIksm4zJ37IZf+5yU0N4xi4ua7U/ZLeF6WBctfp8tfzhFHnkIml6XcXVx5UzYwySii&#13;&#10;XgPfhYsWJseRODgxGLXfK5PruLOjnSgKlUBKv5fG/LGhoYH/fuABpm6zTWrKg4wD3YECxDKStLe0&#13;&#10;8NlddjaXpMCV7/u0d3RSB9RlHJ0j28WYvgKWSkm/R8LAG6rWCrv3aqZXyQWScqUCqyPqM5y53Wac&#13;&#10;9fQzPH737/nSN0+g3FVg2JhxnPubm7hixqnst99+3Hff/Ww1ZStlii10Plw9h6XOLW7Ap90E87u2&#13;&#10;rhZCSamrgB8GlMMQwoCGZqXBd1yXaV+dTiUMiUwwMGyAZ4FiYZuuVwnzhH4vpZE76XHQD8pJwW11&#13;&#10;3gghwlKZHffel5kPPcpDd/yWiTtsTxhGDGgaws777889d9/Ft04/jQGDmggrYTJ3egHHKyNb+7jS&#13;&#10;u4T9LWIgRLw/mAKMuMBcXC1qjVFVfDReq+KLJIlpkCVC1MIc821Mpk8/9VTO/+EPldCkmgG3Nf/a&#13;&#10;2sG4dpjmLF26hIt+8hOuuvJKZcYfSWQUqUjw8Vy1/b7Rc0H12/U8WlesYNCwYdqEX4+PriI2uhKJ&#13;&#10;WbzaI4U2BlLHXcchm81x3jnncOml/0kYqkjtK3su8bw2bZMq6ntbWxthFPHYY4+qPkRKsCit57NS&#13;&#10;EqqMrs5OMtmMckuLy7c2LkGPFpn3obfjMWruefpTRwsXLvzjUUcd9egD99134l57Tvv5rrvtxuVX&#13;&#10;/Iwdt9t+g9QfRSF+4K93gN7S2spZZ53FvffeS6Gr65YvfvGLFzz00EPL1mul/bRBqB8obyDSpigv&#13;&#10;/u///u+XTj/llPVSR11dHbfcdBNfOfJIjjn2WB584H7qa+t6XCeEYopshuoXV13FLTfeyFPPPM0O&#13;&#10;n9luvbSvVCwRRRH5fD5YLxWsAS1rbcsAjiuyJFu53hst8+ne9zptvqk3RGlutBkLLABg7aZxSTpF&#13;&#10;iGIQHcqVTgAymRrlf9iT9yRBBNI6rplOc8ra0IUFINSeH2mAIlZ7x9C5lD8MZVlrXYXVDlt7YMwO&#13;&#10;kzklpQGh8YFeakgLbETMkdq8qqBU7tSBY9yUpjW50Iy7rBp0MzYWqInbkjChMWMmlCZauJJspoaS&#13;&#10;X2HIkKG89PLLHHjgF3Fdl0KhQH19Pf95yaW0tra+d/PNN987ffr0nj2zVGiOUEKY+vp6Bg8byvJl&#13;&#10;ywjDMM7ja/rTmyDJ81xc1+PCC3/M/HkL2GPr4yDUTDQRsz9+lomf3Y6dD/qi1gRuOiSlJKeDc61o&#13;&#10;aY2PG9xpxBf2zGhubgKU5ixmeFVpSpAhVZ7m0aNHs/8XDyAIQo1HJKFUvs6KWQ5xXY+P5n5Iy4oV&#13;&#10;DB06LNFmas7ecVwC36ezq5OMAzWuwHMdAgMMrHluB8SLX2kDVGXSxkQQabU7vsuMiwNCqvgEEj43&#13;&#10;vJFBnuCfDz/CId88Ac/LUu7uZtjYcXz5uzP49bkX8h/f+Ab/+/Q/yGazVCoV0HNHmZMnAjRS7bTq&#13;&#10;jCKt1Y7wtdms7/sMHDoYgGHjxjF49ChKpSKu4+BE2uDXLlYYwZP5nQh0zJqYWgGFrSdN1shkXRUx&#13;&#10;sjICEc/LsNXOu/DAzbey6IM5jJwwkUrgM2LcWJ5saeGN115lnwP2x6+U06DUsuDp+RYl16yKqiF8&#13;&#10;/HzjVpv1Q8TPv8c9eg1LVlnrGSSn0Ql4q86L1B2mzUYYAHD4V77M+PETCAKfMDQBHpP9RH0bkCz0&#13;&#10;upnMhLvuvJOttp7CDjvuiF+ppGqUSKIwJAqjlN9vbNbvudTU5HnumWd44623k3ricbHbriJCC2NR&#13;&#10;JIybQjJ2MgrZbfc9mbrNVN0XayR0nWZeGN/mSEejF0LgZbI89ugjVCo+0/aaRuD7hAb4az/oSI+R&#13;&#10;hNh9QpnjKouLmnwNLz3/Am++/jrGdco2o7f30yRntH7PLWGajOdJak586oEywJ///OcW13V/Mbix&#13;&#10;cf5jjz56wQFfeGXrc887lzNOP51spqd11bqkKAwJ9R6xvuh3d9/N1Vddxav/+tfCIUOG/Gd7ENwq&#13;&#10;hNjofG4/rRvqB8obiKIoIpvPvv7s008z58MPmTBu3Hqpx3Ndfnn99Rxy6CEceuih/PGPf2KIDo5j&#13;&#10;SOOXmCm/8aabOPfss7nq6qvZa4/PrZd2Abzz9lvIKIpGjhmz7PXXX19v9awORZWoCXBrMvXAytbQ&#13;&#10;tFw7YfgUoy3tXdRc0IvkOWa2LWBn89CSiO5KBwJBNpPH+MyuFM4aLt0GzQaop+6J2bL4l4H1I0aM&#13;&#10;WK1tIwgCfMJ3pd+BH5Rx3Zxqn7DqNf3WjU5bXCZtsAUHBsQLkeip1G8LyGrtciQl3aVWcplaBWzC&#13;&#10;Sgp6JAKBajbTNMoekt5+K7ZGpaVSTFgUZchl6mlt/ZgfXXABDnD6qacjIwV2r7vuOv76178Ezc3N&#13;&#10;l02fPn1VgQek47qK2Yskruuy5z5788srrmTevHmMHTs2jlKscj0mYNmkoKqpqeHJJ5/i7rvvprlu&#13;&#10;NE11YwijAM/NMOvDRyl5rRz5g8vJ1tRsMkG8DEkpyeZrqB88iLlzP4xTaiGEFUQv3edhQ5Wmqru7&#13;&#10;myAIYwZZvXkRoYzo6upi2t57c8O1139iG6669lree/tdmpuatMZJaaYdV5ks+75PR3s7g2o9amuU&#13;&#10;VkkY09sosoAKekpp4VDM8CcLgdGcSYkCCKmxqAZhAuk6+MJhSK3HlbuN5dQX3uO+X9/Gl789AxkF&#13;&#10;FDs62WHvvdjvuK/y2F1/5IfnnsfPr/wFnuelolur5uk2SGuBscDjhx9+SCZfQ0NTE2EQIJGEUUSd&#13;&#10;1vgPGDpYpcKzzGWjuCgRv79SylQ/7HVR9gLW7fdS9PJKpkngV8oMHTsGgDf++QIjJk2iXKnQOESl&#13;&#10;bHvlxRfZ98AvEotZUir7xC+2Z8l6DYwtOHo01PpdpdOMH16VJFIkQoLE5lzfUl30J4B0e7VOgXqh&#13;&#10;fXu1a8Jxxx7HtD33XGVZq6LHHnuMrxz+ZY45+ui1LuPWhkZefuVVBYz1cFdZ2ltCJpuSX2EUEoQh&#13;&#10;3/nOyXzl8MPXui3fOfVUPMfhhuuuW+syfnj++bz+6quW0MHeYu0eiB5/2gDZ3CglSlj3iSrtTw+F&#13;&#10;YciCRYv+a8aMGY/d8Zs7jr/wRxcc9j9///tee+45jf2+sB97rifeM4x0nI91jJQXL13KX//6Vx58&#13;&#10;8AEef/SxD/1K5cGpU7f/9axZr76+qVhO9tO6oX4f5Q1IU8ZOmbVk8eLiH/7rD+u1ns1HjeL+Bx7k&#13;&#10;7bff4ayzzupxXvkVRTQ2NvD+B3M486yz+PlVV3Hm9763Xtv1wQcfAHy0xQ47vLNeK1oNqqurqXMc&#13;&#10;QSZTizLfpUp8THxMMVfJ+cRHyZYfm+utKLfSAsc9KAFzkYSy301NtoGaTJ0G0iJGgUnVuuTYry1p&#13;&#10;srTTWEEcgdZo7lL84Bqu4VtvNWWhH3VTDrpxdERugQnk07M/qutVg2XAUGw+R5rnBGUeaDpkieWl&#13;&#10;jPCDIsqf3ILC+p+YrRG9JwkRGP9K+z8zxmnf1/iZSUltro5FC5Zww/XXcdllP2Pbz2yL4zq89NJM&#13;&#10;Lvzxj2lubr6ivb39dysbN9/3JSjhldJURxQKBQ7+yhFUfJ8bf3kjoKPiq8j4qfzYADU1NRQKBX54&#13;&#10;/g+RUjJhs8/iOVkyXg3L2mfz/qJn2XavaUzcfjv88qalTQZASrxslsYhg1i4cAGlcjk9FaswTRRF&#13;&#10;DBo8mKamJjo7OglCA5SVqW8gFbiLkAno/gT677//N8OGDaeuvk7lJ1ezN25HpVKhu7ubgbkcmWyO&#13;&#10;yPOSXNaO+ZDaLY1mOoUOzE8ZJ8nBemutY0ajpXJ3O8KlKB0OGTeMk7ccyt+uvp4XH3+MmsZGZATC&#13;&#10;y3DsBT/kwBkncM1113LaqafheV7syuJq66AYNFcNsMlb//DDDzFgcDMNAxuVVg5BFIY0NjWRydcQ&#13;&#10;mECTsZY4+Zb6vTBaRjvacTIownov4wYgSIKfpZdDYV2TLFJhENA4qAlHCD58401KpRIyiqgbOACA&#13;&#10;hfPnx0ICe21O1t3qhtnDYWkUVxJpPt02s75aetL4gZq1rAcitsQmcQlIG8RbggwzKMK6Nl5BhcpI&#13;&#10;aIJgAX2KIBxFEUHgx+nt1pZKpZI22zZWRmYt1e9L3E39X2qM0sCzr23xy2X8PmYTMfebAIEy/UKT&#13;&#10;PNOE7D0ovS+pvyMZoRw5+smQlJJbbrlleSWoXF0qlfZ9/sXnv/vTiy9+/YD9D+DY44/jt3fdRVtH&#13;&#10;+3qqfN0UM+vtt/nRj3/Mfvvtxyknn9z2yCOPXjt9+vRdEeL0N9985fV+f+T/e9T/Em9AeuWtVz7I&#13;&#10;ZDKP/+63v6WtfT0tBppGb7YZjz/xOM8+8wzHHn8cxWLab9ERDrfdfjuHHHwwF198EWedccZ6bQ/A&#13;&#10;gvkL8Bzv9V9eemnbeq/sE8jzvJznZvC8PCYvZYppj/fH9GZZvdqKHjlCEnYn+a03Wp0+gyh9i5QR&#13;&#10;xXIH9flmXDenb9MMqTB16FJlUpZhtqpxsC5U12c13wLZa0JjNx/1TrlSKBZLbUmeXxvkGoRpA4e4&#13;&#10;HZawwNISI01bdFvNubh5GswIhzD0KfsFcpl63Z8ovt5mSUXMxCeAJXk6CeAx1hQmP2nC1Zk0EoII&#13;&#10;STZbC8A+++zDcccfy9y5H3Huuedx4IEH4Fcqlz333HM/XVmkawDHyUv1rQJEhVJSKBUZPXEC//Hd&#13;&#10;k7n6mqu5/Te3U6NNkyNtLuj7ipH1PI+ZM2dy8MFf4oXnn6e5YTNGNm+tBAoi4s0PHmPEpPF86aRv&#13;&#10;Kw3hJrhBSynJ1tQwbPRoli9bRldXF46bTk9jg5coiqirrWXkiBF0dnQQxv76OtyRnivVgc9WRl2F&#13;&#10;ArNef4Nx48biep7yg3QkjpMII4rFIkEQMjCbwTPCGqz1QJiloCpwlCVUsV+BuF+GgRYWiIjBrJpn&#13;&#10;AiBSorrlgWD6+OFs3Zjj9ksuZd7s2Xj5Gnzfp7Oji8O+M4PPfeVQbrr5Js4951x8v0Imk8H30/53&#13;&#10;cfCwMEIIQTab5dFHH+Oxx59gyx22J5fP4whwUQxAbW0ttXX1+DoNVfxaOFa/taVF/K4aAVPqQapB&#13;&#10;EPFrrDS+KnWUiP2VE1Ga9UxJci6HYUSutp7apiZWzF9AqasbCeQb6qlrbqK9pZXQCEmk/aCwGtRz&#13;&#10;POxmil6Ox9fq+23RX2zoAtbaa69r+l5jiWDWaXt4egyWNTdI5lDKs1cLiEzgtb6SBAI/6AX2rTlF&#13;&#10;kYxTuyl3BjUuQqaFkXHKJcy77qTehTWU264XstcS43sfSTNL7dlQRTGPEFliMD2vN5HMA5sqCSGi&#13;&#10;YlfxxquvvnqvXDZ7yO/vuvv6k771red33313efQxx/CTiy/innvv5d3332P18xv0JM/zcB0Xz8us&#13;&#10;8b2VIGDW229x9x/+wDnnnsuhhx/OF/fff8n/u+SSe9+eNeusXXbZZWcHvnfXXXct3RT3335aN9Rv&#13;&#10;er0BSQgRTpgw4dbZ77130Kuvvursvdde67W+KVtsyY033cgX9z+ArbaawgXnn29aQhiE3PXb33H8&#13;&#10;N77BuWefs17bAUpiO+eDD3Az7sOV9ZAia00piIIa182Sc+tAM3M91rke2tKeC2FyT9q/VGhAKLUv&#13;&#10;sjpmFRcrIxwiGVD2Cwxq2gLPzeKH5V7824zPm7Q0PgYs6uuqVXXplsbMm1gDH2WARx7564KKT0dX&#13;&#10;uTU/XMSJSyyknAxEErjMbn7CGieCA91kw21X9Tfhe10qYYlSpUDGrdX9trqp/5HxCTMOimG1xzwB&#13;&#10;9iJ9v/7LMRovofyZcp7y71+0aBEnn/xdHn/8cd5//73SwIEDrw+C4PzJkyd/wsgpTYkJimSeU6lc&#13;&#10;5mvfPpE/3HEHJ37zRAYPHsQhhx7a4+5/PP0Pjjn6GBYuXMiwQWNwyZHzanEzNbzxwd8RA0O+edkl&#13;&#10;jNpqMuWuQi/PfOOTROJlMjQMHEhHRwednZ0MGTxYgbjkJdByCgekxHUdGhrq6SiWYu1xYl2bPNDV&#13;&#10;ico/Z+6HLFm8mDFjx+jrDchWjD5AsVQkCkOacy6egArWdNTcb8rX1zpu2GLjH5wC1vqsAQim3THF&#13;&#10;r3aEiASVKGJwzuWqXSZyxKOz+ONV13D6Nb/AcT0qvgKx/3HxT2gcOJArfn4Fr7/+Krf++jZGjRoV&#13;&#10;m+kbn/cwDPH9gLwWwlxxxc/wfZ99jjycrOsQOY4KAOYKqKulpr6OoFxW2fFiuZwluJJ6BluOm8kb&#13;&#10;n4Agew7ar7SIAaB1vUzJyuI7AiLcXJZ8YwNtixcTVCpKc+5lqKmtpbtQiDXbJsBh6oFZa455JkYj&#13;&#10;rrqi2iml9p+t8jON15Hq54WZf2b9tTtJMjHi9V1ax00Bib9zDy8T3dh4lMyQmxU7ZTK+liS1CXef&#13;&#10;eXo9BpbAVkqteekxxXWfdcMdjM+zGwuQ+tQSIfq+9Jk+CAOOE015bI6d2qfMbaaHPWaK/teBPsG8&#13;&#10;//t05plntgEPAg+WSiUxevToL/zlnnsOCH1/X2DbxgEDnEmTJ7Hn5/Zkm89sy+RJk9l81Cjq6utp&#13;&#10;bGwguwoAHEQR3cVuoiikpb2VpqZmessiXglDOjs76Whro7Ori+eef54PZs/mhRdf4OWXXqbQ1dUF&#13;&#10;vFRbW/v41KlTf79o0aIPwzDkhRdWmuyin/4PUT9Q3sB0zjnnPHbSSSf983+f/sfn1jdQBjjgC/tz&#13;&#10;7fXXc8GPfsSWW23JkV/+CqBMp6bttRfX98GvZ01o4eLFLF+2rDh53OQX33jnjQ1S56ooqIRZgYoI&#13;&#10;aiz1FH8k6SnjTu+ORoMqNfMo4z1UR9k18mehN1KLcVN/pjgnKn6Jil+kvmZQzAXZ0Kqn75cBy0L/&#13;&#10;b2lPkgb2aPfKj62axo7dMWzveKVQLHWkWmb6abRmad9Fm6uwEbUG+FYTY62bfa95FkIQyQphWMF1&#13;&#10;MmmUbNckif0rEySTMMmpupIn1MP0V8Q+1hEZT4GMd955p+Wdd95Z4jjOou222+7yWW/OetQPVsPU&#13;&#10;T6dFSgQUikkMKj6jx47j2tt/zSVnn8cRRx7JKd/9Ll86+GCGDBnCgoULuOt3d/LHP/0Jx3HIZweQ&#13;&#10;dRsJgwo5L8+cJTN56+PHOepHZzF++20pdnZtkiAZ0NhKkK3J4Ych5VIJx3GU6a95P0gYTYlOdeS6&#13;&#10;SlMlE5CjrjOxpuVq5cacM+cDAMaNGxcfc1JoEHy/AmFEzlNlR5G0ABNpX2OzUMTYzBJkmd/xdE9f&#13;&#10;kfTUXJakAJKh0tp2ypBJDS6XfHYMZz7+JH+5+lq+fOopBJGLjELKpTJHfO80OtvaeOiv93PIwQdz&#13;&#10;8y23sNVWW9HQ0BA30/M8PM9jyZIl3HXnnTz15JMcMuMEpu6yM5WubjyTR1oIpJfByXham6wYe1HN&#13;&#10;28skmFnqnRLCsuQwoNPusAFU5lAvawAJUFavvdBaPRlbsGjI0mM8kyNJg3sCp16AlFmrjNAxLskg&#13;&#10;JizAC6lFWAdFiOUHZo2PG2b/UOuSsK0RZFJffJ0QqXcgrsvuRZ/BbUJ9L0oNgEpjn+6v2QETYYB1&#13;&#10;TloQVKSmQB+pj2Dbuj8dzV0kr7R59tYdsUDDnI+/1Pok+9XKa0Q6AOYjQohHLr/88gF33nnn9i0t&#13;&#10;LfvNfOnlnWa+9PJIoCmbzQ4cPGRoTTaX9RoaGmgaOJBsLsvEiZPIZrO0t7cz7+OPCXyfru5uli9b&#13;&#10;FrWsWOF8bo/PUVdXR01Njc4jrh5cEAR0F7vp6ipQLBT8YrFYbGttXQF0CPh49PjxT0zZaqtHX3vt&#13;&#10;tVnd3d28+OKLG3GE+mljUD9Q3sB00kkndY8ePfq8W26+5eFDDzu8bnud23N90umnnsry5cs56itH&#13;&#10;cONNN/Hlo47E8zy+//3vM0Dn0Fzf9Nvf/Y7Wlpb7Wle0zNwgFX4CdXd352oyTXhuVpsVYu21RvfR&#13;&#10;m2eCba7XkzFMGPrULYrJq/LTMlL27ko7URgwsGEzpAYH1VqRuCCsTdsw89VcoEwi0Ka5Vm226oho&#13;&#10;/Pjxq72Bz5gxwz/9e99t6+xeSiTDuKyemgCLOawWLlhnY+0gSWRRpJ3mScY8iXAEflAgkgGel0MS&#13;&#10;pYYmhu0iYTItGBwLPwy3k7TL+ssC1iqtTUQooLamAdfNUFtXc88vb/jlmccff3y3EKvPrrpB4ABU&#13;&#10;fJ8gUm30tGl3WCpzwBcPYtfddufOW2/jjptv5prrro0nzpgJ4/npVVcyZ/Yc7rjhVxTLndRnB7Co&#13;&#10;5S2ef+tutv38NPY5ZjrlQvfqNmcjkmTQ5psB0F3oVkDGtVAX6Zmucli71nO0TXQFYWhQ6iczxx+8&#13;&#10;PxuAHXbcUZftxEySMZv3/QCQ1GcckNrvMgyRMlJBvVQTLBQj4vmmO5GaV1a3wbEAkHWPmqfanDkC&#13;&#10;GUWEodL2rUDyhVFNnNBR5vbf/I5id5HjL/ghlUIBJwwIy/AfF17Anocfxh2XXsYee+zBxAkT2G23&#13;&#10;3dhzzz3ZfPPNWb5iBU8+8SQP3H8/i5Ys5hsXnMeBXz+OSndRgxShXxsHz5F6vMFxHQhJgvVhy6Zk&#13;&#10;/CqtVAsYA+C0uDENAmXVLfFqlbhgSKsOafyhRWq+2Eu2jE3BzUrzyXOjt6UzcSuRqVJU+j9dq3p4&#13;&#10;yZou7S5ZwdWMi41BhXG7ZUpBX92oRCyQCGsQwkr310d4mULjfS3KiYtMhMJJvAzZI6IZcT7uddUG&#13;&#10;VU/fCkvmmhHMoTuln0e835ob0H7r1jOKlVPqcAAAIABJREFUdx01GjrVVT9QXguSUnLeeee1A08B&#13;&#10;T3mex/333587+eSTm3zfH7Bwwfw8kK+vrx+1OJ8fHkRR/uUXX8pJKT3humHW87qWLl36PrC4vr5+&#13;&#10;vzAMZ7z79tvHAZnm5sHjPcdpCKXKAhkFUXtXV8eKSqWyFCg0NDQUd50yZflzs2Z1ep7nf/TBB3yk&#13;&#10;4uv006eU+oHyRqD58+c/G0XRmz/+8YW7PHDv3zZInRdeeCFzP/6YCy+4gJrGRlxvwz36zs5O7r7r&#13;&#10;LoQQq6eJ2wAUBJHwarI4wo03OoHFDGm/sVjBULXdJUoj2eNgj3PV5mVSxIyoI1y6S20gBbXZAWkQ&#13;&#10;Xr3F2qDCaE5jjUhSZ8Kb2MC1J8xeXZoxY0ZwyikntXeX2wmjIOb6FZ9gCw4sbYz+KRKWKTkhEk7N&#13;&#10;aG8RCZ41zKW5L4iUCbPnZtPdSjkOJtC3B2sWo27DgCamhzIGXIqrNXVKGZH18nheDYFf9r7xjW8U&#13;&#10;vv71r6/JsCHVZBJhGBFqAUjMxgtBqVikrq6eM847l6/P+DZvvfkGCxYsYPDw4Uz5zGcYMWIzfnru&#13;&#10;2UgiHAGt3Qt5YfZfiAgZO3UraurqKLSt31gH64KiMKJJ51ytVLQ5uv1ixa4E5g4RC6BiH0Fp7krm&#13;&#10;u4ktsCqaM2c2+Xye8ePHq5J1uZFMoG2ogXJDJkOD5xKEUgW71immYrdTA9SEKScBbkmjTLesxcBJ&#13;&#10;8KMUaShn/GRNoCzDoAeVMmdNGc7CriIP/+kedtp3b3bZd186W9sUAgtDPrPnnkw/q5trTjqNeYsX&#13;&#10;8M4dd3D7HXek+r/ZFpP4zg9OZ7cvHUihu4ATSVytEnbiBirwIs23toqJLTRiCVQijUo0abbQYNUA&#13;&#10;zhZM2XnCewVuovo+BUjiv1eG03v5qwfF6+jKrqkG24mAIF6YLBPsVdWXrH2WWEUYIGaPgRESWqBM&#13;&#10;VydMdeuC4r2o7wUKlIWMK0SS/KB6K7CXfPsPC2T2FeSuLK3eWpVFkhs5mQEyeSzpigF7liRUZVTQ&#13;&#10;T32kIAg46KCDysBi/QGgq6sLZRW9cpo4ceLIjz6a21YqlZ6VUtLSsvypVV3f2dnJ82+9tc7mVD/9&#13;&#10;+1M/UN4IFEURQ5qbb/rv+x/Y6cZbbnFPnjFjvdeZcV1uvflmzmsayAlf+xoIgetsmFhuN996C++9&#13;&#10;807rhAkT/jFnzpwNUueqyHEcMjm3KeNllWlvzI6j+CDDmVs2hon7q8UYxppbizEWolfmxj4fS99R&#13;&#10;po6tnQvIZevJZuuQ6OBFVfi7t81YMYzpULzSZgKtzT1t4rpmG4DrutLLuMtKlU6CoILnZVFgsrpB&#13;&#10;lkFhFYBPMYpxC63WGObbgGQNoCWSUllpTTNuVptiOkrYkGKwbMm+dQxioUQ1syni8ZKJXEKgx1SQ&#13;&#10;zdRRlxtIa8e8+r6wcpGOMh/q+eLouoUQVCoV/EqFbDbHTrvuzo6OoORX6C6WaGlvjfMie26OpW1z&#13;&#10;cYRasmvq64hWEUhsU6Ioiqgb0IhE0tHRAaD8kamGEOqdkxAHooo5cHUXCbxRgYQ+iVa0rGDq1KkM&#13;&#10;GaxyBZtgbbZjaBiFeI7gyUXtuK9+TEPGoznjMjjr0uC5NGdc8hmHnOviCYkrAMdFOo6OSWdyw0qd&#13;&#10;wzkiitB1RMS2phIcHQfXgAxHCBCR+UEkXAIBxSCko7vIieMHs6jb58bvn0fr905jn+lHEVTKyCik&#13;&#10;q6WVQSM2w6vJMX7rqXzltO+weN58ujq6yNXkGDB0CBO33YZ8YyOFQgEhVX2uUP7dpv4wivD9gEy+&#13;&#10;BhVoST+HGMwlAB6StSzld528+Nbo229/onU3ApDksuR+4+dsrx/VEbaFSOZOvGZY1SmT/VXMjVUC&#13;&#10;MzUvkvXWQn7S6l4VnjX9MmuZWUZMADMjcDAjoKZgDwNs/aNqldb1uusg9qqAOEp6n8sy/RR2a5OJ&#13;&#10;ogBstUBBCamiSAkPTQC3vtC6CKJkz0fjjhNrkk0ucBMFXm34SZ8FCbyWZs6aubwKeUw/bRCKosgT&#13;&#10;wokOOOCA3EMPPbQJpobop02d+oHyRqK2zs47spnM3ldfeeU3TjzhBHKZNY/It6aUy2S44mdX8Oab&#13;&#10;b/LYI49WMTXrhyIp+e0dd1BbU/PbuXPnzl7vFa4GOY5Dbb52sEtW+xElIDnhBtP39Mr/CYsxqtYs&#13;&#10;pX7G7JHigZzkooiItq6FNNQNJpupVRpbw5hadaiNWqbL62E3aDVAgs3YJackjoPckR1XNjw9SAhB&#13;&#10;NldTKHZ1UAmKeF7WYpZ16cZcMpYSmHrTUF1anEQsdde/4yG3xPlCKB9ugFK5C9fJEoQBxgQ7iUSs&#13;&#10;y5OWBlvYNZvhswQiaefkeDwdbcaZcfM05AfR0T2/2fcjsSZm11UjqMAfCcMvtN9i3IIwoNztE4QK&#13;&#10;VAshyYgkhdGgAWNpqh+N69Xz+px7ydXXxalMNnWSUUTDwAFICe0GKK/8amQUUaqUlRmwA0QJsFA3&#13;&#10;y+pXrPeSpGTJ0qVM3mIL7ZecfmfMseHDR1BTm+flZV28vCzRTjhAfQaG1uRoynqMqq9hs7oMo2tz&#13;&#10;DKrJ0ZB1GJzzqPEcalyXrOMgkHiGbZZJWqtIqt+hDKlISUVCJZR0VQI6g5DlRZ8W3+ejQpkFxQpL&#13;&#10;ij7zO8t0BxAKFYH39kv+H04uy/7HHkP78hUEgU+2Nk82n2fFkiWM3nprxu+wA76JgB5G+JUKxc6u&#13;&#10;OPBZiAYmkdIEeq5DqaubzpYWRkwYj3AcRBSBFiCqcUzWuQTqWf/2IixL9OaWFtiQEFXXybSvrynb&#13;&#10;EpCYIEsx4DRoJDafSa8fPSyAVgKmqtfQlEwGa+3Qra2Ong3Qm59yDJbstkm7r723L7FUsAuX6WN9&#13;&#10;QV5C4HmZ1QqE9wnFpNZMMNtnEsNC+YprcYZucuJMAUmc6E0ASeomOMJJMjtYx23S20ws9Ex00Ohp&#13;&#10;a/VpE+haP20qk6yf/l2pHyhvJPJ9n9133/2SF154YZerr7lmy3N+8IM+b16rQxnP4+prr2XnnXZi&#13;&#10;Valt1hXdedddvPvOux9Pmzbtxscff3y917c6JITAcUStJ5SGMpRhspSKZMPrGWRKkmLRDRNTzWzF&#13;&#10;DKUtZU/KMKdUOhyfru4VNDWM1m0xJ1OiaV1EIrU2jFMMQ6vNEnuxFYtZFOHINcDJADjC7ZCyTCh9&#13;&#10;pXXCBFoy/mi6PbakPW6OhdbjBvfigyctszfdB0c4VHylUW7vXmTluSS515LkpzptCRtMFSl4lXq0&#13;&#10;mm0XKFUQKpBQJpPH9ZwBF110kQusXuLeuItqMjkiidAcx1OVmsmKzSDVeKjc1ArAZRzH+LlRlxvM&#13;&#10;uBGfZd6yNxHCYeDgwTqH6aZPEklNXR1eLkvJSlO3MpPJMAqplMs4rlcl5IgL7ImEeqEgCFi2dBnT&#13;&#10;9tgzPhbXZ9VbKBQolspsNmQqW4zenZa2ebQVllCudNFd7uJjv8wHJZ+XWrsgCoEQwx7XupBzoMaF&#13;&#10;rOvgABlHxFmaFSAgBsp+FCmgHEEQQjEE5YwiAA/cHJ6XJePUka+rZ1iugca6ZoYMHMOH81/hzv/8&#13;&#10;GaVigWlfPgKZcXU07AhHOPjFEmGgfKvVqxXhSBFr7yER1iBVTmqkpFQqUtFB1syoCAGO1pKbdzOG&#13;&#10;yKL6/bPG0wA+p+q5VT8vYa0SIhGoGfP26lmRCliYEngZEGqdq77ZANaUMHMlwLm6bfRc440bQGq9&#13;&#10;MUuzVX8sA6yqIF6rheWYUr1s2UIJkQ5G1hcuQS1v1fvamlOP9lqLbVpProUpWrhhtjW7RX1NECXE&#13;&#10;6kXAXxUls1s1Mt6q7D0jFtAQ/zZfdp/WhTyjn9YdSSkdZB8nWT99qqkfKG9Eeu655+Y0NTWd9sNz&#13;&#10;znk0m8lw1ve+t0HqbRo4kGxWmc+uT7rvwQf5zkknUZOpufiJJ554b71WtoYkHBozbl4xkVGCf6ph&#13;&#10;seITHfOr6ry6I8W4mULiyD3pMZYYc0twHZdSuUCp0s6A2qGIWGNhAUB604YkAYJsH2lby9OjMxjN&#13;&#10;VkTWdX3WIGdFGIZ4WW+OcAS+X8IEArJwe9wi4/9m2hKHdTEKF8N0CxCyWptvrlP/OcLBwcEPCwAs&#13;&#10;bn2fQmkFmWwtUobEUbZFAtLTo2RpBYzwIHXeYvhsZjQefkE+00ClEjbddtttGdYQKDuOIwHpug6u&#13;&#10;cHD0WEgdVVk4QjPX6pkb4OggcB1BNuORyWR1W10Egigo42U9hmw+Ksklu4mTDCPyAxoZOGI4Hdqn&#13;&#10;2s6HbH6Dema+79PV1cWAwYPjxxZPOUuA9UlRr4PAp1wsMmXKVvGxJNBSFAsK33r7LcIgZMzQHRna&#13;&#10;uAXN9eOQMkISEUYhoaxAFBJFARERURQQhgF+FFAOS0RRQBCUCIKAUAYE+lwYWX7vuq9Z1yXvuOS8&#13;&#10;PJ6XJZvJ4zk15Nwcnpcn4+bJejk8N4PrZHCEo8FWyNCGSTwx8xbuvvTnvPX8y0w/5/vU1NYihIPj&#13;&#10;ebgYgK7TX+n4C8lqIuM5GGGiewtaVqygXCyRq63DqMrS6ekk9qvUgxJZjx7jnu+ibczcsyARv4sG&#13;&#10;WkXWauaYRaaq8viQ7HGkZ/v02hQDfAsMp0COWQeMIM86mwJPRkBoAb94QdVjYe5W/UoEDCIuy0SH&#13;&#10;toWLyXtgQKe5LgGda2+CnXqsfSW9vxnTePPbXnern4bdExMIrK+g3fXcOC3aWpO1D9gByIwoIxFz&#13;&#10;Yp1LbhbWFLVN0aPVkej103qmUNCrHUc/9dPqUT9Q3ogkpWTFihWPDxgw4Oc/v+KK7+233+cz205d&#13;&#10;/1GwwzCMc4iuL1q0eDFnnXkm5VJp5rRdvvC3R55/ZL3WtyZUqVREU1NjY35AA0oHlHjQ2WC4Wrkb&#13;&#10;w0HNtRtL3Dinp6ngE4bWADwhHArlNipBiWymzmI2BFT52NkBs3pEFBWk2KwEkKa3dpHUHX5yK9M0&#13;&#10;fPjwFR2tHVTC7pixsVNYgc3vpPekhAcxInkNkrHSacWSe8XQCkcghEOEpOh3AlAstdHatYChTZOQ&#13;&#10;UltDCCcWYSTlWxy71QBhhBqa0e3BNFrjCcq3OJ8dgIzI1dUV13itLGtvKMdxcRwHVwilxUOZJNpM&#13;&#10;lc1Aa9yPIxwaBw7QbQnIZnKEUQWvJkuurvbfRmMhAS/jUdNQT1tbmzpm3AgsPtKMQeD7FLuLNOuA&#13;&#10;gw5CPWc9do7jaC39qgFDa1s75XKF0aNHAxBGkQpWpX0kTd3vvvM2Ao+mhhFU/AIRKsezEAJXeHhu&#13;&#10;BhAqV7IxjQV1TDgI4eIIVwkzLIGLAXEmYncofQ22Q2RkZRXWwjjHmLLqiRDKgFBJVpR22HFobBzC&#13;&#10;isJcXnn8ST6a9RaHn/5d3ExGmUw7SsAiI/1+WuuStN8LqfM+C4njuSyZNx+kJJfPq3qjMFmGpOmD&#13;&#10;iNcZE5k6zpssIfGrFQkWNhg7RobWGhaDLFM+xiJbz/2eWE5qn9bUqiaroi9Ya0w19QDvVVrwqj+T&#13;&#10;Z6jHMhmD+MmlQJ4NnLS5DcaXVYokIFh6mVlJW1PtqQp41Vft6Tra+41rgbLkl5YVhZkLyXVgzwMT&#13;&#10;BAxt5ty3drh67veFTBsjnZ0gjYhVf6QUVlul1c/4xbD2YfXMHISIVvKM+2nDkey5nPRTP602bZho&#13;&#10;Tv20UhJCyEKhcM7SJUt+PG3Padx86y0bpN4kV+C6p9a2Nr527Nf4YPbsp/fb7/CDHnn+kZb1U9Pa&#13;&#10;0VNPXeRWKpUBtbmB1lHFzEjNvCXaDY2UU5tdwt0prZjFBOiNU+XjlelyzL1CxNd1dC8FoCZTSxSF&#13;&#10;VvnJNQm3loDzla37jmYWFTNLzPAnwXEkjuOuMVCeutUW70uioBJ0a4AiYlYhbk3MG0orQJrSvCi3&#13;&#10;bBu2xwNjjY3FA0plpBxGAV2FFurqaov1DTWd85fOUr2IqsYgfmgKVClgQwxuFKOjn4nNKMaIwBoR&#13;&#10;zbhHUlKTG4Dnec3bbrvvyDUZLwB0GmVHgBMDAMNsrUzronVJEsIgYJLWhpZK7biOoFhqZ+TkCdQ2&#13;&#10;NPzbmF4jJV4mS92AASxfvtw6rJ6FjCRSRjGwK5XKFLoLZHM1MShxBHiuQ8Z1ybgurvPJAYnmzJ1L&#13;&#10;Npdj3LhxRFFE5IdIPySq+BBGZDIZyuUSjz72CIMHTKS2ZgAgcAzwFW6cykaH6kJGAWFUIQzKBEEJ&#13;&#10;P+jGD7oo+51UgnYqQTvlSjvlSgcVv4Ny0EEl6MAPOwnDbsKwSBSWkFGZKCojIx+kTxRVVLmyQiR9&#13;&#10;wiggkgFSBhjzZ8f1aKgZgnAE08/5PsMnjec3F1xE59JlZLMZpCN04DilLUYmai4F+jU40YDaFQ6e&#13;&#10;47Ls43kANI0cqQJ7BaHyldfpjaQNdGMhX9pg1sJA6mMWBL2mWg67JMDPrE2JwChVrhFoRTJeV1Kg&#13;&#10;FiC10ljzKgV+k9/xMi0lKrR5FXg264O0NZ+kY8qBtc70QkYwZ625ibBOrUlCD6oJiGVvD1KKpL+m&#13;&#10;qfGY9hEnS4lfqawbsCwVsDR7TSRR67IePymscY/3PDN0Ik7V1lfT6z4jbYvCMFC8kS2xjF2s4tmt&#13;&#10;qjUCH0v4YY7H70ufO9dPfSdXEkX9z6Gf1pr6gfImQGEY8rWvfe36rs7Of3735O/y1NP/WK/1yUgS&#13;&#10;BcFKJe99oa7ubr41YwZPPfFky7Rp07756KP3Ll3nlfSR/vCHB0UYSTfr5WMtifp2NANjyIAr/cso&#13;&#10;UGLljNKqCKnBcRysJW2mLa1/q/QOdBSWwf9n783j9aqqu/Hv3uec53nuPN+beSQJEAiDDGEQiCKj&#13;&#10;IEhB3qKiFQXHFvk4FCvSOrcVf2Lf1lplaLV9ay0oiCAKgTAFARlCgAxA5uHe3Js7P8M5Z6/fH3s+&#13;&#10;zw1kTiDZesm9z3POHtZee+31XWvttSGzGpvsrsqLYJwwzjTpUGbthZWKl1UgCY6SaLRCp10igG9/&#13;&#10;2LUu/f0jr6aJ6EuSilFmjZKn+2W6kdEOmNMvA2Z1gLX2ArlUkR40IoE0raCSFBFF4WuMs0VbR9Yj&#13;&#10;TSvgnPs2fR1WaZQxd/BWwTFGDbc5B7Tr52RXBfJRA8IgX+jv7+/aUZoB0qVMxBz1ys6b1J+1MQHS&#13;&#10;O6k86eAMRAKNTU0AA0ZL/RAiRak8jJq6OvAw3CPrd08UIkIYRWhoacLWrb3yM8UP5l8hk0wxxjAy&#13;&#10;MoLRkVHkcjLZng7Dlz5b6UHinL2pfrx2zWrU1dWiqakJcRxDpOquYsZAHIiiCKtWr8bSF1/C+M5D&#13;&#10;wHkAxrn513h3VfFYSqYud3hGgCiFEKniS8vD8kfapjjXyYL0j1oLvqVJ1efIHsWgzQ2TQILQPnky&#13;&#10;vvTvP8UHrv88JsyYjlMufC94FKGSpEiJIJhak0xf96TbkVmvJUiWXvreDRsBAG2TJyJNbSZiDbp1&#13;&#10;n1zZwpyFJI2CGpdbY6NKCQ6dYE+uA40s4IzPAkrX+KbxpVzjtI35diQQs+D0TddGlSDQr8k+CdMv&#13;&#10;Mn1x7WlE5F8N6DSpRYorhq2A8dskI7ecd90nlXHRBfu7kuWZiNSRg12XHQKAYGQMzGbvc+S9zuyt&#13;&#10;ecrsZzo6Yxc9wYDMcp4muyffijYyuQYA5rABc/8nB2bH5LIeaam+Gwh9sOxiSXdc4dnLhYjycw85&#13;&#10;ZGYInDKxo+NDU7rGf6yrpeVyAMddeeWV48K9eJ3rwVJdDgLl/aT87Gc/G7ngjAsuDDj/xoc++MHK&#13;&#10;92/+AQaHhvZIW6mwG9juLD29vfjQhz6EO3/5yzXjxo37xKJFi1bs5iZ2SxkcnNAKgSlhUJDKnYPT&#13;&#10;tLJV7a1inhIDGEhlVTuFuEl7BZw6DK2Z9SKQSI1HOQoLIBMRTcYZ5LlqhOqoUvJIWe2Nmd40ps/u&#13;&#10;Or1XwE+QAAdP8/n8Dk3/JZdcMlSoyW0qlQfMaKyyrBVdS5Us7Yxbyg1VdOmsQIlUrgQIMilRklZQ&#13;&#10;iUsIAt4fhLnlw8VeSK92CHtNjFJotAIOpegz+eMqbC5oNrPnddmqtUSEQtSIfFTHV697rXVH6CWL&#13;&#10;dCkLSiFIB+Bp44B1WHADg2xOWBKElIC4UgEIGCr2AGmMUnEAdc1NCKO31sbJGEP75Ino3dInPeEK&#13;&#10;KMm00AKUaqWUoVwuoRLHyOXzJsEUYzYpmmWZN1ayly5diqb6BhTy0gglmDDrRfPOE088juHhUYxr&#13;&#10;ngWQBLJMhYNazKUUZ6H5zFWYdbFeT+PV1bxMwhqJiKzn1PGm6lp1HSQs3xqsJgRaGiciZDVYt+IV&#13;&#10;MGJYcNml+PLPb8FJF1+IcrnsgBKhfK0CQoFuRXYJljlDGARAkmLNy6+gdfx4TJ4zG2lcyaxmDdRk&#13;&#10;H90z5bpv+ggIGRhsg5PtcwpYOGtRrjtNH1gA5QBKOe96Hky3nD8cE5QDVMcSbuauamwTJxtxxpiV&#13;&#10;7BoDGeOgkjV6Pcv/ao9jpk31X50kyoJJbQWwfXewlh2DCccnkKi+OnBnihC7IxiY2XmBT3PNBcZQ&#13;&#10;Q5YPBJHMvA4BkaYQ6a73JU1TJLuYr2Gs7OcyMsp+7/9P8ojZm10C6OsIubIYHCz7tOyPlyhGUYQj&#13;&#10;jjji0Lqaus8GwK01hcIT3SMjT3UeMuPRwqQJ/56b2PWT2kkT/qtr8uTFd9xxx1NpktxbCIIfdI7v&#13;&#10;vOjLX/5yy77u/4FW3lra1tu8/OqBX/Vyzr/a192bfP4v/+rGhQ8+iP/5n/9BXiX02X1Fif/d6JH6&#13;&#10;4zNP4y8++hdYumTJ0nPOufCy3/3u7pd2W+W7uaQpGgioj6ICshZ+r7jKlLESj6FgMZeUmazPVdVr&#13;&#10;LyhHksYYLvYi5DnkwlrrrYHVoUxbjlnbeiNtA6YZZizZsCevYTQ9edZxx/eOz372s3FLW8Py0dLA&#13;&#10;PKvc+fzj08Uh3DbYjIjMY66+ofturrQRCfL52k3z5s174oEHHr62kpTQUJsDJRKIeMDd7ZexNPht&#13;&#10;uJ9Wq0f+34WoFvmwDr3dPXVjj2LbJZLhXkxohUsPV//Hta/IAZj+CwCJSBGnUgHcOrwepUo/SqUh&#13;&#10;1DY2IAhDVKi0o13ap6Wmvh5re3tRKccIowA+NJCFMWaSbEVhaM4jqy8tjfDm4mvN2rWYOGGipFUc&#13;&#10;y3XJFW8pLf/BBx8EQx5NtZ2yCXXhiwCUW1H20QePrlFKd9wCXvK+UF9mOM9eL2sXAEEOygAz0sYc&#13;&#10;+YBghLqaRrTVT8eGZcsQCgGWCOTyBYg4kUmvnDpd76wGsdw5IJsvFLD2tdexdvlKXPjpa9DY3ILi&#13;&#10;8JAEZ3oIzC4jlpkvmxwLzjs+tHyjS2Q1vfzMz5TpvTIKuqTUhgZXvkHP0jbQ7za8v2M8nJGoGQGV&#13;&#10;7YcBgd7T0FECUmxneNz9RR/kNsLAO4hi/svAPEPALpddrEQblDlsRJVOYFk1AypiyJgqBSEVAkma&#13;&#10;QFB1+PsOF2JI3+je7O0oeu8IOEfArRHAJqmUf7nqgJx/mAF7wxjT2H6w7KuyP3kEr7jiivF3/+rX&#13;&#10;33zxxRf/rKa+vmHee96F4849C1MOm42G1lbUNjaCQebqGB0cDNYtXznp9eeXTFqy6PFzXn/2uc99&#13;&#10;/x/+8fm5c+Zc+/KKFQvfMsev3uJlf+KfgwXS2jtSHPnGhAkTPnn3r+9adullH8Azz/5pzzS2GwS5&#13;&#10;IMK9v/sdLr7oYixdsuTZeYfN+9B999310q6Eh+35wmsYGAuDnKOGal3IpvXSCso2C1PKgdEWbWgv&#13;&#10;G0thUIXUA3FawmipH4Vcowy91t/r6rWyqBUuRw80vTYh1/rH0t0zZiuQLOeF77D5PUkSDA4OvlyK&#13;&#10;h9Vdz06fqk3q1pNk3DDqWce7ILUn7dWVCpP0snGAcXAeSRpQCnA+8p2v3vgwWNpbjocRBJFR4o1q&#13;&#10;7bRpPT8EN3SUef10KVXtaZKGigCM50DEjtzRzKqkXG3acerzmn923C0CQEICCRGSJJHgkVewdN1C&#13;&#10;JEEF7ZMm7VYj194oJATqGpvQPzggveRQQ2AM4BwskGHInHOMjMorpMIw9KCWy2VEwrv2aKyyafNm&#13;&#10;TJg4QbVF4AEHZ4GMqggCjBaLeOqpP6K5bhzCIAeZX9nyoj2vKgAIb/3JYhelPb5o+Y0RWT40H1tA&#13;&#10;VL2oyf6r1wVIRSSkEEKAgWNc20xsXLUGxeEh5IMIIREizuW5bVjQIvnOCX8FISWBVAgwHoAYw69/&#13;&#10;/FM0trVg3mmnIi6XETCHL11UYJernVM9VmeNuWTRME8CbU0IO16HVEbOyTWtk3ZlDSLaIFY9B1pu&#13;&#10;E8iAaP0KA5y1xrZz6dDYfzJLDsOZhlau8LDbQjaE32FitX34oNyMiNkoioBbWb8rYZhBECAIOIJw&#13;&#10;17JE6z7o8+6yn3b31OOQxQhjmW1deZaFEBBCmMz+O1uiKNwlmsg6IgByXCELEHIuj3i4RiNnTQLV&#13;&#10;U+oV8g4RHCz7sAQpMGa4x14uV155ZWHKhAnv/cX/+393h431H33HOWc1XHvLv+DT/3QTTnzvOeic&#13;&#10;OhX52lrE5TIq5TKICHXNzTj85Pm44LPX4Npb/hkf/vbfYuqx8456dfXqXzfXN37tvaef3r6vx3Ug&#13;&#10;lIMe5f2wMMZSAD+6+D0X3/Hbe3/z5UULF37yzLPPKlxzzSdx5oIFu6+dXXz/8SefxJe++EU888en&#13;&#10;unNR7kvnn3/+r++5556tu6Vze7D0bB1oDXiUi4KcdZcYTVCBYyYzehqw7ABUF4zpMCs/AYv6PqMy&#13;&#10;yMyn0gvBGEOlMoJKPIqOxmmIogJSSkBCg3My3gVBZBQnrRTq3dsohAavM+uoAJnrYqQuK8OZGWM7&#13;&#10;DJSFEBg/fsIr/ZuHUImLyEU1EJRm7sW0bhfu2g9c75BTXGOKOfesE3FxjpDnMKr6LBLqP+nMM7ub&#13;&#10;mhuWbBlYe8ak9qMNrf2M4BqAKRKSe35Z906/4/iklNdDaMVWDYcHAfJBHRKwaZzzHbp7nDmbM4PD&#13;&#10;M4D0Fup2NOBzjAik/k6SBESEcRMnYsWmJ1EqltE1dRqifB6VUvmtc0UUgPHTp2JgaAg9W3owrWEa&#13;&#10;kiSR4FWNP0mlUaB/QF4hlS8UQEz23Ro3AAAgAElEQVR61gGYTNeposma1aux4tWVEKlQWayFMm4w&#13;&#10;jBZHseS553HemWcBgAHhnDPESQrGGBY/sRjLX1mBGeNOBmcBUhErD5eNUrBKMQME7K1vZlSA9Hh6&#13;&#10;1hUApBzSwpEfGW+lkhe6Pu6sH7K/qrrk+k/TMiZ2zcbLzz6A1S8tx9x3HI3ySALBGAQRuPrXKOlK&#13;&#10;vukMxQwEhCE4gH/74lfw+F13Y9qRcxEV8mAECKZ6oXnQID444NcHt1pGmmVIZBjdJDzSHyvQ5D4K&#13;&#10;wMkNQVp42XWovY4uGN9WIfLkSnaTMx5CkqDN9+DCgOmqOo3I1X1wvNxev6zxQGNnobydflyC5i0b&#13;&#10;ii/pAMMrunAAAbjxci5btgyzZ83yZJFJguaGQKmpY4yhv38r6mrrkKQp+vv7sXHjRqxavdrhVx/Q&#13;&#10;WyNHtcEgCAKsW78ezNlfZBXca96+wszcM8ZAnBCqZHyMgOXLX8GSF180Gc2r3tf7remcP8YNGzag&#13;&#10;Uilj8ZNPKuOWDOdOU3mF4FgGTnP0gXOEYYjVa9aAMYaQcYRcXsZHAIgx59iM5k29RpkN9HKMROYg&#13;&#10;jVxw/CBe3rclDcAEZcI69nK59NKPtf7832/5WaGx4dwLP/8ZnHzRBWhsawURUC4Wx3yHiJAmidnj&#13;&#10;gyDAqZdchPkXno+XH3ui4RffvenGex5++LJ3nXrq/1n42GMv7N/Oqbd2OQiU9+Ny5+/v7A7D8PPN&#13;&#10;zc1/+N9f/M/Nd//61zOv/5uv4uqPfxzjunYit5BTxtIHtresWrMGN998M2679Vb09219evac2V9c&#13;&#10;vnz5wnvuuWeX+rS3ynB/f20QRIzz3BuED1uvh/3M3QyxjfdsqYKGpMAyOMA5KmkJAKG+tkMqmkIr&#13;&#10;VzoNCDltuROWsWgbJZzslSzbHL2Frzta5h1x9Prfr3+EKvEwy0d1YCTGsJrLDvhk9bR+/y+HvibB&#13;&#10;ERj0tTtEKYKAgQNr4jgGC2peGRjedEaSxlY/9ewRzsiZnQPZpvbKuIYPprV+R0t1QRIhn6vDcInq&#13;&#10;d4ZmclyyM9oAo9u1bOWGyJqPAAA8kCJ63apVpr5n7vs9ojDEhNkz0dTerp7x50EIAUrVOcDtARg7&#13;&#10;W5TCKUGo9Qw7D4CEQHFoEMO9fRgdLaKvrw8zZs7QI62qslySIeVhFEEwIFHhZYzJkMhYpAjDEPfd&#13;&#10;ey9OOP4EVMplJHFsQne1tzauVNDe0W7e1VeRaVI8//zzEERoqusCEXNAsuqZXe5esevaMbCZp5jh&#13;&#10;NeYyd+ZNSx3nI4+P7b8WgwmkSYzaXCNQYVi55EUcMf9Y8yiHjEbgqqrU8LGAAMDCEDwKEXCGu3/8&#13;&#10;Uzx6192SJmSBFudyvjSrmnvQne7ZX/zQai/CmcainDtqD0kBVbRynmPOY84vmVoMSH7jvY1l3que&#13;&#10;E884QAJm7cLA3zFrdbNcu8Yu21u305ma3EgD87iVERww16F97jOfxo033CDPpJP1oNtxuzKYwBhH&#13;&#10;/0A/amtqAQDDw8O44fq/wTf/7hu2W0wDZR2RQGZCsys0jEL0bunFtBkzwIPAyDc7jgyPeyBS/hJy&#13;&#10;hjCKABCu/+vr8Tdf+SoEpTu5M8ly32/v3fmXdV911AFj1uhtv3UMCNsoenth2HMy92DZsZICRMSK&#13;&#10;xeJeB8uMMZx55plH3PHLW37aNWvmCR/++lcx+x3HolIuo1Iq71BdQgiUR0fBGMO8d52OKXMPwy1f&#13;&#10;vuHwBx959JcLTjnl0oWPPfb8HhrGAV8OAuX9vCRJgjVr1vz2nHPOeWHRokVnf+Pv/u7Pf/6zn53y&#13;&#10;zlNPzZ908sk49phjcMwxx+wg5mVqg9v+t5a+/DIWLVqE5559Fvfd/7uRNa+vWlhfX3/Pv333335+&#13;&#10;1Zeu2jNZx/ZQ6e3vq+UIELAQgLAgCoBr79eKtQD52bAdjwjcvdQzdLuWengPEJN1l2NpSWyqHWd6&#13;&#10;IPGaArxGUdRgToMA1QzBZNrWO7QbOmydM2RfAIGxnctvkUR4vRSPDIyW+5ub6sYjMYDdCa90xp81&#13;&#10;EuhfDLk8hdY+zcy1K4RKUgIg0NDU1Lth0ya0tbQt3rim+5qRUq+8exqA9GT4XgYnAlJTpgpHOw2a&#13;&#10;p6SCyZTBQSq8UVSLkS2j7ZVKJVDRHjtUOOPmTKwxvDAynhbotgC4V4qVy2UcftQ8fP2fbsbQwADy&#13;&#10;hQJeW7YM//3TW/HEnXdj/LSpaOhqQWNHBxpbW9Hc0YmGtjbUtzSjsa0N9S1NqG9uRqGuFjwI3/ik&#13;&#10;BUFdN2WZWXt630i4iCRBXK5gaGAAQ1u3YrivH/09PRgdGETfxo3o7+nGUF8/Bjf1Ymv3ZhRHhtHX&#13;&#10;pzJfU9agIsvIyAgAIJfPgXOZol0neWOMwCoxPnj11Zh95BFK2XZ4B0BtTQ1efPZ5/PaOO1BfL+0b&#13;&#10;lj+Y8TC9+OILAICWxvFIRSw9UWTXoSKLjPJgdulpu4rLUExPmgaLzhp27/f2wZPlOV1VteFHry/l&#13;&#10;JaMEIQ9Rk2/AkicX45wPfQCCQadpll1QC4upsPYgiiA4Q9/mzVj6+GI8/qu7sPK5F/DuD38Ym15/&#13;&#10;Hb3r10OkJMN79UBdgOTMv9s111hgr3vKYCUCQPLqPa8usm9Lg5YeuPxxva2Wbr64Jee/1eYH+0k2&#13;&#10;csWMIWvjcAYojPEsuy/Y511aOC3Y8WfArqWBPl9dXbV5V8DMOmMMI6OjeM8F5yOIIhmWqfoo75YW&#13;&#10;SEnLPb0HcHUXteSDgHPlGWXIRRESoUP5dSSPlk8Ee0QHYCxwthxlPVF1zjp0DnK5HESa+OvC4Wt/&#13;&#10;cpipq1KJMWXaNPzDj36E3p4eA7g1uNdjS4WzjzCnr87YbN+FPeLi4dvMJDMX8jKZdEsALS0tmDF7&#13;&#10;NkZGRxwvsmcX8uSVjEpQT/jbj/GCHyz7QQmwz+Zi5syZxyx84IE75px84rQrvnY9xs2YhuLw8C7V&#13;&#10;SUQoDY+gsb0NH/nmjbjtKzfOevjRx3981llnnXv//fvXVaxvl3IQKL8FChHhvvvuWwfgp0R0+8yZ&#13;&#10;U+bfftttn77lpz99Xy4X1cw/5RScedZZOPNd78aMGTPQ1f7GxxZq62rBeYCaQu02n1m/cSPWr1+P&#13;&#10;Rx57DL+5+y48/cenMDw0NALgvpkzZ94URdHjw8PDuOpLV+3ewe6FMjg4lAdC4015Y8PvWKeUrRJg&#13;&#10;9kPnCAwxB5RZjRrMUTQCFqKcjAIA6gotUm/kCvgqBS6bFsjd7rWipUMC3TQjuknmtE2AARzAjoM9&#13;&#10;AHjuied6OKOto6WtzYxzsFRr8voqK0sXpvxb9pwyqzYoWCQAo2BC+r+Y6mucFEEQaGlvGcUy4Mhj&#13;&#10;j35sxbI7igMjG2rGtR5mE8nosZPKPqvG7um5zMJ3Iu0rY6Z9CQ4kZZlSuIhS5MIalMvxIWeccUYL&#13;&#10;AHsR8HYWxtRtQtBKlP6GnHHrZx3gJARqa2txyQevAIM8izfUP4Tf3/NbjGyJcWjDmdiyYTXWvbQK&#13;&#10;fUOPo4IRW08A1DY1oL61GTV1dahtakLX9Kmoa2xETUMDcvkCcjUF5GtqEIQhwlwO9U1N8twvA5JK&#13;&#10;jNLwCIRIEZfLiMsVlItFjA4NoVIqYnhgEKODg9i08jXE5TJGR4cxNLgV6WACEBCgBvVhM+rqWtDa&#13;&#10;OAlT6mZg8+gvQETo7e0zczBWGVbZ/vOFAvSZWz0zIEKpVMJxp56KE8443YZbQ3ndOEdLUzN++sP/&#13;&#10;i9/ecQcaGhrMHJAKTZbKvcCKFcsR8UY01nchEWXbhpwVu94y1if7hCMHHCmhWd3MtzOvWexAUEY4&#13;&#10;Vk0Pk5zKAejaeFNX14IVf/oThrcOoG1cF9IkMeeL9XPlSozhgQFsXLMWi+76DZ578CEMdPcgX1uH&#13;&#10;933mszj1z96P//zGN5EmCUSaABSYO4Sz/Ku77stCfzwuWARpD6cDbT2ASYa2ZMaqHjKeWd2MlRNj&#13;&#10;67uqdUecuM95Z5Y1zZ05HStU2/TAyKxqwMwzn2TFGzNjIYCYCa2X12T5plny/lCyXxk8BIBKXEHn&#13;&#10;+Im48lOfVNcBAiB15pz0vfUwk8Rgjyow/QXTvbZGEJ7ZP3TEhT0swxz62RHKYwApSsWiBLBMAlVk&#13;&#10;xkKZfUhRHyJNEYQhLv7z/2PPAQOmbaFAr7lSCvbokbnb3F1SxgMMw7/GXpHdb5zvzLwplF4qFhEn&#13;&#10;IvO42tOUIcIubvIeIceILavkEET7VbYlIiocNnXq3NE4PpoRRcViccWcQ+a99OifHt34dg3dlTiZ&#13;&#10;UU1NzV4d4EXvvqjtrgd+9dPjzj9n2oe/cQNyhQJKQyO7DbRXRkto6mjHJ3/wj/jB1Z894YlHH/12&#13;&#10;Lpe7uqJygBwsu68cBMpvsaLOlz4ahuGjs2fPnrdx48ZjFy186JhFCx+a8f3W1iObW1smTBw/IWrv&#13;&#10;aEdLaysaGhpQUyggF0UyeQYB3Vt6UC6X8KMf/wsefOhBJEkCIQiDQ4Po3rQZg4MDWLV6TXFwoH9T&#13;&#10;X2/fawCej6Jo6TFz5z6xdMWKl1999dV9TYadLowxlEvFWQGawLllf6u4+EramDLNbPzV1zCZP7fx&#13;&#10;Ijm7d7kyiFxUh9qaFhnu6OiUuiZv79J7tNGIsuqHq1xm+0TQChLJS113uHzsYx9Lv/Pdbw72D29S&#13;&#10;4XS+8m+bdpTeqsKsIu5pKm6IXwohCBwBiqURCBI0oWtCDwA8u/jZtWBiQ8/AqpkT248wnjTKdkMD&#13;&#10;D9JKIJkEQR521nNCWqHWX5K8xoUEcmENgjBoHN/ePgE7AZS9wTrDNxmekDnNzlR2YibD8eNiSbJM&#13;&#10;GqF300YM9veisWYKOjsOR0f7bMxKKihVSijHwyhWBpAkFVQqw6jEJaTDZcT9JQytrqDvmRfkvdSi&#13;&#10;iFgUkaQxBCWG8rWNDcY7k8QxSqMjqk8yHJ6zEFFQAGcBwiCHgOeRD+tQk29Dc6EOha4G1E5tRE2u&#13;&#10;CfmwHjX5eoRhHhHPoRwXsWT1HzCc9GBr/8CYFNIe7AF1RrmuoQH6kiMP6jAgjWMklbJVolU/g4Ch&#13;&#10;lCti47p1so76evMSCWmECcMQA0MDeO3119DVMhMRLyBOVYIxo9hn5s3xsFquFvorA+IBFY2gFG8N&#13;&#10;cB2RIf9xvFzaA6bDaF2o5fZDh3MyBGio7cCGdS/jZ9/9HtonjENcKiFRZ1YrpSL6+7aib1M3ejds&#13;&#10;QGW0hBmHzEKeB2ju6MDH//47aBg3DiP9W0Eq83CcpAgDGOa0jmWC5/01v5C3jPX4MqPygART7+n6&#13;&#10;q7znuilnLVupZStzbW7ViAfVSBkwPGROXpvQjm0Ux1OpZQeHPb+tAX62FdNBtwNGvrmnlDX9sujf&#13;&#10;bBD+UQIwpHEFo3HsV21AIVXLQNUV5tLF6abtq9+FqjrMf8l7xgBoUue9nefdM/IWtkKtI0uJ0ZER&#13;&#10;mB3DzCVzxmXBc7afurWq78jyr49c9ffVZ6+FI0d0ncwRBhbIk6nDhi2Rw9CZfWQ/KJxzHHLYYce/&#13;&#10;unTpRyIenNw5feqc+o62GjAgihO8tG7ZWiJa3FBX9/ixxx1328MPP9y/r/u8O8u+uB5q/vz5rb95&#13;&#10;4Nf/OfO4Y4+54savIMrnEZfLuw0kAwAYEJfLqGmow8V/9Wn8f1d96qrmxsZlW/r6bjqYDXv3loNA&#13;&#10;+S1akiTB8uXLXwDwAoDbgiDARe97X8ett946qa9ny1GVSuXwYrHYDKCGcz6LMQQA0jQV/TzkIyEL&#13;&#10;Lr7zf+98kIheh+QDBqDY1NS0OQiC1eWhoae/8rd/u+FrX/tabxzHiOMYzy5dug9HvHuKzPoZdSHh&#13;&#10;FtAqhU2HRAMwodZmE66O5YX+gMj5Xr2j79qUOo9ShPXfKrxtYKQbdbkWFKIGGC+HWxiMImK81GTr&#13;&#10;983ZyqJtdLUxVB/lPufVutB2lRtvvDH+1re/3jNU3IKUEqt4ugqD6os96+W0r3VCV6t2FWqmz5BK&#13;&#10;Ty6lAZK0DAJVWuvruwFgxYoVlSDiK3sH18wUlICzAPIyH2sosFECWtFRbZg7mlwfNKxiTbYfADNX&#13;&#10;v0Q8Aucs3NLb27EzdPMBuKt0WZq4n8lwQBg+k2GUDLkwkh6PSgX1Dc0gEaOSFGUfgxD5sA3NdV1g&#13;&#10;LABnAXgQgIOBcx17phKjiRSJqCBJK0hFBUKkECKBEIk1LjAGFnA1bYEaR4iQ51S4YwgG1QYLwFSi&#13;&#10;LM0TBKHaShAjRcA56nKtGC72YNOmTYYubtFAeetW6XFubG5Gqu5ZNXcoO88Lh4ulN5mBswABY+je&#13;&#10;vBkA0JAJvdaK7rJly7Bh/SYcP3sBCJm1wnwDFZn/aNbwwQUDU7kHFGjwDDI2yNYLSXYgk9+uzvxu&#13;&#10;uYJ5/MrBOEdr4xQAwON33WNqK9TWIJ/Po7m1BeMmTcTxRx+No666CnPmzsXxp7wTX/rUp/DA/fej&#13;&#10;qbMD5WIRUT4n+yQIECko4LZHBActq4/U4tUewrFEjO4MkXNcRQ3F0lEyPeP+nLg0tcT2aUaqIuY+&#13;&#10;4xgimLkHOyOPM11UDWc/MV5RM2xXLmjZkeElD8wDJvzZlXuuUYBpuW7Atk2+5u4zmouYNtIwbfJz&#13;&#10;+m14UX7D/I+d/pmuAJx5fmVSb5p3DUD3KGPr0F85oNfKb+dVk+jSubDQSxZnkb0JSyduaaj7a0iS&#13;&#10;4RdFVJYZLHEXOltYbg1g+p0M3zlEssYFx0RHeq+3dPUlgVukDOGMcTEGn+2tQkThuHHjrl2+dOkN&#13;&#10;U+ceXv/Oyy7GUQtOQ3NnJxgDKqUyNrz2+uRn7vv95MW/vufSxxYtuvDMM8/9ywceuG/J28XDTAm9&#13;&#10;0S11u70wxvDS889fUdPafNb/+eqXUNfYsM2EXbujlEeLmH38O3DyxRfyh/7zF18+6qij/vv5559f&#13;&#10;v8caPADLQaD8NilpmuLWW2/tAdAzMDDwrP6cc26uPpCCL8WnP/XpWT/+8Y/f19HScnN3d/ddbj3a&#13;&#10;mwMA119//d7p/F4sjDFEUa42jWVCLass+ZL0jQx/zCYprireRw4a03qn7oOgBKOlftQUWhDyCLEo&#13;&#10;Z14k2Bg2t2LyGpGbNdt2h50NX1dHbOfCwYIgIB6yvtHyAOK0jIDnTZinBxs8raO6O26Yn/mcQSmE&#13;&#10;enxS20pEAiLRv2L16vUAEIYh5Qu57uHRXpTKg6gttGGb1lOlZbmpsrysxQoQGnXRKPMOTxDAgwhE&#13;&#10;jC179dWdv4phjPmxoNL/2iefo8AyjmKxhDQhFHJNYKTCKolBXgckQEhASEGMg0geRneTDJnQYsYR&#13;&#10;BQVEQc4D7PJBqykSkckoDRXiCSIIigHESAVsIi+uTTAO0GMMTHAEPId8Xl5F3dPdXUUTcvpZVEpF&#13;&#10;fWODuWfVRPU74Y2BB1UZAibPVadJii0KKOfyOTMO9QsAYPGTi0FEaKkfDxNg4Zz3d3k0q1JnnZEu&#13;&#10;4PCnmcF/ufoJAE5OAv9qIw2aiciASoBBENDSMAkBK2DKIePQvWUr/vrb38Zp7zoDjHE01tejvr4e&#13;&#10;URQhBJNh2VEIUmdSRZpKowL3g4dNZIWeGxcZjZU0dozhsMwDVUYI90kzJzBg2koI/T+/bt23rHTR&#13;&#10;gIUbkOp+x7zf/dR5PtTxvLIZF60/XMUE27CouOC0mg+cx01VGTp5xkevYU9ueBU5bXjA2P3XAXn+&#13;&#10;CXAlHQjwQiqcQTO1/szKyIYFZISrhavM+5fg8DucDpk+OuDXjMcIAC/8uXqXoarBM5gDNXBrk78q&#13;&#10;+auxlJ4qieatTMhMtZ0FPQLhCwUQZND8G6oSe7SEYYjm+savDpVGbzjlkovw51/5ImoaG1AplVBR&#13;&#10;CRMZY5hy6BzMmHcETrn4Qvz7V7++4A9/uPeuww477OMvv/zyH/ZV3/dA2WvzcN6C8ybe/8j9n7nk&#13;&#10;U5/AtLmH7/KZ5DcrRASRJnjXhy7H8w8+3PHq8uXzGdj/ZqMmDpadLwfvUX6bFyEEyuUyyuUyKpUK&#13;&#10;0jRFd3d3DRGxpJzs2gWGb9HCSDQFPOeABihPhFZQ/W3e7MhKKdAeSwkwpAfD1A0XH5NR0Jn50Ym8&#13;&#10;RjE40ovm+glgPKh62173QYC5n1IpnpmzUPJNZt+BTshiFSIJQAXACERIdsZazBhDXU2hf7TUj2Jp&#13;&#10;ENrzZsEUWW+J0Z+ssqRHR+Z/eshkPrWyPQDjIZKkhDAKhzs7O8uA5Oe6mrpXSskgeofWKs9PqsYr&#13;&#10;INQZS32zqrzTR5GLO+GUTP5tSJxRzDV4JKTIhQWAGDZuXL8zqebJAyBQNFHKoDyTTsaTyxWdJZBh&#13;&#10;KgmYPLNHHBgZHgIIaKrrUGNRHrSAg6uM04YHhJDhxuq+UvO78ioLldCHSKjEOeo5pOZdAGCcyfXB&#13;&#10;OTgPwHmAgKkfHoArxVWkBCHIeK2FSEDqhzOgNi/PCx955DxDBodKZh1pY11nV5f1sDqARl/JK5Vm&#13;&#10;ddepBpKcoVgqYv3aNWhvbUNzU5NpIk2F4tUUd9/9a9Tlx6OxvgMkVFit8qDKNAEy9N4HKID2osmo&#13;&#10;B+15ZspY4Zzr1PzuLTN5Ul0vDQ+uUQZIkDbcyCeFOpohveqExpoudDTNxPoN60EBw8TpUzFu0mQ0&#13;&#10;NjeDBSFGR0Yx1D+AgYF+jI6OgoiQi0IwzhCGAaIwQBQE8j5lSMMJ50rX1wfqde8UGTg4GHFFI0Uf&#13;&#10;FycpZtc08M5tg4FBzhXn1hAjeR3+k0z/aNuIlnkWcLoy1u+vK4Griw/evBVpvregUstZR3oTQILU&#13;&#10;DWIq5J9ZT+nYLRIYETjIYGuh9xMjBJ121N4i6/bxlya3pCZzeyajR8zzFkXKOhjc8+vmDmyXGfWf&#13;&#10;Lk8bWa5/l8Yyk8RKzbPQvEp6cTJlyOM2QoJpWjBwguQljUz1jQc6+kq4wNTJva73FOYQSNOAMUAb&#13;&#10;7ZhPU7vD6OMS+hiUalfZze1b8nw3V/2ze5Uzq2Z/yxpqPd7fJ2iFMYbGxsa/Evnwb67+wT/gw1//&#13;&#10;KoJchOLwsHelIBEhLpdRHBpG59Qp+Ny/3oyzr7py2iuvvPLz008+/bgdSfi6H5e9Nggiyj3wyB/+&#13;&#10;9ZDjj5294PI/Q3l0dK+0G5crmDR7Fk697GIkSfIhzt8W87bflINA+QAsaZoe0POeJEm9PJ/M4O1+&#13;&#10;gKf02d8U3HTC7gBXkbJKn1UKPGhsa1GgvBwPo1wZlom8IGwbul71rFZYsuodZfqtlWsT9skYmK+l&#13;&#10;W0WGdi6ZFxGhkojeRFQwWuoHVz49Bq0M6erJ0tDQU4MLMoob9wjtIxKuFJVKUkRdXV3fL37xi1j3&#13;&#10;4bAj5i4DB/qHNkmlT4M/chUoXadVqQ2AV+0a4wJzQ4ZVF5zuRDwHBo58Pj/ZeuHevHDOZXVCeHUb&#13;&#10;enpGBMs3TM1TVpdlnGNEWafzYa18U4WacgPNJIAhlUjNpbsxUei/HQXa9MnxBJMDUPR1XVz/rj3I&#13;&#10;jIPAHaVRd1oZLihFKhIIEJI0xfjx43D55ZcpGmfXk/5X0VjI+1YDMJOoyluyTD8mgWQi5F3BW7b0&#13;&#10;YM3rqzDnsEPR2mojDogEgjBEb18vXn7lJbQ3TkEY5KGz2BvnmItgnUnTyrI1pkiwbL7VADvzunvF&#13;&#10;kg/07XtgPi/6vlQFPPV8Qt4N29Y0DZWRGCKW98WWSyWUlEE0TlMkREhJ0QcEzhmCgCEMAuSCAFEU&#13;&#10;IsxHCiRz26aeQg0mjPwS0GmjdNJBcv5nMn9D85aDbRXPaTCtiaHb0AG82avFmOJXa7Nwj2f4wjoL&#13;&#10;KrP08zMkkze37nOANEjY9+CPhytjiqaPZh75JXzpbOW3gATIZL+0fGxo7vCF9xvz5kSvZml4lYOn&#13;&#10;7FtM8Z4jiJkTWQRVh+U/lxLuYmBenzUdXNkkx8jsOnKZ3KGzCU5Q7WXny9TH/L+NtxuaTsxZOvZh&#13;&#10;QwV3jBq/w86vx7mG6B4SlnuKMbS6hmiHdiaaikEbIORdzuQdDdmbhTGGY444Yn5fX9+N533y43z+&#13;&#10;BeciTWIPII9V4nIZYT6Hy758HU5+/4Wdix5/+F+vueaalr3U7T1b9gJuZIzh0EMPPbsUl889/tyz&#13;&#10;EObz24522wMlqcQ49sx3gdcU5r///POn77WGD4ByQAOmg+XAK5VKJSiWy/WBAsrmrJRR8uHts+5e&#13;&#10;5ylncMCfetAqOkploKoaVN0cg8UtABNorO2AEEl1Y14xp7MyDVG1/FdanY2IUyqV2dMZiGinPMpC&#13;&#10;CDQ3Nq8CAwZHe2HVEr8uEmSVCJc4Lhk03fS7LsB3tNI4LSMfBhvy+bzZ5eccMufJIOC9Q8UtSNLY&#13;&#10;KvHkXm/k0m1s/OOD1yxKAjQdeRAB4OCc1+6Mhb06ajVzNjEzFbYXmh+VUsgDDPTLPCtRVKsSwDkj&#13;&#10;MNELzDRq+dtV3y2PUGZqsj2pYmGoO0b1x65mm2FPEgSRSkVzy+AarNr0DD71yU+hta0VQsikWm71&#13;&#10;qUpG1dnZCQAYHBhAIQyR4xwhY6gykpMCgURIiZCIFOAcr61YiVKxiAvOvwBhGCIVKYIgAOccYRji&#13;&#10;+ReWYOOGzWhrmgQd2kwGypBHN9e7u+2p9wGBa77yCazqs9ODKlgsKDMfllNlXySfp6KCjpapkm6J&#13;&#10;QD6XN/wgSEYHJCKVP2kKkQqTzBHQV5YFCHlgw+Yzxjc9GHeu3WAW15/pgsLt00pdKjngZSxmJPc7&#13;&#10;R2oYTOMYlRw54lXhgJg37JWOKoCzfjKCowpXOT/Mfc7pu3nctwPYhz3TiIvytOTPyiavS9lK/aoz&#13;&#10;u5lrP60Gx/L5rLw0IBA+nU3Ek2/9sUTyAG/2ejS3TXKoZD83oNgZijUJZqowDZFaR5oX7DjtuFQt&#13;&#10;hrcy3WLOXpQZf3a9e+PVXzAjd3d8o90N5dklS740+fBDm+ZfcC6KQ8MmOujNShonSOME5139MbRO&#13;&#10;nHDsLT/5yd+82Z4XRRFOPPHEw8Z3dl7c1tx8xfjOzotnzZp1NBG9ZSMWf/KTnzQceeSRc8Z3jn9P&#13;&#10;V3v75eM7Oy+ad+ihR9x5553N26IHYwwrly27YvZxx/Ljzj0LldKeO5c8VkmTBG3jx6G5q7Pr4Ucf&#13;&#10;PettEg2wX5SDQPkALEy7Gqmonh0AACAASURBVIM3efBtWObOnRuUipW6MMj56pwGdXpTNT8OMHCV&#13;&#10;Mdecbn7NbkZklCc3OpAxjv7BjeAIUZNvHkNxyNYkFVAbmin/62aocFVI/T+rUqg+CrPN73QiyBNO&#13;&#10;OOFVxoFSZVCRwFXifbXHtEZw3DHZvBpc/mQ88NqIEadFVJLUu7ri9ttvX9fa3Pzi8Ggv0jSGvgvb&#13;&#10;P98JRzEmj6q6Ffup4xnS5HaoGvAccrkaVCrlup0xMIxhzjAgg8N6VrQi7XoWPUUcQH9/PwCOfFhr&#13;&#10;DCxZX5IZA2ceaceEMPpDLsOXdbirVUIdHmMS5HEvcgJKUYZDe0lPoYwXBODl1YuQiCLOO+98AIBI&#13;&#10;heMJIvMeAHP38cjQEMIgQMBVyC6s55zpUStvaUoCKQg8DLBqpczKf86550hwmAgFkqXAe+LxJ0AC&#13;&#10;aKhthRAp/BErld7x7BpP0hhTb3UROYk6xNSiZuaAy2pO0Mq/9OS7SFTKGKbPn6unJW0FBFVQX9eK&#13;&#10;gBWQy0VoaGiUhiIdCQBACEIiCDHJf9NEGDAtvbRSRpgwf2YDpg38NYkNshSSDykWs5KGZWSOetAN&#13;&#10;pdbzpp1xzEm4ZwkLh1nJ+8hdgrqfHv7MRCqYB53eWxnpf2/BOMH/2loI5HJxrl4iAhwPu55DBj0+&#13;&#10;J1KANLb0PbC61WzWAueIrCtCPQDpATdVmQGVGsRug15yuD5E12vZRLhkSKlWiP+Z4/WX8sbd8SwK&#13;&#10;dTOJZyoE03VoY6+7wYLsPqzD/pmtRRufPKyr15HDS8x9XjVuuK/KkOIyIZm6dGJNDqYS1tk29PgJ&#13;&#10;kGut2ry3x8vZZ5wxM8zl3n3pF65FY1vbm3qSsyUulzF+xnRc8sW/QpwmV1x+/uVj5uYIggDTJ0x4&#13;&#10;b0T0yz8++eSTPX29d1QYfra5t/eOFStWPMkZe3B8W+cV+t76/b0wxvCu+e+a2NXc+plPXX3Noy8u&#13;&#10;WfL01sGt948klf/qHRi484VXXvnjB95/ycP1UeFzl5533risjDnvvPNqeRiddM7HP4q6piZpJN6L&#13;&#10;hYgQ5fNo7upEsVQ+TRuiD5ZdLwcpeQAWzlMiIkrTdMe1/rd4GT9+fMNLL73UFgSRVUqVnmOyfVqU&#13;&#10;IBVypfHIf7RSojd++Z16UxVH6XUgl91EBQZHNyMX1SEK8hAatzI4gI2ssgPTObOpZ3dfu507SiPL&#13;&#10;AFb1rRBJZWczWtbV1a2kFEOleKQBJCw48tRop89GR/KpYyji3MHMMgAjoQrKyQiGh4c2JYl9P00T&#13;&#10;8CD4XSUdOT1OU0Q8UjRhNsROzwuRk2NGz4nuoestEuoZBl8NJOSCHGrzTdjS39swBtTcjiKcc30a&#13;&#10;WzoGA+aAXdNZzTukwKC8gmVz90YEKCDkOQhKHWXRV2h1whsC4Gu67jzZ7M6uquyHItrvtm2g1olw&#13;&#10;yDK6GiPjHCPlAaztfh7HHfcOHDLrEJTLZUAQAh5IpTOQSrkOU6upqQEAFEdHfcBjlpPPa3rOAZng&#13;&#10;64U//QlHzp2LOYfOQZLE0F7hMAxBJPDHJxcDAGoLzRBITF2yagv4zJqFy99OdxzQoueOMWSedHiM&#13;&#10;+fT0iOoOglkQROYFWY+mRyoEasJ6NNeOg8gNoba2FgwyRN1Eg6rVnwBIKUWq7qZNUwHOAH0gQOMr&#13;&#10;IwuN/HJozY0EtI5D25BHKzs2+60G71Z8aqnkv58FJwQH9GZYwb4n+6rP91c9rD/XIJJlv4U/aYTs&#13;&#10;JJoanavi5aN6b6jCfy5IHKM652tTr/lboWk4ntMqGZodJ8FlPoZMh9Q/ArZeLeksPXQui+queuHN&#13;&#10;JtEfzMRp0F/FA3Bgv5LFcGWT96T7iz8hZNal/4IEyPoWCA161d6j2yGXblmyuLymaGCWopXYlPmN&#13;&#10;oNc6ebQ2okAbo3Zuw9jpwjnHE4sX/8XR71nQcOj843f6jGxpZATHnfVuvHDBeV1333/XFxljX9R0&#13;&#10;DIIAbW1tF/d2d78/qa+9/NSzLw+nHjEXHZMmoqaxAaODQ+jf3J179bkXTnn+wYdOCQfYexacdtp3&#13;&#10;H3jkkZf3WSbtN2iWMYYzzjhj6uLHH//YUy89ddXkIw4ff+pJJ6Jz2lS0dHUgX1uLcrGErZs21fRu&#13;&#10;2DRv+VPP/OD+JxdfFwJ3nnz66f+0aNGilUSEpx977IxDjj92wpwTj0NlD2a53mYhQpDPoaGtDeVy&#13;&#10;eUolTThj7OA9UbuhHATKB2BJU04se4D1AClNTU2tAFq5sXiPpcU4eitzvvcATFbBc5RCFyzAKt7a&#13;&#10;W5iKFAMjPShEdeAsgJsMxLyaOQ/lPuD6ls1GzTI1aAWBuZs75Pk6onhnN6y+vr5N+XywvhKPHgpI&#13;&#10;BUXfuuSG3rlhb7owsv0w/SJHWdHYWdEpFhXEaQlN9fW9PX2Dph4hCPNPPuHR3/3mQSqWB1mhMB6p&#13;&#10;KDtXZjkKpkThPgFtj8zVK9sKUyIQAh4hF9UijFhHpSy2e/MRQjAATDjhtG4rxuOR+cY1LBDZgOA0&#13;&#10;SdG9cSNyvA48yMF4wmH9Fow59GSw15x54b92dJqlXe+U1rfNJ05/slQai26cyaw4AhwBizA8uAqC&#13;&#10;Krj00svQ2NiIYrEogbHiHwgAHAYo53MyYk9mZnVAErm/OjzN5IwHQYBKqYTnnnoa7zv3fBQKBVQq&#13;&#10;FQVmCQDH4OAgnn3uWeSCetQWGm0FZr27Y9XAygGtnmfMJvNygZK7HvWZ/Gwx2dbJXp2jRZF9PxOV&#13;&#10;4deAfFRAW8tkrBl4Ckm5jFwYglJ5XlkYr75LOvWZGoPQ4aRChmtzHfdi7/+x7ZJD67EGZPo+llzR&#13;&#10;50t94xCcsGbmON44AwJuYweMTIAjs43nmqyQUYZJez2T2z9H9gAOUWhM8WC93VbSVoX8wgJwd3VJ&#13;&#10;zrCg1Yo3PybI/cSr1Y0Tdt638fr23LHORO3nsaAxXlYVar4yYJDM3Jm2s3uD0x8NpLO2Nx/EMkf+&#13;&#10;k+F17TE2Z5QNT5DzrgNq9Vw4idKq9i0nYgiOcWkbu6cC3GNwqg378K6GsiNyj5uoNhkyM6rybqjP&#13;&#10;eSYLx94o3//+9/PXff7zFxx+8nyEuUje3bsThYgQhBGOfc+78cw9v/vIxedd/KM77rnjNcYYWpta&#13;&#10;P9rd3X3LsWefiStu+DJax49DmiQyV4gQ5ijHCeefg3OuuhI/vOYvr3xw0aJ3nrFgwfsXLlz4/G4e&#13;&#10;8vaN5w2+O/bYY099eOHCf28a1zX9I9+6EYeddCKCMIBJUiokD8846ggwxnDWRz6IlX96bsov//EH&#13;&#10;f/nwww9fPHPqzCtXrVv10PDI6OUnnXRCWNvYiNHBwTdocc8UIkIQhKhrbEBFpJNPPPHEegB7vyNv&#13;&#10;w3Iw9PoALA5IPuDAchiGDYwj4DySG79MP2rwsNkMlWlcW8311UUm262uUANSD37AVx6cUEAGhiQt&#13;&#10;oVQZRC5XqxQtq4i4oFv/6DqJtKLqtMOgss8qBYbGOHet6zQhmTtvZLz33nsrjS2Nm+KkiEzwYpWu&#13;&#10;pzEq87pB8L3jmi6uRi4VmTSNQRRj8uQpW7P9yLXVviAo3ThU2oIoyMkwSO4CjCxrO+cYddvakOAo&#13;&#10;ePpHH7XUwCAXFsAZz9944407LjOFTbKmaQNTvxvC7NDI8JoNaa9Uytja24u6QpNWwqqASxWwcvRF&#13;&#10;grDgyHxvIJRDMxXa7IauExRil4tiLMDEGAdXmZQ5lxmxoyBCqTKKMAywYMECANJjnFNg2Kwp5wyd&#13;&#10;TphWqVSU19OuMQfOm35y9VOIImzp7kZvTw/ecdyxqk/MKDwA0N3TjS09PWiuH4eI52W4MqmamFbs&#13;&#10;fWzin3X0w3rHCtW0Z7gN2sogC/WeBm9GBGgmsAvGhKPqOTE1CIAEmurbURouYXR4CLkwQsC4/NHh&#13;&#10;6gyGPrpuD+wxmbTInD/V/TB/+IjI8UFvg2d9OUrmP/C8pvo5QNObqqvTNPeoa3GcFK3WO2rk9Rjb&#13;&#10;WnbtWwGfmRfzLVV95uMnWaGblM14YxnMutLgWodda1CtH9PFm3mSgM6NQDA8YKKU3D5JmWq4jrn1&#13;&#10;qH4pDyszY3NlX4bfHNrqyIqsTDXRDU5/7PxYWe6wuU0OqGszcej+JDGQMXqaa5oys+TPsb9Tmhsi&#13;&#10;jHw3JhdTJ7l9NjymV+3Y/zPB8lkMruWGpinU8RTOQdiL2ZwA/O9///exQRTNau7sRBrvWMh1tiSV&#13;&#10;CrqmT0NUV9vx+B8fP4eIWFtz2+UDI4P/eMFnrsYnbvoO6pubMTo4hPJoEZVSGUklRqVURnm0iNGh&#13;&#10;ITS2teHKb34NHTOmzXho4cIbiShLvb1RslH5ppx++unjnnnmmZu7Zk6fftU/fgtHnn4qkkoFpZFR&#13;&#10;lEeLiEtlJJUK4rIcU2lkFOViEbOOPxafuOnbOPSkE6esWrfqX2ZMmnpeKU1OaursgEh3+mTbLhfO&#13;&#10;OSK5t7Y3NjbW77OOvM3KQaB8AJY0TbVHeUzh8XYufX19DYwhjAKbZ0Jvj+6lDnr71xupyQas38gA&#13;&#10;KbPFugqwozKSqpTzEEOjfSjHQyjk6sE5H1OhdkGS7o+rIulwOeZ+YPpu1TPpQYKpEwAghNhZj3Iu&#13;&#10;l6OQRWuLlWGklFpPkNMfL/M3s6CTFB01KHHdcFb91p42hkpSQZrGNHnazPXZfvzq1l8NtLQ3Lt7U&#13;&#10;t0ydww2gFXwX4Nmi23Q+qQqqqFa+GOR9s/WFZhBQ9+STT273gSutFKRk7yEe03HtIgvTtvxTh1zL&#13;&#10;jNdD2LR+PRrrx4EFoVXc1X897mWmD37oIatWtt065DvqbLHLf3oOoebIUYCdVwGlzHPGEbAAYRhh&#13;&#10;69AmHHHkXMybJ6+Fuummm/Cbu++W97szeQ6XxRycJGmHhodkTVGEOElRSVOV0dp6Su3gLWAIogir&#13;&#10;X38dlVIJc+ceAQAIgwCFQsGA7w3rN6BcjjGx41AwxmETwLnU1PTTvEoZ2tk16s6nUf4NMgB8nhpD&#13;&#10;4LrgET5PymXtg2zDGURIkgrq8q0AAatXvo4wDBU41lcHyVPdgfos0NnEtTdWgS8DqPS867Xo8aOa&#13;&#10;V7JeVRd8ulc6ZcdHilakEiyRQ2/rkZPvB+qHGzmhzgKDGYMCy7A5q2rMJ7Skow/mVItVxh6bxM3W&#13;&#10;kQWOut/21gMrcxl3+uBuF+TnlDATrh/W2NWITU0rS2M97241Gkd6H5MF6JYC8NrRewMcec2yxCNS&#13;&#10;hhrVwBi3KMjjKwz6qjTj6TZ3IbvC31ajfzQJdNVSNGnhpceCMcCyX9xZtHtmhh/IoYmRZw5PunDK&#13;&#10;22xdKtq1oGlQtU8regYBB2jvhr4+v2TJYYzzQuv4cbsM2NIkwfgZ0zD3nSejr3fLpeO7ur66ZeuW&#13;&#10;/7j4us+1XnLdX4LSFEkcv2Ed5dEiJs4+BH/1b/+E8YfMuLCjqenyvZ1kKgxDEegbKJxy2mmnHfbo&#13;&#10;I4/cf+IF5x3zpf+6HbOPO1YmPtsO3ag0NIKm9nZ8/pZ/wUXXfubQ1RvW3iOAQzonT9rhM+F7qoRh&#13;&#10;eBDf7aZykJAHYAmCgLEDNCXe4OBgPREY56EDR4CshqdD6La3uMqUe57L1VG0UlIsD4CIEAZ5H7QY&#13;&#10;bceiEusVQLU24OrkRifIAkQLgpxzbW++E2yjJEmCJImXgqVIRQwXoBu9QisOrlIJrYxpIAxH+ckg&#13;&#10;WACMcVTiIuKkHLe01PWO1Y+R4dHnhksbUIlHlDLtF0072ZwDnl1jBjmKkhd+5yqXhHxUDyGQe/nl&#13;&#10;l3d63bjgwlda3WfULJLTN5JX+wwODKFncw9q8g3uXDpEc2pxAbIHlhVgMEq8NXSYTK0W/Ujg5rji&#13;&#10;LIzIkIGqfgEgw3uHRvpwyMyZyOfzeOWVV3DdddfhsUcfNUYWobKk6z4V1bm6XKGAWKRISV1MlNFl&#13;&#10;zRoAqbOXwNa+PhTyBbS3t8lhcY4/PPAArv7EJwAAPVt6AADtjZOdsejqfLpnEY//OYMHDjPgReJs&#13;&#10;5v8NDQwtwiMP1BDGWgty7btARdGNUuSjWgDA04ufUHU5/WBQ9+oylajN8arBXROZthwPum6OmS/9&#13;&#10;cY5VqiQps1S2QNkJqzZU8WnqyVKvA9tegp7H23majUnX6vF7A84uLSKAhMczADJ9ZY5RQOMznYQK&#13;&#10;0F7dTOe8HusnxtpT9L5klzp5TlnzHWl5ZkGq7fYYMkPL66w10chp6xFnGggrGWbtB0q2OJUyt1rV&#13;&#10;L7OGHDIbHG5EjfXiwpFjLmVcg5nlL7Pb+GPQNVJmjTn+AjOPYNJ45/Kj+gxOnyxPGe4188fV3fN7&#13;&#10;swRBgCAI5oAx1DTUbxfge6NCRAiiEIefPB8VkZy0qbv7hrOvujI86yMfxOjg4PZFpjGgUixh/MwZ&#13;&#10;mP++9/LB4eFPCyGiXerYzhSeudGeczz+yGPXRrU1R57/yatQ39yojvpsZ2FAEscgIbDgzy/D+MNm&#13;&#10;Q6QpGtvaVBK3fVMkjwsA6O1JkqF91pG3WTkIlA/gEgTBAQeWN2zY0EgEBOaMpw8E7GYsi9ETjILg&#13;&#10;fWOB4RhteRZ1p65iqd9UoSORtNLoaTQMcM+bGRVJo2Z3E/d0HKsYuWMR6sRiSjvvUSYitHW2r06p&#13;&#10;jFJpxJxLMoqhA349j1QV3RzglsVcJGlXqgwijkvldeu6q4AyESEf1bw2VNyCvsG1yjvoaoNKqXWM&#13;&#10;DxqfakLJXy0N3cKYVAw1OMpFdSBBzYcdNrlhR2nGmb5HlUwo8VjBYJofBRESdcVPqu6HZpxja98W&#13;&#10;lEZLaKxrAUAmB7QB+FWgx3qlskBHe/RdA4v2SbvXuJAGogqsmrDIMTheryV5fVEKIVIkSYxSZRSz&#13;&#10;Z88GAHz3u38PADo8DESAYCnSIAEpo39PjwSzXePGI45jJEJIME2+Yq5DKIXQ9ygLxEmMOIlRqVhP&#13;&#10;xwMP/AG33XY7RoZH0NPTjYjVo7l+IgQJ6LOdpInieIf0KMeAkpaGrqJOhsuq+I68962yLj26GjEo&#13;&#10;JcfIIw0SnDVlamAQEMjn6hCyAv742CPo37oVAgyJ4hvjkYSTTZhg5AWBWfAnhE205IE5skajMTCU&#13;&#10;BTqOBzRLLrK/GFuUK6uYvjddAxUrD01Gc0FIzZU/BH3u38QDkOQB/ZOau7PJ6Zulo4vSskDULVo6&#13;&#10;kzpyQM48MMdTHwB6NSrppu8Rt/MAgg2ld8SUFoGu+Gcm7J05fADTgt0j7Nq30UWU+RdVssFMj9n+&#13;&#10;CNnJ09uMkS1k6aEEmlmPBneaMWj5pmWCK3x0HfIZ2Q55STPdqCi757mdrtpSnPVHPg3cPQEECHLm&#13;&#10;QbVmXnMNLeTXD79q+4cao5kT1+awZ0KNwyDA7bff3vaFL3xhwtNP/74pDEPlxQ5aiMg7878rJSlX&#13;&#10;MPPoeQCQP/78s4OLr/0MKuXyDoPwSrGEOSe8AyyXO2HGjFln7wM/jdfhqVOnzg4K0QUfuP4LGD9j&#13;&#10;OsqjO5d8K4ljRIU8rr7pO/jMv96M5s52JPvIo8wYQ5qkGBkcAmes572nnDKyTzryNiwHk3kdgIWI&#13;&#10;GBEhTdMDDij39PXUgICQ5zzlyebsclVEW1wViGAVTlfrMYlCXI8yMxUYjWJEAWUyGpIFlTL7NikF&#13;&#10;IrsZkfcvkRPqSO737jDkM5zrvhHErhxSBjB9xvTeVSvXohwPqoRItqeuEV2DLpccOuxTKxrWhGDp&#13;&#10;rp8vxUMAw/Czzz47pmU0V5tbHfeWqWfra6yzeZaFIKY95igw1oNl2nIfBlV55PSzAgK5oBaMBQ0t&#13;&#10;LZ3NAHq2h046FwBT50UDhawsiSwo0/QTsMq9gFIwGUMQhOjZvBkiIdTVtEo6BlzXMuY9mZLOzqAM&#13;&#10;z0Iq1oYn9dMA41LlTxN57ZZdEzaruNVuMyuGqURRpGeUAMbBGDA8PID/+eV/47/+6+cAgEBdXaEV&#13;&#10;Ju6AlY0bN4EHAabMmI44juUcOsq4phmHvBiMqXbjNEF7ZwfKlQq6e7oxY+YMAMBpp52G737n7/Hq&#13;&#10;q69h2bJX0FAzDoVCA8qVkgmVNQYzpqzHjG1DGTTQCW5OW+aACUkuBWg8hdBOhM9nvgyiqucdema+&#13;&#10;yYcNaG2YjNUrV6B7czfGT5mMNNGRATBzLvQYNc1Jept1N63RMNOAAc1K1tm/4BoVjE/cAB/oxlWG&#13;&#10;d6fvTp0GWHE1QiIIxmQUgSCIRCBJ5X3QcZqYNoQanF5LErcJ+V4q7FV4pJN7ORRntr/6GY/QGdCv&#13;&#10;p1PLfVLrlhipMHdFJ+W1l/tLiDCMwNNUiRFLNxfqkh6QoRkzCQbhPGt6Yj9wsK8zr+6YnL+N2NP7&#13;&#10;ihYLnqfa20z0Wz7fOE1ms4eb59xarLhRVWZNkl5T1fxHum/V/fEbH6vSTP2W4HYv0sYx1U8h7Fir&#13;&#10;9wLARuCQA6w1MJazyxVKVp49tqueXbdce+21NXffccdH1qxb/86rPvYX80FUuPl7Nw1HPFg897C5&#13;&#10;v1yzYQ3fnRg0SRK0T5iAj9/0bUw/UiazStMdB4JpkqBr+jQ0jeuM+vt6LgvD8Dfxm4Rt776Swj0b&#13;&#10;HQQBNq5bd91x7z133BmX/xmKQ8O7VHtSjtE6bhw6Jk+WXundON87WkSSYHRwCPU1Neu/9a1v7R8x&#13;&#10;4G+DchAo74clCAIkSRLde++9/MILLyzvCQvVPkqqsM8LJ14HAFFYA1cd0aGfvmXdZlDVz2YVQ63o&#13;&#10;aWWGwJybE30ACAXc4lRZL8nVCkh5l3UDVmklB1oyWw1c7cCBgm5rsMZ4e32Hci3vdGnvbFknSBTL&#13;&#10;8WiNVpizxgHK9M1oE5qutoeZDluyxEkRQcDLEydOFL29VU5lzJw6c8PGdRtL/cMbaoRIoNGUp5Rr&#13;&#10;2gLwFEGl+Lqqvwv4PBWVCAHLIwqjoFgsN24vnbg8F0VhwBFxjpg554jJhgtbmjk/jieEAQgDjq1b&#13;&#10;toAIyEd1yuPNQRBjKIkOH6kG9PgNfzPNL3beOA9QiodQqgyjvtABpqCo4U2H56oUeUcRJUNfQgiG&#13;&#10;6RMPx49+dAv+5Z9vA2cRgArq62SeEZ1sC4yBS7mHlStXYs4RR2DS9GnO9U6AcgB7EQA6oo7AIJIE&#13;&#10;EyZPQr6mgGUvv4L58+eDiDBnzqFobGrEb+/9LZ577lm0NU/UkwzOZI4AgdQZlJO1l6xS7RaLUVwZ&#13;&#10;og0KmsB2HixvWUBpUaL3hDpPCwNm9Oo3rzhKfMAjtDRORs/GFejr24JJ06fCDSm278rM1oIIJIRR&#13;&#10;6i0eZpY/9JsOWAZJwGvZJWPGM2jI8pP10to2XBow51XDN5DJxVLnfutUR614gNYfn3tCf1tqqgV6&#13;&#10;ZGXWNj2t9ky86SPzvwMBggEhcxLrcUCkKcqjRYg0QZqmkp/MGrRzSLCZxxn59XOFML0dxPFMe4N1&#13;&#10;CEnZSdHzolixetO38iirEbjbWBXoVfLD5WFtq3PZuspm7MkJ+beOuHG/dqpwHvbrdvvr4mAGvx5X&#13;&#10;7r8ZhNHHL4wRUdEuu18Z3nZBuwnNBkCEcrEMDrA4jhn86E2xo7eOfO1rX8v9x223vfv//vCH19W1&#13;&#10;NL97/GGzMfWow1HX1ITBjd3Y8Orrs17fsvGK3t7eEc45RLKbEkopnjvh/HOQVGIklZ0Dt0SEXD6P&#13;&#10;1gnj8Nra9XPv/8MfwgULFuwtIOdx9oIFC2Y9tHDh++ad8U4IdUvArtaeJsm+P5vMGJI4xujAAJKU&#13;&#10;Vqb7MKnY260cBMr7SeGc48QTT5y6btWqizZu2nx2yPgEAnHO2OaGmrqnZs6ZdeuSJS+u2BlrXrYw&#13;&#10;Ju9GOtBCrznnCIJgCsCQi2qdDK/amm6VXO9+RUdL0Kofc1CoVhA4zyiGGbVEeuQI5XhE15wJ+9Ug&#13;&#10;xlqpdRuuDsocT7JRDJhtzyoaGS1KlUQkfTtIOq+sWblkraBk82ipf5qrsXlX3jig1wOpakzMUXZc&#13;&#10;NUaTmsBRqowiCFjpmGOOSV944YWqfjzyyCNr2ttblmwZXHtCpTKEMKh1FEWl2jAYA4QJNTVfk/o/&#13;&#10;y4QPauOIHoBAFOYRBoWop2dL6/bSqQx5NUcURoh4gJBx6fHS3jLttdJeCQeECpIcGDCGgHPkghCb&#13;&#10;1q4DR4R8rh6aGUnoPuu6dA1O8RRLPRv2/J0GRWGQx/LX78WKdY/hzHd8Dk21XUjSsqnTw3YsU73b&#13;&#10;pBM+m6QVTB93PNrqJyPgdVjd/TSWrX0IXV1dAOSaTNMUaZoiiiIsX74cL7zwAm74/vdQV1+HwYEB&#13;&#10;Qw/dDAeMJ08nfQoYIJIUk6dMw1HHH4dbb7kFH/7whzEyOopp06bh8ssvx1//9ZfBOcc7531UJqHx&#13;&#10;EL6moiGiAfzV61g/6xpXnJBtD804wBiOgUjdk0NqYjR4krLIIBHZguFZBu0F41pe8QDj2mZh2boH&#13;&#10;0b1hE3In5VAqjkJHblgEoTytJJCmqUxuxiT9OWMIeQjOAxmODtO86ru+1seuWztuf94NGHPoxpj1&#13;&#10;CXJNDC+yRLejZICwMhVEgPEQa1lpvd8CJCM1GEfIAwRcghgdemrPPHsddcSiIpAhsZTRmicTIQDN&#13;&#10;a2be9b8KIEIDJoZ8voB1a9bg4veciVSk5nM7bD23brt+uL/uhyKAwmpattsHmf8f9T0cqnJ4GbP8&#13;&#10;N/3iAnVTR/Y5ylSleTT7uQXI29tm1WNZ7GKW6diybWyGlH/bTNX++vYeJecXzyDkd8nbTVmmN2qd&#13;&#10;EeS62rB2HdI0OZ8x9hQsUGYNDQ2DJ5988nWPP/7409iOQkRhIYj+M+XskgUfvBxnXnkFGttaERUK&#13;&#10;5pmkUsHAli38yd/c27DqhaWI8rldB4BOqRR34PzuGIWEQKGuFuNnzMArj/9x2vXXX98KoHv39O5N&#13;&#10;2iZiQgi+Zs0aCoIAzz/77GcaOzu6Zhwzb6evz9ofC2PypojB7i1i9iEz/vfZF18Mu1q6Dq+rK8yL&#13;&#10;ckEHcR73bdmy9B0nnrhy4cKFa/eeR/+tXw4C5f2gXHrppU3333PvB55+6ulv1rY0tU8+4jC0T5qI&#13;&#10;IAoxsrX/yK2bu89csXLlNXVR7j+OO/24v3/wwcVVWYB3pKRpKoV2OtbutWOFiIJp06Z1DGzZ0tk/&#13;&#10;MhKMa20tNba39yxbQ6MPSQAAIABJREFUtqx3R62me7xIvTUPxhCGeaWNudqtVcYZc4GH1Wu0Jmie&#13;&#10;dLw73rOwSg0DAyPpaRYkUIlH1ff+/cl2r2bO27br7rPWo2Ib1N5Crf+bsEQDWnWdfJdMjTc+tLR0&#13;&#10;YXNdb7E8OI1xBggOZsLPydOSqoCVBiFGF3HODkMpkkz+W6mMgAijJ598cnr77bdX9SMMw6Srq+Oh&#13;&#10;rVt7TihWBtBYWw95bY6rODqUZfoaMNJTB+0FNGA+22E1lijMI+A5bNy4abvPKBPyCSANKIV8HmkS&#13;&#10;oyKkVy8l5SUzz9pfZMZYeQFUyBgCHiAf5dDXuwW5oAZBkIdmZp0MTrhgluDxjoOW7J9M04EZICMo&#13;&#10;RSkeRioSJEkFYynwmrf8ME1DPQXkPNKBU4CWhikIeA7re/MAgLb2DvUMs/UC+OEPf4iuSZPwvssu&#13;&#10;BQdQWyiAoM6kAvbKI8YRMmboBMi1VdvQgDPPPw9f//wX8MTixTj+hOMRVyq44Ws3YOOGDbjrrrvR&#13;&#10;UNOOJI0zi0p5/VzFW+cPcPjEfqknS//mRySYJER6fBoXeaDXoSrpbmS8i44McaST+VRQiub6cWCI&#13;&#10;sHnzBkS5CPrsrMfPar6JCKlIQAjV3HOAy8zuIeceH2l62HpcvnKAnENGz2trqMKc4Wo6un9puaXm&#13;&#10;mauwVeaM2bCvGj+pa60ULaIoRE1NLaJInn0vKBDBtyOhEoMF1kEoM69H+TxyNbWopEPybmrGZJi/&#13;&#10;ogk5sp+TWVIgAnL5PKZNmQLKnpUWwryrjXFVXneHekzR08oGz98Pue7dGWGmE14CSHLnxWnAbdDM&#13;&#10;kY6moCpZDtUf3U41drV90d0yESy2Ge9RY5A0n1VtoqiqYAe0FmnkcVaOSWqnIi20kVyvE8qSpvrY&#13;&#10;gDdALYPd/YwIRAJTJ08C50ErZ6yVc44oirB+/Qa8/PJL2LR+/WwAbwqUv/e979W0t7Z+q7aj9ZLL&#13;&#10;/vo6HH/e2UiTFGkco6ySHup+NXV04NyPfxSUCiRxvE+vKRqrMBbo3BSFMAzze6vdlMCIiNfU1FCS&#13;&#10;JEE+DE87+pwz0djetstXaO1PJQhCdK9eg94NG9JSmP9gTU3NN3KFwklJikKQRDL3SRTiiSee2Jxj&#13;&#10;7FctnZ3/vHnz5qWMsf2LUfbDchAo///svXmcXUWZN/59qs659/btJenOvpCEbBA2AVl0QDYVEMQd&#13;&#10;Rl8QFRFcENFxGZnfq+KoM4oz6Ii86jg6jgOOMgroiMPguARUthC2sJuN7N3pve9yzqmq3x+1nntv&#13;&#10;d0ISIEo/+XT69rnnVD311HKe7/M89dQLTIccddTS/7zxxh/MWHDAMRde+VHMXbYUU6ZPQ6FNv+iV&#13;&#10;lBgbGsaOZzZ1r/zhf15+x83/dfacOXM+tnXr1pv2tE7JJQGAwJ7Pj7//+29O+epXP3MhJ7qIMza9&#13;&#10;c1rPzPlz5/CRgcH69ief2sEZW3/IIYd8a82aNf9JRPuH6UoBSoo2ThEKvIhc2KqzzPuXavhlTkXJ&#13;&#10;uXeD4pVye9Tsd42eVCkzpMajLA1o8sqAyikfFrB7CgBxjuUmraep3Vr7liAAnDfgqGdJpwCiVCwO&#13;&#10;SyF0Ep6JEocYwGHBvVX+cl/bz06J0nKqp6NQUo5dcskl4tJLL20qWgiBQw9d8b87evs+PlYdQnfH&#13;&#10;QkgpoJUV6dtueyEIo/XHkeS9Wo19ZyXNWASlFLZt2zJlvKbefPPNnU899VRboVBQpVJJ/eRnP5lF&#13;&#10;BBrs78fap55CpVpBphSUEhAGJEuEvWb3CTNE5lxoRjq0M45iPP344ygW2sCJh0Omgfdm707OXW5J&#13;&#10;AjqBjoBNVCSlRK2utwVkWQKlCMSA/Hm6HtSEf5uOzSnW1osqISBFAiEyVKtDIA4sWDDf3RfHMTjn&#13;&#10;uP6GG3Ddddfhrz75SWRjFazfug1KSZPMyxgViJmkTwBnXO/9Zkx7RhmBFwtYvnw5eBzjg5d/EL/9&#13;&#10;7W/R1lbC3Nlz0Dm1AxF1ohh1QCkB5Ha42j4PruTGgP9CkgdGIVE4mE0BFtY2l5Pfh2rlFR45lK/W&#13;&#10;IQ+9bpmbhJBoK3Wipzwfd/7ql7jg4vegEMWAlK4c6cCuUeUZBzgHcQbGdNmsUADnDDzLoAG4rtGf&#13;&#10;u93Ir18TQ7xvAaCWByF/nnAoILjyYQxHStmhRg6EgghUKIIXCjrKwhUOY3BSKMQxBnb2Y90TT2Lt&#13;&#10;o48jTVOsXLkSixYtQpYJME7QPuHmZU8aYykRoa1cxmOPPQYpBR5ddT+2bd6MA5YsRlwsQkrp+txF&#13;&#10;Y8AabrzXulavYdnSZfj1r39tkswJRFEEa3QKvXy5PcXBuGj1fTNZg8FeLeV5Mm2asMzAMDwR7VO+&#13;&#10;9jUF7+W95TO/970RRNslWbmImf/44Q/xtre+FYyxZFdl/+hHPyq8653v/H5dijd/5OvfwIqXHTvu&#13;&#10;8UVKKYg0hUhTTLSl4IUkpSSyegIAtSzLnjdXroliYfetui874ogjDkyEOGjZsccgLhT2OJR8fyQe&#13;&#10;x3j87ntRKJfjg15xwvuOfNWpmLVoAUrlMqJiAUoqJLUaqiMjsx5e+btL/+fb33tHzPnvzzjjjAtu&#13;&#10;u+22rS80//szTQLlF5CUUsVCHF89Y+GCYy695u+x+MgjkFRrEFmWy8JXLJex+PDDcODhh2JscHjJ&#13;&#10;6tt/9c+LFy8eXrt27f/uUcV7sTYQEVYsW3Hi/3fl+76qInb0S898NV565qswe8lidHRPxfDO/vLm&#13;&#10;J59e9Lsf37zo0bvuPaXE43PPPfPcS2/87xt3KwHSc01SypgRA2MFIFAetd6R37qbD3fzu11dGGWg&#13;&#10;99kwzfGetyA6VXXU05q5LrW6Sb5MFx5Lmh2/Hywo174HA6WxmfKgGvDAhbHdPgp4PCIhZMwKEYhs&#13;&#10;5mWr6Jt6QmeEaZP1lIXhiK5t5KQLAJAqg5B1SKWGOOfj7qk+8NBlD//6Nyt3plltGmNcdyEBYRbs&#13;&#10;5jzmxiRheHSJmbx1IuBb/237YrwEeOeff37XRRdd9LOhoeEDpRQGA6gCgOLNN/4nfnbTzXkTTCs9&#13;&#10;JlDgrBHESooRh8xSzOlZYXgXXl7K/jQXaUGzC80P+sQqcdoLr0xYrtZfkqwCxiJImeUVL5UfUwiA&#13;&#10;kW1Yvp1SA2WT/XdgZBvmzZuL+fPnQUqJer2OtrY2AMA/ffUr+vfVX8Y1X/qi67fwSCYvp/CDzZhs&#13;&#10;womJkCYJ7r//fqz87W9x1tlno1ar4aEHHkR7aSoYiwyfIaoNZRhMumC/cHjZDynDSa5DA2+eF0WD&#13;&#10;99BmD/fw0Q07O0/sncYYRuYmm4TQPQdg9qwl+M0vfomf33QT3viX56E6OurXJuX3nyohgTQDpIIS&#13;&#10;GZTZBqAy3Uduaw/ZYWW2CARZx/PWJMobCADtoSaYJF7kRWn/M+XpzOgKSgrjedWF6BDwYD0VEkwo&#13;&#10;2FXAGkZ0ZwNZmuCTl12Olbff7li44IILsDd0yfnnAwAufO+l+OvPfR7VpOrb4ZppEnmZ9d1vD1BI&#13;&#10;jUdPBFEjYaSADfFumSjL0EQgzkfFUNM1S437aHeZaVgGySsaALEPhDC5FRrG9C4paPtu3b67PD/L&#13;&#10;ey0vu96tnL9fV9C67gZY7Nbw8DmbP9P+3h0XxRUf/egxY5XKG898z7tw0LEvRWVkdPcA8H4Ikokx&#13;&#10;1KtVbFu/HgTa0tvbO/R81a2UTnjAiKm2P7ZN5VFUmLVoAcS+2se9n1C9WsXxr30NjnrlqZizZDH0&#13;&#10;dhvhjJGAniMs4lh85BE4YMVBpes/84XT7vzNyo8wYh9z224mqYkmgfILROeee+6MznL712cvXfyG&#13;&#10;D3z9Gkw/YD4qw62PPZNCoF6tIopj/J9P/TXAaNojv1r5+fe///13X3fddc86ZV8URXZGPKsVVSkV&#13;&#10;zZgx4x0be7f87XFvPGfOcWedgUNPfDmIGGSmE5d0TevBwkNX4KhXnoL7b/8Vfn/TT994yy9vbj/5&#13;&#10;5Sd/aOVdKx9/oS3Nqch4IepAxGIEepvTfj175F+oRlFtTBcT4r2WL1OLu5zGylCpDSIVFigLk0RI&#13;&#10;+iKkaqGMW/1Uo0B3dmuuIq20Oi6tLmMVbqXPXVUWLe8FrVq1iqdpVmYlFrTZa8vUwLc9bzNfswra&#13;&#10;mNe0CYCUKdKsBsZ4VYrxF/BvXvPN3h/96w3rRmsD0/xxXAFZxdwqdtYT5tFIwGkDGUWUlPccjUdZ&#13;&#10;ls2u1Wovv/jid8dz5s51YW/ESAOCTAbgrGGvXNBuMu7SMJCAiKFWr+Ob37wO2j5OOU+fbh9ZhnPS&#13;&#10;bAzjdccEgWD3yeoAVv0vk9rRkYoE2vDgM2s7JgF36omC3UCgfKSFrU9JwISYgxSkyjBU2YHzzroA&#13;&#10;XV1TUKlU0NHRgUceeQRf+MIXMDAwiCuv/BswE3qr8bEPK/cRAUAAUTSIJNJnaTPd/iiOcc89d+Mj&#13;&#10;H/krTJ8+A8sOWo4NG9djSsdyxLyATGYmFNbOZWt0gG+Dm7/2mv0rGM/It5n8F46UizKxY84vFpQD&#13;&#10;4l6mufOt4W+xRg/vfdWh1DOmHggAGKuMIZMKqfGA2ubUa3UM9O3EaH8/vvz+y9xZnyP9/YCQ+NK7&#13;&#10;L3bGJYXAc4sAIDtQoEtuTM4VfBUsi+RuaczKrKQ0Y7IhxJ8IUBKVAa1Lf+ujH0dciKGkwujOnRjq&#13;&#10;mQ6kmQ4VJ2B4cAAP3b8KZ515Jk4+5RSkwiYCs3vxoeOjWxzJ5kSv/DgipqMUrv/367H6nnuhpEDE&#13;&#10;OKCUSdToBjgkaee9khJJmrm9zUIIcM4BMy7tfggfYURNMgl6Od/xXmhNd+mi8sAsDAu3ss6VGAzB&#13;&#10;pkzZQe1hX7u5kOtqasmmHjMN9zS8dnL8W4NY+I2NfrDrZQu9IXeklwrW9oZyc4ugrSOYdo3h5Tby&#13;&#10;CQjKb6gzf3urOsOqlB4LpmwA2JWpmjGGvmc2v+clp53MzvnAJS94NuW9JSJCbXQU29dvRFd7+/p1&#13;&#10;69Y9Jx7lOI7x2te+dv59DzxwIFdpuaurZ11GqpsRJUoBlUplSqlcZt2zZ+53oel7S0pKdE2bBsZY&#13;&#10;Liy/idIURISXvvo0TJk2Df/v8o9+YEqGVVt37viPF1o/319pEii/AEREuO322y8drVXPvfCy92Lm&#13;&#10;ooWojuz6bPAsSTB1xnS883OfxpfefvHxP7r+Py4moq8828Fd7u6uMcZUHMcTzKY8RVGEOTNmfbav&#13;&#10;r++T51/1Nzj9nRcgqdaakjxIIZDWE/AowolveQNeesarcPXbLz79jrtW/ugtb3nLK2688cbnzZLY&#13;&#10;SEopKCFZXCoh4rEDLTllFW73UvBk/rXpFA3rSmkMfXYYLH+dswhDo9vAmEKBR3qhNsBFuWMpnE6K&#13;&#10;Zj3Eegjg9vwp43nJhTu6ttj2GH6Uznbb1lbKBgeH90CCmi677LKoVq11sCncMOxSSTXfHChpFjBQ&#13;&#10;IBuy7XGN1ftzs6yGJK2gUCrWRDZ+IpFisZhNn961abQ2eExuT53My54CZckHwSq3d9Sxa+8y/5ED&#13;&#10;BFrIHR3tSb3ePFd3ju5UjDFx+eWXx4cccsiE8tsTGhwcxL985xsAuPFeZQYtSTjnWxBGHirF/o9g&#13;&#10;nBOgk/0ADDqhkxQSQmignMlERws4z7wBR6ZQF/nguj2/J9LVYxVYd4/CyOgIOOfo6OjAz2+9FW9+&#13;&#10;05tQr9fx85/firPOes0+k1mtVsMRRxyBE048AR/+yEeQ1BNM7Z4FziJkMvMYwFnSSe8RdiIz4bLO&#13;&#10;MNUMtFx0SdDkhi9NH+hSmw9GM+H2pAKFm1r88oATQO6cVCkz9LTPAcAwsLMfCvoc7iDLIEhKVKtV&#13;&#10;zJ83D+9857ugpNTJDSMOziNkWQZ7tJ328lojgp6Pjmz/Bg220QI5MEQh13De6Rxoc0adAJaR3spB&#13;&#10;xPR+a8Yg0swlGbv33vvw8KNrIIVAVCggVRIRj8CjCGedfTY+cNll2Ff0+GOP494HH0TEOfS2FeYb&#13;&#10;A0CaSCB7jJs2vmhvuTTyDe+3DQ/D8Ju8oQ1gt5Fa4dIww3lw0QDbIJGZNXSo5mf9BeTud73j8G4A&#13;&#10;SsnvzB9XB6Hgd8vXg3IyCW9pjNDIs2iPqgvmqjNGNZfd1OhmJpovIRB/C3XATYFwrXMseCBODXz5&#13;&#10;PeUTQ+XDDz78uCc3/vGC11/+XhTa2pBU9+yc3/2FGGcY6uvHcG8fZs2cufblh504/w933LGsWCp1&#13;&#10;KSHWn3f++Zuuu+66nXsK1IgIy5csP+eZDWsvvPWnPzsxE9lsCSBiW4YZ43Up5fDZZ5+1eNXdd5eG&#13;&#10;6zWK432b7Gx/ISnEbhkAlFKojVWw7JijcPjJJ7T97sabP3vFFVfccs011/xpD7TniCaB8gtAUkrG&#13;&#10;iM444S1vxJGvPBm10d10ChMhqdXR1dOD484+Ez+95tpLLrvssu987Wtf223Uo5TiRx1xxEG1alWp&#13;&#10;evq+EuevgQSfMrWrV9Szu+YuPXDVmjVrdjSmlp/WNe24bX3bP3bCm1+PE95wDirDw5jI0yelRHVk&#13;&#10;FMVyGa/74PvwzSs+fvgvb7vtTAA/3F1e9zUZT+x0zmMQRTllr0G/84q9A0yAz5IUenSp6RVslQoP&#13;&#10;sGzZDIOjvTh4xcFQQmDLxjpCTcLq4hS84K3FO3xpE0JFwlvjKceifXMrB7ztS7pQKOz1xhwFEOcx&#13;&#10;LPhxQKlRv6MAGgThlDlgEYIu80UqashEggIr7nLh1rqqyCktts5W70KlD6s2n5EzSOQwZXDRKp3t&#13;&#10;XV31nTtbGLXqAJRSlUoFQgjUajUUCoUADNjKAtEEFbcKH5Rmb26pVMKOHTswMjqKKd0l6D3OGRqN&#13;&#10;NASG8PzPwFZi7jVjhXxCGzuWGXFImUBIPTSkyA8RHSrqDRxWidbfaa9aTn52TBhDCpQCZzHmTz8Y&#13;&#10;N1z/A9SqCYaGhnDnnXdiwYIF+KuPfBRnnnkG0jT1YzkY9xZoWT50vSpXo2uzuaFUKuGGG27ABy+7&#13;&#10;DF/5yjXIshRT2mdBQZ+Q5j3yzbw7qTYJ0xsNrOwUkLspv4bkyfMetAtw28ApV4//mPdkGbCiD/AF&#13;&#10;EUchLqPEuvDI/asM6PUh2kpJMM5AjGHunLn428/9bTNjfyL0L9/+NlY//KAeV0ZeOgiDkJj9hmOj&#13;&#10;o2BcGwCs3Kz3NgRmjizYN+HgRIRSqYQ0054XzhigeLCWKmdgygXwt8B2bm+2MZY0rjN+TDuE7O0q&#13;&#10;DWXZF4tbM2V+4PpND8qPmVYgMKijFVRoXouC6IFgypEprMWqhtysaPBUI+Ar5xVu0eRWhoHxdkmr&#13;&#10;oF/1vJJue0OuZGq81iAzw2PYJyEzwWvMPZcrX7WuA4CL5JgIJ3POsfGZta+bufCAaObChcj+DDIz&#13;&#10;cx6h95lNSJMEWzZtOn+sWj2P2ttmp4yBYl77/r//+8bOUumW6TNm3PLHDRv+QES7HQf87ne/u+em&#13;&#10;G3/83g1bN316xpLFhSVHHo6lR78EcbGEkf6BrvVrHsNT962acfsvb787YqwPUdTSCPViIxvVs+jw&#13;&#10;w7Dyhz9ZePvPb18I4PEXmq/9kSaB8gtAc6fNeuWMBfNf9voPvjdnZd9dSpMEBx9/LH7G+Yqf/OQn&#13;&#10;ryei7++qjCiKsHTp0tdGxD7R1ll+6cEvOy5a8fLjXjtz4QFIa3VsevJpPHHvKjz00EPPRIxWv/71&#13;&#10;r//QLbfcsh4Afv3rX5fOePXpf3f2+94Tvf7y90Jku2e1AoB6pYIjX3ky3viRy/DjL/7DFd/89Kd/&#13;&#10;dulVV+22J3tfkhCCRQXWUYzaEbMChNKKlX73K6+EODejsf0rmzzHKCrhi79BATIaWV7ZIQIUg4RE&#13;&#10;39AmHLPiwLUjo8NlKbfNNilhwJgFdVZb1sCGAkXEvnuV/0uTspk7VR6YBaoTXDsAzgvPbsA10IZ0&#13;&#10;AxGICnHZhACbs3at90F5GeTDBa2CFCh49qgri1iVNigkWRWZTKBkNLyrsS0BqZRw4MeiDwfQQfBH&#13;&#10;ROWVNmvxV/ZILvuFFRvBeNR038+aPmt447oWSeeL3rPGOUccxTrplimL+Qq9NEJvT1CfJSGE+35g&#13;&#10;cBBZqhDzEoRMIWVmogqYLdh5WPQwMgAhAHUuAiIYnwQdahpRjLqsuNDrJKvBbO3SMpMW+FpWraHB&#13;&#10;J2izGbiVQ36mSkYgpTXDly47G10dU/GTH/8YH/rQh/DXn/gEjjvuOHR1dcGeF88Zc+cb5xK/OaAP&#13;&#10;X/Y4ZI/4Ofroo3Hn7+7Ep/7v/8UX/u5qTO2YjXpWd9Ec4T7lJvBgdV63LliIbNcDBQReNb2KaFkp&#13;&#10;8gDJgyJbiw/B1+NN6f28BJP1OvjO3G09qtazrRPU6GRcRAwRj9AzZQ7WrL4fIwODKLe3I1Wpm38M&#13;&#10;QBRxVOp1JEnigGFBZ6HNj3nbr3upTFrPXyDO5ijY/AOubgDOa27/jqIIvb295mg1qRNxKb83mBsP&#13;&#10;LuccxDg4aeOAtVfm1mlTn4QEJMAU0+dX8wajhOk/t67YawbsuRlnr9m6muBjIOJwTPuL5oLVB2z5&#13;&#10;uqzwWC5Seo31azu58rWMrQGHXLFofGc1cOgiIwIwmOu/FmuwDPqJAn5y7ysrNweIg2s5AcA/3QBY&#13;&#10;g2bCvRfNvdKUF2a2ts81ZjzPz+E8MZPfwEYl5e5xnUfuT2dgy3Wsb7nGys07oYMr477UrrjiivZr&#13;&#10;rrnm3MMPWYFSezvqf+LeZAAumu0v3ngOjnzlqdOmzZuDYrkMxhiyLCtVh4aWr7r9Vx+752e/+GhH&#13;&#10;ufzvr3/HOy6/5XvfG9xVuSeccMKCf/3ud2/umjXzqPf//Rex5MiXoNjWhlC8CsBw305s/eO66bd+&#13;&#10;89vTH73zLiS12l6vb38OlKYpFh66AnGxyB9f+0j3C83P/kqTQPl5JsY4hkcGTjv+rLdE0+fN1UlX&#13;&#10;niVJIdA9eyZ4sYisnr46iqLvT3QmGmMMne3tH3/88cc/u/zYlxbP/cSHsfDQQ8AjHiglDLWxCu75&#13;&#10;+X8f8ItvfeeAn95yy/xXnnTSxb/53e9W/+Wb3nRB9/y5p57x7gt1WNmz3NuRVGs49jVn4Pbv/Nsx&#13;&#10;X/iXfz0JwH8/60bvA/rMZz7DGIEzihHuZyL3VtQvSBeIad/RBsiN7yHyikBO31Tec0eMIGUKxlP8&#13;&#10;4d7ff6mtWHxpFE19T/5Na54M67HMKceiU9Ac7goWfP+qzqWoCgA2wCd4Se8OzQXQBxAjbiuzmCGn&#13;&#10;NHiVQKEVqnHqndU5jDJCREjSKgCFJMkGbQKU8YgUyUYw7Y/eopzcghvcdTIKWM7DCy9bAjP7uzM5&#13;&#10;dWr7uFqLtAmPTFXK7DdXFpjacNmgnQ0C8bwZRcy2fWR4CFD6rONcGyhI6pQbByo3Bnyr7Igzsnf6&#13;&#10;KEeSViGMJ1nIuk/CFR6jprwcVQgcgr995mYLlg2YVwIxK6O7fQHK5TI+8P73Y9ny5ajVa0iSBIw0&#13;&#10;QLbeUNsOWH7HA8jK/Qd7JrbLQlyroVwuQ5JChHYU43aILEFj4pI8TvReMY35NWhpAjX2TjeW9ARQ&#13;&#10;+ebb3gnq8XMajfc6I5033FCLRocnvxMkiBjaSl3YuP1JDPb3o6urCyLLIEmH1WvwGJydDAZJMtg7&#13;&#10;aQpmQb8Cu1Qmc5n+d0PvzB/H0/yd+x0AmjDMPMlSbQSRElzJ3A4LZttixwBvyOWQM9rBitm10wH5&#13;&#10;HFP5zN9NvAbzi4IfRwTj8kZ+kDkDS7gmeH5CwBZMsKAJ+QPLEH52a33+XWL7KufBto/kB6zDpKHH&#13;&#10;t9F44spROQDYzI9vdGOF7psw/3wYBWAvOozsuPF8Ktt3QJNM8ix4ME0IwqAbPe+NXnJruAje846L&#13;&#10;RlBvZTEeI7vx5r3zzjvnSikXzl5yIBhned7+RCmp1nDoiS/HS047CUQEKYTepgAzRfgiLDv2GBx3&#13;&#10;9pn0zSs+/vbbrr9+xqc//elzr7rqqnEVZMYYHl69+l1tU6ccdfGXP48Vxx+HeqXScn9uubMTh7z8&#13;&#10;eMw8YD4e+s0d6Orp/rPbo7wnRABElkEpRcgiAH8+x2XtS9r1IYOT9Kzovvvui+fOmntOgbGPE/A9&#13;&#10;AD8C8AMO/L9iHF982mknLBNEp847aOke1yGlRHtXF+YvX4rK2Oj8JEnGVVGUUnxq19TLqNx21Vv/&#13;&#10;5mPF91/7jzjwiMOQJglqYxXUK1XUK1XURsdARDj5vDfjE9d/By9/0+uOXvm73/901owZf9U3MPiR&#13;&#10;w046gcpdXciyZx+1K6VEqaMd0xcuiPr7es/Rx2U8//Too48yRSgW4rJWGgEAynl6fGip9Nel/tOq&#13;&#10;ru4l2GRFBhogCBC8vhlxVJNRjFb7MW1qT0bEuJQ2uZZXxHymZl8fOW9DWA9cDS58E1bJNOUEp185&#13;&#10;zZCAKIr26g2xePGJXYyxHsY4yMktxCvay6yMh9UpNeTBBtn2kXTAxkmQCPW0AkChs7O8G9sKpAzP&#13;&#10;pNYcUKBKGpkYcGqPrVEUyMp5RDxSDntTyAxSClkotLXcMM1SxgGQBWC2/brdcMpyCOIA38d5hVfz&#13;&#10;JINkUyPDWgwxLzhFzjvnbZuQG5dKSafMaRH4G+y+Sr3fWSfbqqT9yEzW60zWoaSAHaMq38EgmORZ&#13;&#10;5OUWtku3U+9xZqS9e4xHINJgv56k2Lp9u65f+LhtBw0ave1eOCZkLAAuwbzw55/r70qlNmRC4O67&#13;&#10;70JP11wQ4xBu3gX12J9wQtnokFDvteCWAnAR4p1gLPtOct2kx53T+LVQJSwYc83wWFoPzdw8puBZ&#13;&#10;paTZWy7QWZ6GtC7Qt20rioUCIkYoMK5/Io4oNlnq7dizcjR7aqU0RpEAQIbrUqsfd09wjrpU0kVX&#13;&#10;tLwf+ZD3ZtCm+0TauRE8a5Q69zwn7UFmxMC5Ty5IxqPowvc91vQ/wdgJuz/kA4wgAQglkUmBVAqk&#13;&#10;UiIV+kdI7dH2SfLssywHoHVDTWRLMM5z3lV3WzgWcwyZHz9IdLLBQJ6Nz9gyW4B8J2uQn3fKf9aA&#13;&#10;269OreZjU4K2Rj7M+LWD2Jafr1PLUKqG8wmUXdnz2yQajRaNNgj/rHRraLMh1Y+zcZUn38jmNgbP&#13;&#10;57iwfdvcrXk0XcCpAAAgAElEQVR5ifGrfeyxx6Ywxvi8ZUv+fM75NeA4qdZQr1SR1hNk5jirLE3t&#13;&#10;sUU48PDD8I7PfxrtM2ec+Q9X/8PnJzLUHbpo2eEqii57x+c+hYOPOwbV0VGMZ1SXQqA6OorOaT04&#13;&#10;+W3notDWNu69LybiUYzNTzyFLEkqSw9cuvOF5md/pUmP8j4iIsJrX/uWpSe+/IQv1tL6m2YumI8j&#13;&#10;Tn4FZi44AEmtho2PP4En71mFX/5y5SCAUmf3Xli0lEJUKGDqzBnY9OAaFsdxS5MjEWH+nDlv7B/s&#13;&#10;/9qlV12NE9/0OowODuWOnsoVKyWqo6PomDoVF/3932LWwgXzb7rm2i9HhRgnvPF1LlxxT/gtlEqY&#13;&#10;MX8unr7rvuMyKSIiet7fACMjI0SSCqVCp7kiYcObYa3jUr/oQqhqyYaW6jaZiyzI/NwAmv39CowY&#13;&#10;KvWdqCcjaG+f21+rVUgoAaWEVpWt184CDadHNoJkTy6EjxpCz5xCZRQL94BuW5D1fI9oypRiG0Al&#13;&#10;EPMg2LVUS8/vJQ2CW22YNbwHwD4c+vA0UB4FMWD+/IUDvb39E/KjiIQKG0rm1NQc8jC1KhUomp5f&#13;&#10;fcUrPdqLZaEymeOqUlFob2+5bSCKIgLgkrLp9sLBdf0l6TN4Q8+MBV7uIZg+8yABAEZM5ElboSNQ&#13;&#10;XFmujBDJ+f29FhTl+XVmIgvspcRotQ+lUgFSCWQi1dmwlX8gNNgEgerO2wMK9mNaSVpFnBgYdIhj&#13;&#10;IW6DyhRGhoebALEi5UG/MiGR0PW58ONQmfcV6bsUACUdWOacYdvWHXjwgYcwb9pfmDGoe4TlyrBA&#13;&#10;1cjLTB+r44NgDE/UMNe8h5TcVXtysiYJO/YM8LY9aCMN/AxxXRhGvCCUdSArKaXNxwYhM3S1zwIA&#13;&#10;9G7bjmJcQJ1F4KZzYsYR8cj3lfktpQw8Yq6aHJgeV1kNJrFSGtCE74fG0PmQtIElD5ZzofukjYtu&#13;&#10;FTTlWPAbc4444mAgJM5b3rquRmBM9qJjBiDGwKSEUD67PWccnDFwRkgRYr9gbpq+YlxnxgeZsW4y&#13;&#10;XpNCziNOFuiFXkgvxhavVx9TYRfzJo+88Yjmoi9cmeRuCZ8JPdOhhUCFMd7jCdOMTZeDwz4cGP8A&#13;&#10;cvuDGXzyv1aeZ2tUyIUzG3JZxpmpMzAEKMD1VWi0satDMJ0D9lXufWPblMtF0ng/xjcSKKDh2MPw&#13;&#10;hqZHHPPjHTMIALWxsVnFtlI0be6cF53XszY2hkNP/Au86eNX4Dt/deUFb3nLW/7uxhtv3NZ4H+cR&#13;&#10;1m3deOHcw1ZMP/zkV6BeHT/hZ0garP/ph7LvC7Lr7bqH14ARrf3sFz+7/rzzznuh2dovaRIo7yOa&#13;&#10;NnXqxbf+/MdXHXHqyXNPPPcNOPDwwzBlxvQckNi+YQPu/tkvpm5Y8xhmHDAPIttzrKg9MQIKauqM&#13;&#10;np7zt+/Y0SmBqKenZ3j69OmPrV279l4ohc3btl328jecg5ecehJG+geh1K4xUmbOgHzNJRcZS9wY&#13;&#10;5ixZjCxJ9pjXKOIod3ZBKHng29/+9h4AO/aosL2gx6qPkVQqLsbt0NZ9wL28pXLKRM7I73V22P2Y&#13;&#10;jvJ6tvvl3vVK+zWVUpBMYGi0F1KqrC1ue0YRCSUlhBLuYbJKOAH26B6y+yGdDhECMdWsGxqdxyf7&#13;&#10;sscwWfAMEO0dUE5TXgRAnEVOt/b6TaAKGZRBxrvp/s5Z4V1rgo8KaVYDEdSCuQt6V69ePS4v2vOq&#13;&#10;alwFCmXgxXaMWUXNdRA5EKSsfcIjvkBmWjnPRII0S2SmJkjBHbSeHFi1eyQbFGIH2AP1zCrRqtnP&#13;&#10;PDKqPcrFYocGJOb78Nl8yLNXHG0tOS7deNUfJAT6h3txyKGHIEnq2L6hAiK9VcTBQgeKfHn2/9ze&#13;&#10;Zb1x0CnS9nmyoE0PH4wGmf69dydE2aHA/LXQS06NNxjPbLhffPX9qzDQP4jD5syD3f+ZC7MPx0iD&#13;&#10;ou7LDNBlYOQgoyk7aSgnEVhsnGuEwyFuoiLsL1elW0ngkbqv1stH6XszkaKrfTYIRWxYt04Dv2DM&#13;&#10;hxEKoQGmZXs9E17eAJpgRNgX9vsAMDR6G8MypNmzGPZr6OEhKG2EbMAeFihzRuBEYAbYNgGZRi91&#13;&#10;wEcjVPPRHeY5Y/x0oerEEJl5LKANNg40K4CgPejufGEKMXu4Xgd/q2DMtISP/unQgOfubJjWucRd&#13;&#10;wThRxhhs67SGJzsWpVsQW4PBlpQDmiq83PQJZqxRsEaEIdu5WzVazl10MjWGFLfG2/9Vfog0jtFQ&#13;&#10;dk2DKWyBQvO7tGWJ4YNuZfRtGa8jDWXmnPJUpuOm8+KcFziPwKJogpHx50vVkVEcddopOOhlx/Xc&#13;&#10;fut//yVj9FUp83J429ve2v6DG2543QEHH4QoilDfC136xUrEGMaGhrH+oUfErGnTvvPWt751zxT8&#13;&#10;FwFNAuW9JCLC0Uccfer9D93/T+dcdmnbOR+4BIxxJEkdtYa9Ej1z5+Kcyy4FAKS1OrIJ9hVPWCdj&#13;&#10;qI+NYdMTTyIR2UtGs+zfZy9dDCUV+rduRf+TT6ad5Y5vdPdM3VRleMWbP/oh8Ch6VkBXSgmVJHjt&#13;&#10;+y8BCE3HQO0B1/aM09KiRYumLFiwYHq5WDyGAcVqrbb+wosuuvuzn/3sLhM37Q3Fm0cKUqj2QlyG&#13;&#10;QSX6CxW+5RoVLourWrwug5erT+4SfAkPsKUUGBjZCgDZ0ccdN7Txp89IZULKwrQsQKOaQc45rMNK&#13;&#10;/duYKQ+g9Y8y4CEoKQfGdF1761EG0pJSYNYXG0CIQElTcIm6jGclF8bXoPX7BDf6DiFTCIn69NnT&#13;&#10;N07EiQ4flQkaOHHZTin0zBnQqtUvc8XrkZYvG4prw2iJGISsQ8hUxUKMO2ltKCts1YzMsccNinw4&#13;&#10;zMg/a1uv4ENi7fXBQZ3XpFRo10YdWOlb44dum5VjoPoHlRrQBJMMilRObEOjfThu+UtQq1Ww4anV&#13;&#10;+i4G2GR2SjaAATTgkQAcUK5d+gFzCjjiQgkKDDt36kgvzrkOn2Xj7wQK91Y2hvHm2qgo+F5/d9fd&#13;&#10;v4dSDJ3lGQA8WPD2Gj//tPJNfqSa6cYCEOgMZoGbzto9lF1XCH57R4uJHSSlN0YkP89VboAYDO9C&#13;&#10;m32kSuNK2V6aiqlt8/DQA6uRJimsF16BkAqB1CTx0l5kIy6lt3aEXs+c3BvWw3zI6zjPNEQWNIXI&#13;&#10;K588KVwvPIhzlfk2OgBKDmQyIzNu9mF7oNh6rVZQ+T5wc71lM8A5c1EFdjDYCBELAKHgQueFNNst&#13;&#10;VIMRK2QiqH08YBV6+An5/cTMgsUWryrKzR8LscP2BYYJ83xO5kbeje+yZkjsedOP5RvhqvMZDAF4&#13;&#10;w4CLHnALiAfq/sxxuDGaMwbAr9feuxx0kl3/iHw0jPM6w8s8KLOVQaexLflwdDhDdK4L3busIYmd&#13;&#10;8nxJYW6aIPQ6EWIgFkImtRp7MSacUlKifUoXlh17NNbdfd/rhZD/RO4MT01PPfXUXCHlohkL5oNF&#13;&#10;vOFFNEm7Q6WOdtz+veux7cmn76k/9tg3aPnyF5ql/ZYmgfJe0umnn7To9ttWfv1VF7297Y0f/iBq&#13;&#10;o6OQsnU6f2H2ZOwtKSnBowinXfBWxIUiDn7ZcejsngqlJAZ7+7Dmzt/Hd9x40wc3rl2Pk//yzZgx&#13;&#10;fx7Ghp798cVKKX3Q/T4gBYWsnkABxX/64hf/izo65tWkbI84R61Wxec/97nV3e2dNy48YN4Nqx97&#13;&#10;bMM+qbSB5sw5tP3pP97RFVGU86y74NsQa7VQYvylcUBPo1IJwIaBSpmhUu8HgOSkk07q+/FNP0qA&#13;&#10;2CjBecDrNQV4ZTaMnTNfm6DZRszVyEHTn3sLlLMsiwHFNCRXXg0KgBLLwX+F0H/SissQFhAAKVNA&#13;&#10;Ilm3bt3EcdeAqctsJof0cstLExYLaOe2MklgrEIZgndqAEHaww2FoS2j/RMeeG69YkQEjQVaK5Nh&#13;&#10;14TePeftkx6UAcDQ4CAIMQpRGXAnZwQao2NXwWK13C3Ijy0LtcmAbACIIoknn3j0awo0PYrY2zxf&#13;&#10;ynmePBgM+lfBhSrbtvt5lAfoGuBwKCjs6LNBJePIqAXl9lrmJ41R3nX0ghQCxPQZ0KtW3Y+I2lGI&#13;&#10;2zT4DwAcBQp/rlzAhaE2Kqt5L1XjU+EVeB0+1+EB7w0l52Qclm3krYdl/lnbJmIR5kw/CE8/+ij6&#13;&#10;+/vR1l5Clups8EwICOmSLej+IO9dVlJpsKzgPX4NbFuZ5dgdh6TKh2GHWw2avKK23HHKC8NlhdBA&#13;&#10;XwgfHeKgqwOBZm4rOxe8YcyDMDKgx8vSepulUu70HiGErhPWdBKsFwS3HUCZ+nPRSO56q3HtPf0E&#13;&#10;eHCv/P2NgKuxvImMGDmBtJKruRaG3jft4zX4rqkN1kPcPIAdj15UzbMit88XCNquGnjIM968p9Qb&#13;&#10;G0IwGpbjQb/yYxuN9YzXCPvmavbk27HSMiS7ASS7XBOc77peALO6u4e27uyXvRs3sfnLlyHD3uuM&#13;&#10;f2okpURcLKKapdPPO/S8GEDOy5NlGQeg0uTFJ5t9QXGphDV3/B63fft7aCuX/5kddNCf/hlkzyFN&#13;&#10;AuW9ICLC//7yzk/PXLxwxVnveRfq1erzkiBAKQViDK96x/laecgySCkAEOZOmYL5By3HSee9Gffe&#13;&#10;ehtu+ep1uPmrX8drLrkI6Qt1Hh9pHjun9WDJkUdEp57/l8vnLV+GUnsZLOKoV6rY+NjjR/3q+z84&#13;&#10;6oEHHr580aJF712/fv0t+5qN2bN7psdRFEdREVJm+SNXrM5tQp49ViV3Qy4bdqhgB8oNlPFmBi9Q&#13;&#10;Rvpc4JGxPsRxtO2d73znQHtnoQaUoKBDB/WxMHBKCNzL3FTWoHwZR2WAEcwz1gsBj5+sPiGNT69Q&#13;&#10;KOxVnFItEzFAenuYFHBeNJDxQIaKFTmwQMF+U6+C5Mnynoo6eETDa9asmTAtvFIKQoqMpISSrmMC&#13;&#10;MOH3kGoFzQrEadlObrZ+q8Rar4qEQDUZA0iN3vU/d7VMLpZlWaoUEMUxACAuxLsdytjyvghggrn1&#13;&#10;ZNPmzShH09FW7IJQqQEBXlkjIOCZnAfSOtr88HHQ3XzPwVmETNQhWB2PPvr0H+JycVZE09+WZSmI&#13;&#10;EZQS7vzPcO+5kWSToch6cxUASAvRDSgj7c1mYOjr6wUAFArxbslpXFk13mPCxeM4xvYd23H//avQ&#13;&#10;3TkbhUIZUgmQCcuWZIGj4dUaA4zMnMeKVBBCHRp8JOxubzvcyEw6BfLn3DYJKlDUraccJgzWrkkg&#13;&#10;J2trZrKh64APUycTigylZTp32jL8+uFf4qknHsXxJ52EbGQEBAUecdjA9kKhAAWtwLus1/tQ/hPe&#13;&#10;18Iwsaty8/uyhTs2jUccjBFiGUMo5doSx7H3FBJAEx1aG5B93v5WUiFJUwhokGMPYnP7YmGTsGnD&#13;&#10;db0Q674iLWMC5feA76Jt+kL4sfVzzyZEepe3BGU1GYSo9X17W/ezksfufNc4psYDr3aN35225N4H&#13;&#10;LZnZHfHCJpWzkUY2ciPVCltLWjBz5oYtfX0D6x56ZMYxZ50Oqtfz1peAhz2iiSIvXiDKmxx1Bvu0&#13;&#10;XkeBxTt+/PiPm0IhR0dHNwPYOtzXt8jJGGiW037Uxokp95Jupn3YjkKpiE1PPIVvfvgTUlaq11/x&#13;&#10;yb/+/lVXXbXPyv9zpEmgvBf0nvd8qvytb1110ilvOxdTZkzfo6Oe9oZahUPb5A9xsYhTz38rnr7/&#13;&#10;Qdx0zbU48pWnYPbiA/d4n/FekVJIa3WcdsFb8ep3XoBiuQwpMncOJjGGecuW4pgzXo3/+LurZ//m&#13;&#10;+h/984oVhyePP/7IL/ZlKHYtq7dzHkecx5BB5lt/5qt5mSn4cFwT3he+MlX4n9WdzTPU4ngXLYIM&#13;&#10;SVZBT0/3xqGhEWQZFJnzhwEy51Dqz967EiiIgYXcJ8IxNeQ8I/oZFvBvn7MUx2yvrDmiXo9hItuk&#13;&#10;8UbZfZo6cYsPULSJ0hxwsjJTOWnCC0sr/UKkKJdLw1deeWX2oQ99aFxeDFBOSWVQUGChrLw4wgg/&#13;&#10;NHo5ch4A+GQw+m8JqQSSdBSAYh++8sOzXvkXr6xUKhUCgHK5rI4//vjsio9d0UUEbN+2DZs2bXIK&#13;&#10;cmNm1DATdc7bYLwgOe+NUQAYETZu3ID2tikoREWkQhs9pJTGJhC0x0ZLK28YcHIwofAUtFDXTagl&#13;&#10;Y6jVRzBlSo+o1Ef7lMqQiQRMcdhzsr2nOKfNN332eC6IOFDa5KAACACMYmzevAWbNm0yTSV4Q0ag&#13;&#10;FwSh5GHYtdmbDptZ3d6qrGGGEeIowt13343t2/qwZM5yxLyATNYhhQrmS/P6oseKkQ/ZZGz2bztK&#13;&#10;7DBqNPiEwCNvMGoY8cHdKsis7bczeG9jaBDLl6Gfs2uARGd7D6QA/vDbO3DAggMxNDIMRUBbsagz&#13;&#10;y9breOrpp2BPHsjtF82V3UourZT1ZjBh18vdJavg+siefD/blSOKImzfsQNCCDyzfh3K7R0gANXR&#13;&#10;UWT1Orbv2I6NGzfqfaBuWVFQwieCgzLghTO339nxYc5nthE8O/t3Iq3VsXHtWgil9DFbTD/HuOkn&#13;&#10;c8QNjyIM9feDlEKSJFj7x7UoFGI3nkPjUvgZxhASOkStYF0E9jhKcugJbn6+hZyt4YY199m4zxhe&#13;&#10;8yHczTzm2mSfzV3KT2xXlDVStajTlzm+LFxCrXH5H8d73dySloU0j/lwBtLEMjd9q7NvK8RxhL5e&#13;&#10;bRzs7Cx3rrmjr2v98HoaGRnJlXLKKafI9ra2B7esXfuq2uiYM1KG4N2+M7ycWlSe4xdNc1UpnUQ0&#13;&#10;d+dEDRoHYNvXudV8rPGxUYdpVZab7/aaeV+ODQ1j42OPo1iKn6yPJe2rVq2KAKCrq0sBwLJly1Au&#13;&#10;Fjf2PrN5UW2sovXeQFdzbEgRMNWsCzUwNY4sbbN93+fGdvjeQ/6ecNVXTi4Nc0AX3qpC/+4Moy0o&#13;&#10;X27IyoRg27RhbGgYt3ztG6gODD5w3Te+ceURp5xSPueccxwDIyMj1NnZmRxzzDEtE5e+GOlPxdyy&#13;&#10;X9KCefPOVh3tt3zo21/nHd1T9yo513NBURxjYPsOfPU9l+HoV5+KN37k8pZnzD1fZPd+qnG87lEc&#13;&#10;o16t4p8/eiUe/e3vNh16+GEnPfTQQ+v2Vf0nnHT8q1ffu+Z//mLFRegqzYBQKWDObdX8WQU4TJnV&#13;&#10;YnGl8NuGF2wIoKHXP04cI9U+3Hbftejp6bp2aHD4g4qJT7bxGV847ejLwBkz3iTA15x//YdKc64q&#13;&#10;+7IOVvggis95cQu8gE07H8W9T96AE45/2et+tXLlz56N7EJ69atPe83Klb+/9ZilF2D6lAX6ZaS7&#13;&#10;FjaI2b9DwoXcg30ECn648BMAxiKsfOS7oOLAb7Zu6X0lEY0L7IkIhVJ0VUc851OnvOT9ANl9gnDl&#13;&#10;aWXF1m+/MPIMEyUFioh5Q0EpBc5iPLLhNjy+8beivb29nzGmbN2MMRVxnkkpipVKdXp3dw/iONbJ&#13;&#10;iuCNGiGoc6GVARhoJKus6327hJ07e7F0zok4dvlbkIiKOU5F+Jdv8Jz54AAGY3avoh88bs8tAE4x&#13;&#10;+kY2YOXD30ZPT+c5hTZeHuyVPzzxkIsQ8ZIGMQT4TNp+X2NurOU1BqcA2T4ApFNhfvPQdzFW346Z&#13;&#10;M2eBmMk0rExuBFgAEgBaG0KpvALt5ZjnRX9mYIxQrdYwODiAo5a+AYcvPh1JVoWUwhyFZA1VCjpf&#13;&#10;gHu6qT9yWpFtpjFUKTffW8HlVkU580FD8SrYq98AismH+3oF3WZoZmbuMShI/M99/4SxpA/l9nbd&#13;&#10;x0rv/61VK5BCYurUqRokmnKlVFBSuKXLyd3xYQFZ0C6y4Mz3eTiHQ4m1EmNesW4AWMqOY5W7BgKS&#13;&#10;eh21eh3tHR3ueQagWqmgrdyOcrkNQgg/t+w4ytWh5eeBMsHmkQjnY6VagZIK5Y4OMwfcIqd/M9sn&#13;&#10;TIf5S4mx/kHEHOju6YYAM7INgHq+VYAzkDa9cdw6FGaBDykXMt2AFkNF3tgpnSHOzuVGmbfS1VuB&#13;&#10;1QYugk/Boou84cuv/fCdb3lvYFo1XnflUx4kBHMujLZA8LE1UG4hzIb22VdqAwzJtRfIZ3V3S29j&#13;&#10;9ndl12GGpF7H6NgYCoXCaCEuDCslSSqVkywRoVqpzIxLJTZz4XwoIlAUad6ltBPEGz4CABXYX1xZ&#13;&#10;eda9vmD7RwUnbuQNu8qtB42U2wrWIJaw68gvWqZEZXZI2b38XkbW5MgYA6TEtg0bQUrVi8VSr1Iq&#13;&#10;DAtRAFSlUplTKJXYzIUH6LoYA7g9stDwLiUQ6puNfDetParpmoseaJwAdlFqHHstSfmyrf5DlOun&#13;&#10;vIGxQf8DAKvX2PXAfdFYVd74Ea43BEJaq2PbuvWI4zgttbVtUUoVXSfrOUPlcvmeCy+88IKrr756&#13;&#10;wq1mLxaa9CjvIUVRhJ3be19/wumn8Wnz5qAyvP+NpyxJMGvRApz1vnfj5q9eh1e/6+3Gm/vCHDnQ&#13;&#10;chEKKEtTtLW348K//RS+cN4F85969IkziOgb+8qrvGXL1qmA9ggopUPVLailADAbZgE06L9GU7SK&#13;&#10;jFNvlPOferDoFkEJIoYkq4IxoMCj1WmWgkUYRYRwfYL3LCj/pnbKAZyyA7LJmPILs91LpVn3ipz+&#13;&#10;0raPwDjfqwGQqcyJRdnkQAaM2eXdvo8oCE31LxT92S3mjUqekshEghKLdhSLxQm930oppNV0TEX6&#13;&#10;xcsYh7TGmACQ+GRIVtaB19vpXZQrVz8vIVWGJKshjvn2tra2j9hzqJMkETKVWSWpSg4uu6ZMSYcG&#13;&#10;hpiAIG7CPQWELY9HUUScc8Y5J8UVixABHODESQihACghhEqSRGRZpohIl9vd3VEoRF8tF7vmgyzc&#13;&#10;tELTZyCHGcn8t3bgmOOKcp1jx5uEIo5KdQhpWsfQkBheceAhNLD9GUiZgkVlrfiR3c9M/mUdkCvW&#13;&#10;KVZ6ADgF1o5JpffCMsZRLBVXVyqVT/T399vxqAPBixEDQJwrlmUg4/10FerIWB5WDSu7LMuUEEIC&#13;&#10;kKVSKVVKfZgzdk5Px1xYUAy3Dtm/g/ZY/qlxPMCNlfweZauRh8KwwMKsEVYc4fpn7vEGMN+Hfs7a&#13;&#10;cq2fOVRgdXi9LltAKR0iz8DRVpiKkerWSpnHFw9VRvs557yaVGVUjARnXO3Y4Q8c4JwTAIqiiCml&#13;&#10;CFFEEUDOJ5tlucXXHoMWkGtdpu9HY+IddyNXFCEiDk52XmjKFBCUy6Ey0Vw3ooi6ymWaMmUKVSoV&#13;&#10;QAhIASk4VM+0aXJobAgj24cRRRE455Qho0iXS6adAAA7TgAoIlLQjANRBGVASxRF6JzSyTg4KpUK&#13;&#10;hBASGQASCooTIt1WRJFOhW2itTundCkSQm3e1mvrAtdEiEBa4YooA1Q0sWaNLMtUqKFFoYwyqCzK&#13;&#10;EJkbbD/qSgHBBQAOCCBDXZr7iJsDw7SfTdgw80A2ACBycreys2tUhgzI+QSiQJPMECGiDJmKEFFj&#13;&#10;+Zo5mOnrsY/nX+Sum/tIiETpGPg8NBDCFWUj7AkCCkIocA4hhGrs+/BvNBRm/Y+6zEbemx7Qo9iw&#13;&#10;zMEJ3PWBw4BCCJUhU6IuZHt7O2bMmKHSNI3TNI0iipFRBvecadOUadNSCCG3rHlcaZ40z+atEvDE&#13;&#10;KbLt9uRklAndz1aYfm4LRJyTNuMjHBPKPhN5ObWSgQr60SyEvp6mZ/RuGFcXBJSAAAdHBj0vhB53&#13;&#10;ro+7uruV4jzKarWYIp+azVYza9asDEKo3ifWKjtmM8NXZOTJ3eHqvk/048KXl2MzmEdOlgIAV/k1&#13;&#10;q5nC/s8EFJk6FEAR5+TkZVSCcArZe4O1RE8xU2XEOfL93kyZgEQrHl3CBSDinAqFAlu46ABVr2dU&#13;&#10;q9Virgdv8H7lrK2tbf2XvvSl0auvvnrCNr9YaBIo7yGlaUrtxbYlU2bOaGn93C+ICLVKBQcffyxE&#13;&#10;kmLtgw/j8JNORLIfn82X1OuYNmc2XnHem/Drb33vFRz8G9k+8tRv2bK9I0IZjBikWTUZDIBUCM6N&#13;&#10;Ja+kOsAHl5FTg1WfRMsZ9Cm0oMMtt4w4sqwOYsCS5cu3b9m+3XyrjJWQ5ZVoU6YN7QSMDk2kFWQL&#13;&#10;r5XyVkhCbhyS5Y9MoK3xgDAiFHlhHw0AA7QgQWCefdJyNYzYO81XgeVeufzL5g4Tfqn0cTdJlg7t&#13;&#10;ztyKSpFSkN7rqQhEzPomGizcHhDZbm4OxQpDPnXnCpGBR3znwMDAD8U482ekMrGxLNnDbQ/13jrK&#13;&#10;5bary6Vus4U1sBhTuGfYe2atWK1HJbTs+2TXOkkXg0Il0cn+arWsMrVzSkmq9XoPK3EoYnnVITB4&#13;&#10;eCynIFX4lYKzxIMAB+pg+IxRKhYGhwZGbw/bKiAg6nn57qncqtUq2toL/6dcmoqp7XOQigRS6eRW&#13;&#10;IOnmm83knfNYBdNfySBLr5O+N7e4RQItxlMgk1DLJyMzP/optNjoXw6c2zkUfAlobyUCT6XS4cGl&#13;&#10;QieEVOzNbz3vrmuvvXad/b7eIkeFHctuTCcJJpL2nvaFe37c0nej3CRB3zgRUSPBUWPh/Jy4NQ0U&#13;&#10;PpckqEwUfZW4G3OXWz2jE4IJILGPhf/vgpLwY9L03e6271nJ4VlT0pLP57bOP00aHh7G8HDLNBc5&#13;&#10;Gm1KviqC//PXk91+m4tcj2g9cPyHd0tPdJaCpou7vLSLL1Dp65uw6qEJEtQ6mTxrXXe8+3enHDHB&#13;&#10;4+JZFdNIe6WzB48mQqBSrWJw3YSHiQBopRe9eGn88zgmaUI677zz4npa7ymWS/svUAYAqdDW3oFy&#13;&#10;VyeevO9+8Hj/t42kSR3Hnnk6WLn0sjNe9rLufVVuvVYvcVZExAsArGfIer5IQ2bjOWNEYC5Nsg2b&#13;&#10;CQozgFnjauWVW6czW7WWgTGOelaBFNnY4sXz/2hLCENxFZTLsmsrUGHCKalMciDl6jc1WhZd/T4k&#13;&#10;z/wE6x0xBorivbI8kIwUEYE4M4p6wJfNeONk0Dw3nNmYKCc7fV17cKVMUR+rD48HSkMqxkxIKSCk&#13;&#10;gotic/GgJ/QAACAASURBVODRAhnLmP7FGOl93IEzkAKsou9W7v5U1KGUSK677rrdzzy1j+jii9++&#13;&#10;TEo5u1zsggpBGeCAWBjG7puZD6WzoXY6bDvY26sI9WQEANIFC5ZW5h8wr1cpIZWUIMaDMsK9ggFI&#13;&#10;D6MvXM0w52fb+8lsAyBAMUSsgJGR0ZmXvvfS4nMkNgghKE2TRVM75qKt2KkTlskMyoZeIwjtdnMw&#13;&#10;1xCL90HunxWxFTy5caN/rHFGh9u7QqDcKGTG/+K/8UYHe/YxPHewFh17LBTsM2T4ltKEDWdQEOhq&#13;&#10;nwUolH7wgx+c+ByJdpImaZImaZIm6UVBk0B5D+lV3d2KEWUineBAvP2AFABiBB5FqA6PYMJIov2E&#13;&#10;pJDo7O5Gsdx2QKVWm7kvyuSco6ur7cACL4GzyABcD4w1qGCwOXkdyHQ/do9pCG5DT6klm201BDSE&#13;&#10;elJBFLGNPT2zNwAA40wpJSCR5TIuW1BjlfKmw59U459BqDUZH5fde2RvVUGCKlKKFfYumVdEpEib&#13;&#10;AEDwWXd18QFfgBGeCQ9uyB7Mgj1/NnOz9t6mACkUi8Xtu5NFPi6Ws0wmSLMqpMqCfrKJh5UPZwe5&#13;&#10;PegOdAb95U9J1ffagHVdLuqXXHLJc5/WvoH6+gZmK0UlHhUAEo47Z2AxIeaUs4hYX2eYmgzmWQ0S&#13;&#10;pQni1t73DCCIJUuWj3UUS30KqiaQOnBm94xKt/czH8Fg69S/4WRqIx4IDIwYiEVgLEYUFVCrJlNv&#13;&#10;uOF/Cs+J0AC85jWvKRDYvCkdc6CYgJAJpBDOuOPOqfaZtGBDssOs4nZuOYOE++SNB0Q2Wza5NcN6&#13;&#10;jQNbkDm2KBQZmVEWeP+V7Uv3lJ7DKuCxwQZEJg2+IonuzllgxFGpjB4+0dnUkzRJkzRJkzRJkzQx&#13;&#10;Tb5F95Au++5300Ic947098MmTNqfiXOGqFAYJyHH/kVEhLReR1KrjyGO98lBzowxxFFhVqnQAc6K&#13;&#10;4MTBiYMRBxF3gE3lPKLwSn+OweD7Rk8ztLJMIBDTnksFYKTaj47Ozs3XXnttFQDK5XKqoJPoNJbt&#13;&#10;PXjGr9ngoQ2Cgs0zHgRaF6PzkMN6EH1SE8b2Mus1dPkRLyDiBTAWgxnPo+XTeuBdWLrSnksPQ024&#13;&#10;awAiiBgYcUglAJKYObtn++7w093TVVFKaKAsU2QihXAh4dYD50STI+v5hLJJwKS/TgQiroGkEshS&#13;&#10;McgZe973LWzZsnVWzEusEJchZKITL8kMBq0aYCaDkOAG0GzIG3t0yDAjBs4jcBYhFQmIUO3qGhu6&#13;&#10;9dZ/7RUiG0hFDUoJCJlByBTS1mnHoA8NgIOQQbi1TUbGGIEYB+MRIh4hjguIoxIATDn55EN7niu5&#13;&#10;dXZ2zpKC5s+YuhBJlkAIY0CRynmKfXhDMK19IIFvi2o11a3BgsyPR6+MeVuZIpMd3ppmAuOcN3YA&#13;&#10;gUB9/YFBTDoDkIQ9N1x7oRmIuN5vSkB35xxM6ZiBNM0WPDeSnaRJmqRJmqRJenHQ/h+Hu5+SOf5l&#13;&#10;5da1618DRii1l/fLEGzGOJJ6HVmaYd6yJYhLRRT3s+zcjVRoa8NTq1ZDJdmalXffvWGfFcyoHFEb&#13;&#10;Ih5DgLyBI0z05BJAGXIeSfOn32ipH/WupkDBVgiTZ0kIVNNhMM5s2DXa2tqSkWrisl2H9TVhHBdG&#13;&#10;nKtVe+wM4HShmC3IZ63VCvm0rq7qxIKamNrbi3WAwHnBeOeNcm+8v3YaKJOwiIV/h5geFlYY7yP0&#13;&#10;8Ssq1bxOmzljEGue2iU/XV1TR7bSAHSCNluqFmTYWwRlsgr7uNcwUjs0dynr6Yb1qAoAqIf9/HxR&#13;&#10;X19fBxEDJw4h7ZnpjUyYM6rDNUiRO84IsKAriFgwSbWIMWRZgmIh3nbFFZ8Zfc97TuUgJElWMQmp&#13;&#10;pBv3RMx0mhVEmCXVlE9w++tDr7aLkSCGQlQCMRS6uzum7Ftpedq645lDioX2zo7SdECa+pU3nLTc&#13;&#10;n07hr7w3vrnrg7B2/2jOgOUT3OXrcfvK3fS3WdjtmNRnnvuCGxYJx5GPhOGcgRNDHJXQ3bUAlWTn&#13;&#10;gr/5myujq666av9e8CdpkiZpkiZpkvZTmgTKLYiIcNhhhx09NDS0pCEHIwCdnIOIsrRe73ji7nvx&#13;&#10;y3+7Ad0zZ0BJmduzB1hV0ZQ7LpKxwKfheqBE2RJ2m6z3kHOMDg1iuLcPIzv7cc/PfgGRZh6oNIGw&#13;&#10;Juaaygz5bmJ4Ah7dNy3c2mFSKhZFWPnDH0OJJF28ZMnZ1Wq1oFQTfBy3Im7/N9kghRCyVCrJLds2&#13;&#10;LZ3eUwLnca5fbGi1KzXITJtTjglai1XBuZKuLeQ4IhvuaLTxelpFpdYPxeoPZ2mquWPMlWyPdXEN&#13;&#10;cn1CAUA3dange2U84PahXOit/pPZUG7SXsc0TemO3//+jHnzFswgknFDBlATLeoL4vnMl0oIUXvg&#13;&#10;oUdeJqUEZ9ojqfcVSyim8mNEGXBqZROCp2AMuLB3InCKIZVAmtaxeeP2l86fP78eEZVauXGFEFIp&#13;&#10;lfT3DhwjROb71Hnm8uAwDzyQG4fkYmWRkzsjBqkypKKOOGZCd9/zh5SJCH39OxdJUQQRIZOp9nwH&#13;&#10;IM4nR8uvFznvaLABm6DHqAbKWu5JVkVnV8f2008/PUsSpbq6u4Zqyaj5nsHt11YUDHVdpjtHOBi3&#13;&#10;PooA7mBnZ8whIOJFECHevHnHbAAP7Wu5cc7x9FNrTxUiwcbeB9BRmI2pnTNRijqgt1ZI6MzRxkgT&#13;&#10;GEyc7ALyw1p5b31oHAv6wA45FQDzsL+UchLzBSjzEPkw9/x3CO5XLrSbswgxL2mDaDqGoWofhqvb&#13;&#10;UU12AkQH3nTTTUU05CiepEmapEmapEmapN2jSaDcgqSUbNasWdf09fadZHTBIDFLnpRSuP7Tn3+e&#13;&#10;OXz2RABu+srXX2g2dpuIgGKhcMrGjRtOgVE4pVI6fBLSnyG4W2Xp/bBCShRntWkvmuQA1DhnOqsm&#13;&#10;zK8V/7xCbX1JTukNQJnmToIRRzUZRpKO4IjDD938h3vuAQAUomIGVOG8UsHZkmHop/szADneG2s9&#13;&#10;tCEI8kwzi0pIj1OpJLI0w5NPP/1ZCsABY3b/qEbdNsRTiGY56wROChEPc1rZNjAoCgG/T3bmgJQD&#13;&#10;/sqF6aqwoYwgVIJ6WsMf//jHT6EFEelICZv/WwgBzmIw4mAsWNICcJOTH8Iw2eD2RtBjSAqJNEsQ&#13;&#10;x8Uky57fTK5RFKEYFxdWq0wHkpskVI0eT8+yaVcIZs0vAunM59Ag2YJECYF6UkWpFPcBQKFQEN3T&#13;&#10;puxIkyoIBGYP9chFA4RCCuRIjVcVIJW1LwEEcCnBeQFKgTZt2jRjnwkrICkl5s6ef0et+vS5D6/7&#13;&#10;7wNlBnS0Tcfc6cswb/ph6GqfjVKxExzc77tWHqTquWVBqQenAHzSPdVCFKGxxUWf5IXismob4xeZ&#13;&#10;8WkNPW5sBqidwHwfGkOOgkAlHcbAwBMYHNmE7f1PY7iyAzxGWm4rrp7W0/Ojgw46qPbQQ/vcDjFJ&#13;&#10;kzRJkzRJk/SioEmg3IIYY/K444774Jw5cw4HACLSZ6iZ88+kOSeSQ3vfJEnFlCLYs9IQeOXcWXwC&#13;&#10;HFxJg7iZybLSymM9AYXPO+1LX+MKEBReB3TqH3N0m9NmIyIVZvXnPOdFzDlRwzIsD/l6vTrXULe+&#13;&#10;aOqysnLPEqmGowWUPRBRn2UnFBE1olhSmWIZywgAcXC08DRrYowYQAICJKmulKJHH1vzec7iA/WB&#13;&#10;i3Z/YJMT1AnB+0O9SFReNKGv0nio4AChDbmsJSNIsmrtgEWLnrZAOSoWhC5bIjx4XuvMXhHP1WeB&#13;&#10;p3YVu2shKbKJuzz6VFJBkc6MyxhhxYpD/q69vf1hIUSsRaX33dr+U0qRYopB56mLAJBiWs5MsZGh&#13;&#10;oYGXrFv3zCeEVPA4mqxDLODFBp4iP6KMPN2eWgsMzEbQeloB50ysOPiQq9ra2p7JsowRkZREiqRk&#13;&#10;AMCiSEJKFUVRUqkML33qyQ1X6SFoQsGlyjOTE5X3PFtHHgAD3BtQjyIIJSBkimLE98l++WdDxAgU&#13;&#10;0cyIFxBTASkSKKkgocBIBaG/3iOeCxcm+59vHzF4j74CJFJkso4szfqV0uccc05DSVYBoJy3X9+/&#13;&#10;CwNViAmVDiCGkhosw/DLFAqsCKWAnTt3lvdaSC1IKYX777//vy655JK7/vCHP5zQ39//2u29W49d&#13;&#10;u+2umeu3r5pTjKZgTs/BmNa5EB1t01EuTUHEi4ijIhjjLpO0lBkUbIK4XDiC+WW994GMxhGKUioH&#13;&#10;svVv8kYI2z+kjJdbp8tTUBBSIBMJ6ukYqukg+oc3YefwZgxXtqCejdSEFNviKHp6ztyZ906fPfe/&#13;&#10;Vt977yoiqt94443PgXQnaZImaZImaZJeHDQJlFuQUgp33333Q3gOQgIn6YUhxhiI4aOcCgdKGWSw&#13;&#10;hgIg4SOXA+ARhmO7cNK8MqyclzkPspRNCkUMg6NbkYm097e//e06+31bW1tidn/Cg0X7rObA/a8c&#13;&#10;R74O6yQ1+6zdbtwcUNVIRUJASP3DOBNnnHbajf/4ta+t3iNBAnjb2859ZuPGLZ+QQh+1YzMv+/BR&#13;&#10;14gGb3vIHnlDgLIZmBUyTqikw+Ccbbr11lu/vGDBgl3up/7wX3946dqnv/1/FVSBEYdEmq8n7Esr&#13;&#10;GwBuy4O70+/9tn2gSCGTCYRIoYhNcLDqc0Of/OtPlv7xH798kMoy7Bh6Cu2l6ShEHToJnZGfHseA&#13;&#10;dhj78Wg9/R7A6X3Jtp0SEqQIaVaFQgbO2eNZliGKIlSrlZ0RG4OE0ECZMTczGj3xMNcbxypM+TpJ&#13;&#10;G4NigBR1jFZ3YLi6DVBArVZ7zvYoA8C3vvWtPgC3ENEtUsr4yCOPnLnumXXz5s7sOri396HXbhm8&#13;&#10;/+VZgvmcFVCMSygVpqCrPBNTO+aio9SDtmIHCoUyGCI9hlQuPZwDvna/M+XGlE7yBehoGGuuVCEo&#13;&#10;ZmQiIRgYETJRRz2roJ5WMDS6DaOVnRgc3Y5qOogkraCWjgAkKizCw8ViYdWs+dP+UBkpPjB//vxt&#13;&#10;Dz74YN+mTVuwadOWCUD7JE3SJE3SJE3SJO0uTQLlSXpR0EUXvW3+v/3bfyxiPIZSQv+Y8Ean+Dbo&#13;&#10;/867rIxCrLxnrhXZkNhcMjAojFb7UChEw+edd172ta99DQBQLhYTXafPIgzkvYH6ce/j9kDFf/IJ&#13;&#10;qHygrS0x57yyxzQppbZv79+rs2sHBgbLUFJnQ1bCGAWUA2j6yJ3GQ4ls+5rJZf6FhFAKSVoFj2jw&#13;&#10;c5/73G7trdzxzKaClEIKmbooAVOp9/gZ8KtZzMNoDX5C+GM51rKWxqCSZVntBUjYJzs7pzzZ27tj&#13;&#10;yW8e+C7aS93o6ZqPrvIM9HTMQ0d5OkqFDpN9PDJh0sx4JmE8k4FxxQBoBYCpDAwMVTkKhQw9M+Zt&#13;&#10;27atD0IIDA6M9ZWm1vW+ca6zw7uICQrmQD6EwNhIJCQkhEyRiQSj1X4M17ZjeKwXA8ObMTCyFfV0&#13;&#10;BB0dHQPd3d1/HBgYeM6FaEL9UwCbAWwe7h++J4qif/vCV74w+4ffvX7FWHXstM2bNy+r1na+bEv/&#13;&#10;4wdA2alFKEU96GjrQUdbN7rap6GjvQelQgcKURmFuA2MReAsRhQTiCKQYrnlRCkJkgJCAllaQyoT&#13;&#10;ZKKGJKmhnlZQTYZQqQ2hVh/F8Ggfhqs7IVGFLYFxPT7biqXHDjp48VcKhbY/3HfffU8T/f/svXuU&#13;&#10;JFd5J/j7bkRkZr0f3eqWWt0t1EgIYYFAjcyYsWwOjI2xWZbZnW57bDj2Lms0Hq/lwWfXLGszSGMf&#13;&#10;Y/vMMedozpy1WNu7MhyYkQbYGcPYYBhaGPMSkiXQo1utfj/q/czKzHjce7/948aNuJGV1V3VXS11&#13;&#10;l+6vT3VVZUZGfHEjMuv+7u/3fR91lhZaAICpqXUViPfw8PDw8PDYADxR9nhFYHk528aMYdNDV+et&#13;&#10;XrTDjEqyZLloNau1ipIrlxZn+3v5CobUEksr09BKzTz44IOZJcr1et2UhSosnfleuNw3F3tBztbR&#13;&#10;RUAdy7Y1iBdxc24tttEI296GRV1cVnGfIKhpzQyp0rzdjirs410ZmQ7KnOhV6m6RF2ri7MRNBGGQ&#13;&#10;PPTQQ/qTn/zkReMRQkipM05VO7+mzsKDM6DFWDoO2pI8r7FzBpTMwKyQpi89UX7ggQfSRx555OBH&#13;&#10;P/rRNy8sLby2027dPNc68vYz0z94cxCEUAoIUEcjGkRffRCD/SMIowbqUR9qoh+1sA9CCOd8GZlK&#13;&#10;oHSGVLWRyhaa7UVIlWDPrj0zz/3wOTAzGv2N1vzKGXzruc+gURtEQHWEFCEKTTG8QISgnEsqraC1&#13;&#10;ac+VqBaStIVO3MZKZwFJtgKmFIwMzGgPDNb/U70venZ4dNvhH/mRu5997LGvHLvA6V9RSCnx2//r&#13;&#10;b08CmATwdSLCRz7ykRv/8A//8LH3vve/f/VPvu1tOHHyBCYmzmFufg6TE5OYmTuFF6eaaLctka0h&#13;&#10;QIQoqCEKa6BAIAwD9Pc3cvGdoDVDa8ZKewWteAkMCUBCUID+gX4MDNYxPDyMm/Zdjx073oydO3di&#13;&#10;x3U7sWvXjbh+5w0IawHe/773IxDiB4cPH/1klmVeMfbw8PDw8HgJ4ImyxysC5ybP7QCJIAiiXO3R&#13;&#10;JV9jRtECGC7lLX/o6grlCL3dSjAVZJUogNQZOvESmIKJIAiKnOv+/r5UQ0PqzGFw+dGtEsrlnrlg&#13;&#10;dN0sz1WaHXBJDnMJ0E6uuUZ0WRWp6vV6CkBrlgKsodnIb0WF44IuM9wCwasjddReJ9okXUajVluq&#13;&#10;1+vr6lmsVCaVVlAqg7V0l+Q3t3hXrhM5ejHyRRFytnfuAEHQnJlXMbVejhZwBw8eXAFwKP/Cm970&#13;&#10;pp9/5pln/sPHP/5x3HLLq/HisRfx/PPP49Spkzg/cQ7Ly+dxfnYBnVaydkqxuTyq0Rc8p5hOvPqm&#13;&#10;W77ygQ984Btf/vKXAQA/+uYf/dyZc2euPz9xZE8aZz/JGtuq9+lq9Pf3YWxsBNtu2IZXb78er3vd&#13;&#10;O3Dba27DrhtvxP/+v/02zp09czzpqF9uqQTACqan/2bTxmgzwMx44xvfOKm1br/xTXfhvvvuqzzf&#13;&#10;arWwuLCAickJzMzMYHZ+DvNzc1haWsLy8jLiOEaaxDh7/jS+9rWv6h07t326r9F/Ynmp9Zqpyfl/&#13;&#10;/nM/9y7cc89PoK+vHzt37sDYtm24btt2bNs2jpGREQwPj/QkwPPzc4hqNSRxPPhSjYWHh4eHh4eH&#13;&#10;J8oerxC0Fpb7oZmIQmjWq1ItK92TK4SYSyIF+zK3vUuJco5b5hOnsoM4XUG9v9aMVVJsW6vVMlPI&#13;&#10;m0XvfZhA2H3MJdNWJXVI3Wr7dslsLBllZp0yZz0HaZ1oNIIWMyvWLCyxtMMpHI7pfDNRFz1srXLv&#13;&#10;bEym3zIRkKkEYSDmLkTKXDz55HNLWulWKtt9FdXYXgWbQ06l0ty17gFUXpPbwfPrnqkMIMaO63Y0&#13;&#10;z54/v76griA6nU4jJ3V4xzveUXluYWEBzWYTS0tLaHc6SJMUmpWpeq7Mosa28XF8/vOfwx/8wccn&#13;&#10;P/4H//Ynfuu3fmvx8AuHcfDgwWI/3/jGN44C+FdhGKJ/YOjP6mH0gf/3//kLDI4MI8syiKIHORAG&#13;&#10;IeqNOgYHBjEyPIKxsTEMDQ8V+0rTDB/+7Q8DRPozn/1M7eDBgy9t6fCNISAi1VxeBgC0220ImF7T&#13;&#10;taiGG3bdiBt3777gDr75zW/iq195rPXOf/JLv/3nf/7g1Pvf//43fepTn/r5u/bfLT784f9j1fas&#13;&#10;TZVumUkwM4QIIAKybQihtUa9VsNKs3lZKRMeHh4eHh4eG4Mnyh6vCCw2m3XNQEChY3eu0iVXYSyU&#13;&#10;yS42ZRVasuWtK35jt5ASICCQyTY0MoSicUw7raii/jAhaAY0CCantKq0UoXJEZf7LQJZlVZN5Uu7&#13;&#10;WL8hNoYqwyk1fimIov4WAKW0jGxF5Gq/595OZqbugPOTyCt1CyGgmSFlgkxns5p7te5ajcOHDycA&#13;&#10;skx23BbK9qhlWx/7u7PwYUV6XhVzaSNQWoIEsPuGGxeuBqJMQaCJCFqZ8Wm1WqjX6xBCYHR0FGNj&#13;&#10;Y2u+VmsNIQS+9t++Cq11+99/6EOdC61HMDOUUokigdtvfx1uec2tF42PmaG1RhzHEEGATqtlSd/6&#13;&#10;LujLiAMHDmTve//7lo212vRjFgitPwJaKbBG2SsdKMhsnMQY6B/AufPnkGXZ0p//+YMtAIjj+DiA&#13;&#10;My++cPQmAFDKffvl9xmb9yhTNRdAa416vYHh4WFMTU2FaZoSEV3oknl4eHh4eHhsEsTFN/HwuPax&#13;&#10;0lkZNGQshFPuCQSnx2/+CDEZYrpKybWW6lxd7jldpYI4EhGSrAMiwvDY2KRr262LesKmqlixvwtm&#13;&#10;HZKxdIOcnrQVWLW0ZIXMrmhriDIzOI7jy1KUlWonADOzKoo75SGWQ+b0oK3GYb+5qnf5s2YNpRK0&#13;&#10;mq3pKqFYGzt37mQSyJS2qdeuVaDaI7cQjRmmgnkRdLchnIvItFYAM7Zdt21xXQFdYQREGjAVkwFT&#13;&#10;0T0ITOXk8t40bcG0UlCZgswUskwhy8wYHT92HAA67/qN37jo8QSQtjttzM3PAQCkktBaG4Vaaafi&#13;&#10;uQERFTEFQhi1VEoERHrfvn1XNcmr1+sciCBOU+P+ICKIkBBEAmEoIAJbAZyK8zTfA9SiGgBganIK&#13;&#10;ACTy7liPPPJIM4iC81PTU9DKLFQAef9yQRCBgAgo/2vMgK3In9+zYRii0ddAlmX9TzzxhF/c9vDw&#13;&#10;8PDweIng/+h6bHkEQQAovNaoaeaWJ+omb1RRaUvuRMX2APLiVVzktK5WItm0jAJDBAJJsgJA6bvu&#13;&#10;vOvEmZNniq20DjIG2PQ9dg6wqihYSUJKOl1lnd2nUUmztc/k58IaenJy8rL6Ab/44rNLDO5InfVV&#13;&#10;Ii2k25z8MwryTlWZ20SVk1Q3T1jKDKnsQGrdWm868M0336zn5qdTJZOCtLFVqnP+4eZA5wfPbe22&#13;&#10;7VcZv1X3OV8tkTKF0iq77vrrJy9lvK4AzPCuMUBal+TVqLuAHYEgEFBK4cSJkwAw9+CDD6a2wNxa&#13;&#10;+8qyLJZSotlcKQ/uwFYtL+5Tl6wzI81SdNpthLWa3L9//1VNlAFACNGJY/MWESTMWoowbywCyrHV&#13;&#10;pn2YPU973idOngSA1m/8zM+of/c3f4PAOAC+ev78+R9L0gSNRgNa64JoA3nagttPnVxFuY49u/fg&#13;&#10;8e89ftuHPvSh7QAmXrLB8NgSePOb37xvaWmpLoQwnwbMhTOBuex52FEqeN0tt8x/5StfmXg56jF4&#13;&#10;eHh4XG3wRNljy4OIQAGNMsMoytxtxy3BZEmltUAaklfOGZzqzWCHvMJhqqVmLVUKKfWMGBJHqjGl&#13;&#10;ipmZWTv+XyeOyr67DNYuO7dVnV1VelV+brlXAPGpU6cuiyi323MJs15mrcYFCSiH4/fM/S3itj84&#13;&#10;sTpjCQgozqAh0Vfvy1ryoi2UAQB33323/od/eDyVOnV6Y5tgSFBB4qh6wAq467ey9TBB6Qxaa9np&#13;&#10;dJbWFdAVhpQysIpxNyoV1POzEmRFdA2iEGmaYGpqEgCWhRAXnA0zM+pR1MmyDMvNpt2xc4ebVZnS&#13;&#10;6d+dq0BQSiOTGQhk+ohd5SCiNE3zNGpRkv7S+UHG2YGcLKNKlOfm5gCgc8c//acaf/M30FpjdHT0&#13;&#10;yNLiElqtFvr6+gp7etF7mchcz2LxKH+MGUIIvOa22wCg0W63R+CJsscG8O53v/uuQ4ce+6s0TXZd&#13;&#10;bFsG0Jyb++6v/uqv3vPJT37yspxHHh4eHlsBnih7bHkQEQJBo+Z74JCJkkQJy0dzNrfWanqVCHaR&#13;&#10;Alv4i8q84Ha6hEZffeK+D9w3/4VPf6HYVMpAMms2fZSpMvkuOHrlONYQ3EX47Dcun7fn7HIWgsn/&#13;&#10;BSBPnz59We2homg3C5pTmUpQeq9dzZbK8XOd1QUc1TwfUA2GIIJUKZTOMDjY6LRa6yPK4+PjDEIm&#13;&#10;VVrZt7V+FwEUCwxcVjF3VkxcpbRYTBEEpVOwRnL69OnmugK6wkiSJARQWK+B8n4tVXGUtnJGbkE3&#13;&#10;CmZzuYmpySmEQdjWXe3JeqF/ZHBypd1Gq7VSOV7ZS7krdaCrJZdSClJK9PUNxMjtyFcrGIDWOs0y&#13;&#10;Q5R7LavwBbi+UgozM9MA0PngBz8o7733XgDAXXfd9Q/f+ta3Wy8ceWFg+/bthiSDypxkAkwFe1N0&#13;&#10;DigJNAC8/vV3AIToyJEjOwAc3rwz9rhUfOxjHxOf+tSn7lKp2gMACECuOmtBqswpl/n/YRhCyurH&#13;&#10;cIgQEhKDg4NPvvDCCyc3S9Hdtm3b8ZHx4d+UiRzsUpErq7BExEIICsPw7EMPPSTX05rPw8PDY6vD&#13;&#10;E2WPVwS04sFAhBAiLMkcSgu1seCWE5MKaULJOWB47SrhrFtKtW2I2skihkcGj77zne+szIpixCrf&#13;&#10;EBVyV7SBArB6ztXNj43u7BYmK4iRs0u7rVYAoK67Djwz02uU1ocPf/jD8gMf+OVWlrW6QrNW8IpX&#13;&#10;vAfZKDOUNczaBBFBkCh6/EbRwPpYMoBdu3YxMzIpE5TSMRsS7l6XyriWduFeFczdWKVKETWChcHB&#13;&#10;wdYFNnzJkKZpyF3E3iqQRYo6ueNe1mknIkxNz2BhcRH1er0ZJxc3F2wb3daenpjGwkKZol2qq1w9&#13;&#10;WA9Lgdba+AUCEdfr9atbUTY26rTVbgNYbTPvBglT04DJLBykWWbHad4tuvUvvvYvjhwKDx1+6umn&#13;&#10;97/1H7/VFFXLK4czc379ULFZuNbsO99wJwYHBgQz793sU/a4ZAzPTM083Oq0Xle2l1sDbJ0HvZ92&#13;&#10;1z5vvHH3vxNC3LfeGg0Xw8MPP7wI4D9t5DW+T7eHh4eHgSfKHlseaZrS+Phof0AhBAVw+VORn2pF&#13;&#10;x2KSWr7ecFl2U5ZXTXicIriwJEaxQjtZwnJn6Rkpq0La5MnJZaX0ktaqD1wqsGWLpzyw4oCuo7qq&#13;&#10;DkyKVgAAIABJREFUaVX0Zkv8qMqzC3uogAauA3DpTPnAgQP63nv/l05ZPKsIsTLhq0y2XKG3y1he&#13;&#10;TjAFsqwNpTJIKddtDx8bG9NgnRnrtXOs/Ajlteq6aM5YkauCW4kv/yZVikat3nr3uz8k//Zv/3a9&#13;&#10;YV0xpKkMiQhRFAGA02O7RDH23E2agZnZGcRJgloULa9HtRoeH24DwPKSdZ47qqeznX1/uI/aitDG&#13;&#10;tXF5/btfCmitkaZps9PpFBXC3Wr1LkpFHeb8hABrjRVjUY+tdRoAfqn2SyqqRS/+4Omn93fvo3th&#13;&#10;yX1OCAFmxs2vehX27t2Lw4ePjG7i6XpcBu6///6lL37xi+9f6azs05nWAFhrrXOC2/0RjSiKBAAS&#13;&#10;orSCEBErpYoPHqVUp7+//8kzZ87Aw8PDw+PlhyfKHlsehw4dCtpJZyAMBiEohJVcywlq2SyoFMZs&#13;&#10;XqtVSS1HzSlpyaNKVl16T0EIEKcrSLJF3LRnz/NHjpyoxPT444/HAFIps7yadR6BrSCcT74tkSz9&#13;&#10;caWK7NprqZf6XEy/OH+dhhAk9+7dq2cuQ1Ku1+tydHSgpXRWPU5Vk69MFTnvYUxc2swJ5bjniiMS&#13;&#10;uQKtmOfnl9ZdYfrAgQP6F37xYJLJBMwKQlDvStsFKy9JHnOZZ+pWH7dF1giETCao1WvN++57l/zN&#13;&#10;39zISF0ZtNsrNcAUiwNMEahCSS5/AFAq9UWBLwAnT54Eaw1WPLUWCXSxa8euRQA8OzdLgFkU0jof&#13;&#10;T6cvWHE17T2ZW4ezLLNW7as+5zEfp3YcxwVR7lbXuouVdT/Xa0yllCDFTz7+/cd/fmVlBfW6aYlM&#13;&#10;In8X2H0RFbn8tmUas0b/wAD2738zjhx5YX8v267HS4/cMfBk/uXh4eHhsQXhibLHFcWBAwf6Dh06&#13;&#10;dFuSJDX0LOQTIYqqj2dZBgAERBxFoCAIkttvv/25xx577JJmhx/5yEeiLMkG6vWa0/90bWuZW8HX&#13;&#10;nQi75mzXaVoouUxFwzVBAp10GWnW1rff/qNnu4myhdKyMCyX1Lsk8JVc3/KAsOSycBXn265yvhbE&#13;&#10;uuihq/bt28dPPPHEmue/HggRLCmVOoTddY27/7u01Dm9UlMp/2eGVB0A4P7+qNNsrs96GAQBi4Ck&#13;&#10;1grMGkDgpskWx2BXbnZb0dqYetiGmYFMJYjCsIOrLb/W4cTdebOr863L5xfyNk+7b9w9e/zU8Yse&#13;&#10;Znh4eAmAjOM4Kg9oBtje/9VCV9XXG+s1g5kvq4jcS4F8nGazLIOUJpe0/DhY/fHlqsb29yBY3XWR&#13;&#10;mTE4ODR59IWjOHniJO54/R1QSjm53r1vQnf/d955Jz796U/frrUOiGhzfLkeHh5XNX75l3+58cwz&#13;&#10;z9SDIOhp/5mfn8fAwIDodDqh1joFgPHx8eI5ANAjIxStrAwopTIASf7SOoA6EXGj0aAgCJJbb711&#13;&#10;/tFHH/WfLR4eDjxR9riiWFlZuUVr/QUiGgCgQEUmZW4iVlDKtTJzvgkASChFAsDZvXv3/hSAuUuJ&#13;&#10;gYiGtOJdtbDPtIfK5/KuGFR15zpmZqdlkHlc2yhLWltw3EJjBlGA5fYMkrQ9F0Xyxe6YbrjhBp6c&#13;&#10;mpBKZmV7GZfusKHCrnqFLm5XWrPZpk6vSf/JKsoBqf7+/svKE2VmaPBiKmMwK1SXEPJtXPaMkqyT&#13;&#10;lcktyXMJKxhJ1gQAdeONr4oPH15/zSLNWFQ6g2aFkMqGUECp1JmIulYcuqzCbky2sFKmOkBEy/V6&#13;&#10;47LGbbOQZVkA5EpyjqJ6Mrvnl/fedvpIA8D0zCwA4I477ji7HqIshFgAIJMkieye3WUdynNte/je&#13;&#10;QSit11rr+FpoOVPv719K0wxxbFo5FekQ+fu7unhG+W1ut4GzGFdFGIbHFxYW9OPff1zc8fo7Clu1&#13;&#10;2U+5ZMRr3Jv79+9HVKvd9p73vGcvgN4rbx4eHlsGH/zgB6PPfOYzn4/j+I0AuMfnJ7Hp9SUAhMyc&#13;&#10;AqATJ8zHQ749g0gIon5mzpg5AQAiqudfHIYhgTmZnp7+nwH8l5fsBD08rgF4ouxxRfHXf/3Xz95z&#13;&#10;zz1vz7IsGBgY0FprclvSaK0JADodnc8IEwghWGtNok9wpCOq10eTT33qU/OXGkMYhnUAURDUjfU6&#13;&#10;J3coMmXLOX7vGialGlpOXCnP/yz/cJWTZTPtbSVLEIKWv/3tZ1bQhZtuuolnZqczpVWupro5nvYB&#13;&#10;d9JcerFLh3ceQ2HRXkUDK+SZWUNQoO666y5++OGHLzpua4GZIdM0DnSSx8wVPSx/qIjXJcyV/XRt&#13;&#10;x2BkJjVZj40NbiifNQyCRKoMSisEouYoxmWRJPfSFuHkjK+MpXgZLCnSWoKUXjJq9csPKWU9EKLn&#13;&#10;zVoumRjY+8JFnmssR8ZH1rXwlCTJAoC5OI53u4/bRRxrNaZVixEmAKVMVygizq4Fojw8MJCmWYo0&#13;&#10;TSqP2zln/tbM7/muJSJeuzTcvn37Zp944gl57MVjtVVP5u9vd0HMWtiVUhBCYM/ePRgeHh6dmZnx&#13;&#10;RNnD4xWAhx56SP793//9XyqlngSQofqnHQDcntjdH66VP3lEpBUrErntjYjyJUyQyD/ORkdHnz5/&#13;&#10;/vwVOx8Pj2sRnih7XGnov/u7v3tZJ3VE1ABA9XAAQgTQSlUmuFSw1HIGXJqYu9TGSvud4giVbY0z&#13;&#10;VWNpZRIiwPJHP/rRok2Mxd13j+qnngoycyRycp5d63XlwJX+zRU7sUOENBirFFI4f10FXTbbU0qh&#13;&#10;2WzPDdVTMCsQBLTzN9pZSnCsuU4QxSJAF4fTGnHSBgDVaAytu+o1AARhoFSSgrXK7arus+Xygds/&#13;&#10;272Gq8gN2e0kAAWt9dJ68nmvNHLluJ8BBL2Uy54rPVVFudVqAcBclmXrmhFt27atDaDZ6ZSXpFdG&#13;&#10;QLdz3arcUprUZCnlNaEoDw31p3Gng3Ze+XoVuhZd3Fub115tw+23337mySefPHX69KlbARS9lIMg&#13;&#10;KPfUo60aMyPLMmzfvh3bxsfw3HPPXbQfroeHx7WPnAD/h5c7Dg+PVzJ6e8Q8PLYQFhcX6wBEPRqA&#13;&#10;WU3lQuy0BmqnSHCOrsluMWk1v/Cq7e1GBAGC0hLN9gyU1Od/7dd+bVURo/Hxt3AQCql0rrYVh8jJ&#13;&#10;GBFAVBT64iIflACI/BRchbmq4pWFsvKHDHuHEKRuuOGGy7ZeZ5lqK86gTcsplDXIyoGx5KkUjakY&#13;&#10;b1Deu9o+D4KGRpK1AbP6ve58ViJCKMJMscyXHQTMR5vLNlAt8FWeTJm7bEPLCyoJEDQrgDSYcGqz&#13;&#10;2rVcDogIYRiGRAQRhMVjBdwBz6F1NUd5cXEJQRCcu/fee9elKN9zzz0chkHc6bjE0VaBJ1Be8Got&#13;&#10;JTWTEsyATGVLXyWq/IXQPzSUtNsdtNv5woBzzxT5xNbq3kWKbc9oALr7uf/4yH9s9fX3PXvq9OlC&#13;&#10;ha8svpiq9KCuv8rMDKUUGvUGhgaHkKTJPwpDv8bt4eHh4eFxpeGJsseWx+LiYg2ACALjeKy0YHI8&#13;&#10;z9bqyA6jKua69neRE7B88iyonDxTzlKIBBLZRjtehBBiuVdM999/vxZBIDV3u6lEKW5XzFS55RPa&#13;&#10;fBW9VwXYmZALAMRlj+Bc3oYGoCAhEOgDBw5ctqxXa4hMs4LmrLBeWytqGQhKBp0/Z6tfF6ebjxwR&#13;&#10;oHUGqWIEAWVKqarv9WIQSLWWple0KWVduY6Atajba5QvRBTPEtwccwC5Mi2hOUP/wMASrhKIMBQg&#13;&#10;IBC5EumuSBQ8ThT3rnCUZ6UUlpeX0Gg0Wm9729vWxVoPHDiQ9fX1L7Za7aIAVWVsnfdPrwrRSkow&#13;&#10;MzpJZ5b11a8oDw8MJ0kco5Mryra1mnkrMYh1Uf3ewi5EKKmQxEnPCt9aaWRSPT89M40kTYpxLFvD&#13;&#10;VRdzutX3MAwxMjoKAr3a97n18PDw8PC48vBE2WPLY2ZmpgZA1MOB8kFyOKhrTnY4a5F3S0bn1VqD&#13;&#10;CwXYMBKGyImfVSQNUV7pzKETL6Gvr39pjUktB0GQKq0qtk2bo+jyY2gnb5Ept4dbpdRM2pkYtr+y&#13;&#10;5UvVjlHG5ikCknBP/RLR3+hLlJaQOisHi7o8qXCUbYeDuqqzOQ1jiVaskMkYtXr97Bve8IbmRuIh&#13;&#10;poyhoXV5el3O9XxDe2HZjKt9DMi7aJWPERGkkshUguHh4auiYjMRIQqC0C4umAfLr4td2CzLsLy8&#13;&#10;jFqtNl2v19dFlOv1OodR2IzjGK6qXhC9irl/NWROlIMgevkl+XVgdHR0RSrJrXbLedTJ/68ssFQJ&#13;&#10;baYyZFkGIcSqCv1KKbz65pv/fnZ6FufPnUcQBBVFudKKjrs+jwAEQYDt27cjjuPd733ve1fnOXt4&#13;&#10;eHh4eHhsKjxR9tjyyLJOAICioN4zf9f9XvJPLnvP5vnBQgjTV7XyGkdNZWvpJrSTJTA02u14TvdW&#13;&#10;0bQgynTRHio/PgxZs18QxqNsFVD7ZdVbQ+RL9bjgqlwqy1ZdZjZ9lLEJRLlWa6SAMjnKRMVxCWQF&#13;&#10;3YJEVc4nHzPDU21vXzaGeFbIVIpardZ68MEH190KjJkhICTA0CzheAWK4xHltlaHy5vFBWdsgZxs&#13;&#10;lrKe0hmUzjA+MrZGwurLACJhLeJA1U5ecUX0gFIKSZogy7J1W8mZGax5XmayIHa99t+tkFrofHEp&#13;&#10;ioJrgijXarWWUkrGsTE1VNqKOeh1rlJK0zOZaJX1GgBe//rXvLjUXFo5feZMvpPyy+5LEBUuANvf&#13;&#10;2+5raHgIAPYcP358eDPO1cPDw8PDw2NteKLsseVRq/UPgyBqUT+qnYZLWlq20HFIgEP+TIVpq6BR&#13;&#10;TgANVk2jCWh15gECxsevO9arWnKtXmMhRGZzNkuFuozL/lTk0do2UnmclFtewWVlZ6uAd6vlDA3N&#13;&#10;GkSB6g73UiCE6CgtoXRm2gNVyJolpI4KV1jJqwqkvR5EAkpJoyhHtRY20LNYaw0KgmkSAq5Cv+rK&#13;&#10;MKCZXYG+qjrnBN62/CEQUtWBVBmPbt+2uP7RubKwCyFl8O45liqva+G1/Xo7nQ5aKy0EAY6slygr&#13;&#10;pdBqNic7nY6xXjv7XgsugUzTFMzAQN/Qxuz0LxOCIIiVUjqOVxcvuxiUVJCyt6IMAI888qFjSqrD&#13;&#10;Tzxu+piTqKrIhc07v17dC3vDwyMA0Fevmx88PDw8PDw8rhw8UfbY8mg0Gv2BCFCP+lHkpwLmZ6sI&#13;&#10;Fz1SgSLfssi7dCy55mmTq5wru+SyrvwrzpogAv/ET/zk0V4xEQhCCMkFYbRP5BZuUJ577NiILRm2&#13;&#10;xxECpRhaHtydXpuf8+JWDAhB6XottxcCM6dSZchUUhY4KhJkUaT8UvWXcqDIkAQqZF4y6q2SqEW1&#13;&#10;Zr1e3xCZJ9KzBJjiW8U6h118cCzCDBRjagevx5HsazPZgVZZOjY0NrHhQbqCKBZwuuC6GqyH397H&#13;&#10;IhBorjTRbDaxY8funrnzvaC1RqbUTJIm0KxXjWGvvGT38SwzvcKHh64O+/rFIKVsadaq03YLr699&#13;&#10;O7pW6SxNkSQpAPQkyrXaT0sRime//+T3AZi8Y7vCZYwCVFXmqTrG42NjABDMzJwdvOwT9fDw8PDw&#13;&#10;8LggPFH22PKgkOqBCBGF9ULa7FaDCxG56nB28jBLk7VVeQvNt+gfm1ucNSNJ2wDTNCCPrB0YZdA6&#13;&#10;t/+iIm8W9l9HynIFRBtDeRKFZFvUzypUKpv3zBpkrNeXjTiOY60lMtmpLDxUzoBd7Tj/oVIdudui&#13;&#10;m4vdzAsbbSPUiBoaxNCsCpUOyBcV7NIBo1jVKMey8L1WCV5+/DTrQCrZ+YcX/uGS+3hvNphZuwsP&#13;&#10;7oja9IBi2/yfIIFABJiYnEC701Y337zv9EaOOdg32EmSGHEc5wXtsIogO/EViigASGVuuaGhjbX8&#13;&#10;erlw/PjxJTCaK81V7c97Lgy479F2p4MkScDMPVthSSmhpf7BD556GisrKwjDECSM48M6T9xjdO/j&#13;&#10;+ut3AoA4ceJE3+WdpYeHh4eHh8fF4Imyx5YHa9kQIkAYRGDoXI4rCW5ZkKicpFo65ZKnVeS5rBCV&#13;&#10;T2xzRQgaiWxheGTg+COPPLJmCx4ipIplbkcGrAJoSbghw1RRQ63duqD6XPlmw8GqXwlgaFCpf18W&#13;&#10;OjpNmIFYtgvrNxXkjQAuyl4X0bnFikq1uYTSGUgAitXkRlsx9Y8aWy+zhCAqCGKxgGCVOfeoxeVz&#13;&#10;yE9uvbf10hLZgWad/uDbP7hqcpS1c7lXFX1yUgfcs7WLBxPnJhB34tbKyuLJjRxz3637prM0w9LC&#13;&#10;EoRdSOi6k1xlFSivd5ZmYNboHxq+JojyD3/4wxRA2myZenKuHbpXXjJQnnccxzaPO1tru4GBgdkT&#13;&#10;J0/ghReM2UTrcjGDynd+6WhBeX/u2LEDAAJmHt3k0/bw8PDw8PDogifKHlseKlOhoABChPmEtiRo&#13;&#10;BQlepTFXK9taoozKY2Z7styzZLdIszYa/Y2pC9mcmTljVpWpsatQlw+RwzcZgAblLaKsakvWqu0Q&#13;&#10;7cKqDcDmWBPxpijKkY4SACxl2uPEytPoEsodUlp9hsjYpokISRKfqvSXXQeG+g1RVlpWr1v+Vb3s&#13;&#10;hRRbXMPiYWF+JzaVzbOsAyGQve51120onisJkd+cBRF2htJV7ytqfv781PQUACx861vf2lDO9bad&#13;&#10;2xYyKXllZcVZSCpBRJUiVPYxACZvnJmH+vquCaK8c+dOAOA4zp3i61hasqQ4Tc37oa9WO7eWK0Jr&#13;&#10;fT6OYz569Gj5Wnt/EkzhOffjiMqxHBkdQxCG1NfX139JJ+fh4eHh4eGxboQvdwAeHlcarbhdG4x2&#13;&#10;IAwaADHIqm4ue2LrZzZKqKUC7DAPQ5a5IHrM9nGzBcFUrGWtkKkOOJZHpOzNS3OVWGktS7XY7KBi&#13;&#10;5QRynmzzlRmG9K5Kr2VHK86ft1bnPD6lFUCbY70eGRnptFotncp2UJDxYlbvjp0zvva3XJHk/GfT&#13;&#10;2UrAkG5Gra8vxsK6U2gBANdfv33hh8+AlZZUjFMxbnlIPXiLXWSwrynig1ESO+kyhBDpvn179XPP&#13;&#10;zWwopje96U23zMzM/GulVMRKgYmYtS7okAgEy0xGjb7GzIEDB/7PT3ziE+u3d1P5vSchcxYAmBkB&#13;&#10;mZ7Lx148hlqtdiZJkngjvXhHB0enO51ONjs7W7YlKi5tl529C0oqMEM1BhvXBFHevXs3T01NyeXl&#13;&#10;1fegXSQoeCyXdz4AtFotMDN27NgxtXziRM/933Trreefe+qp7Nvf+lbt53/+YEmUixbt+T3bY0CH&#13;&#10;h4ZQi0KEYeit1x4eHh4eHlcYnih7bHlopUXQqEHkZMFFyS3XmuZTQToqhMTJdWWGQ5YFUhWDoTAw&#13;&#10;0P/8/Pzawh1plrq7InYXdzc/lOSzPLaVQ7lUTMuI8+RcO4kviR+L3kWGNopt27al58+f12kWB5yr&#13;&#10;rzZ0e1SrZJNgl7ehwlht3jAZNZgI2D4y3pk6P7WxeK7fOcdaS80qKhVW19xtx8qM5apQHPW9cGET&#13;&#10;IFWCMAzibdvu0MATG4ppYWFhXxx33s9sKkcXpCrP342iCJnMIFdks91uPwhg0/Og3QruAHD69BmE&#13;&#10;YXh2owXdzp07t5hlWbK0tNS7fy8zuJJ/Xqqg+WKRDoLgmijmdccdd+gnnngiW1xcqjxe2vPtmNKq&#13;&#10;x9rtNrTWGBodXbPC9/Xj43PPAa0jRw7X7PXRNq8bq50rLvoHBhCGEZRSvo+yh4eHh4fHFYYnyh5b&#13;&#10;GkSEeiSui0QDgYigdWbylCtWaxSks6g0W7zeJXW5zdlah7tUOwAgIdBJl5GpGPv23T515sz5nnEx&#13;&#10;M1ItO4HWpvIzCLCk2VqsC9bGpQJbZp3mE+suobSQmV1VN3+9ViDeHOt1f39/BoCljCt0lB3mSWAw&#13;&#10;la2EyhGn0hoOax0XUDoFCLx71965Z59/fkPxkEwWlNYdzSoiK82Z3ecFvfK2WnbA7DiR7fXci50w&#13;&#10;pErAWq/8yq/8inz44Yc3FNMf//EfH/rkJz/5OqWUCPr6dKMhGAB0rCnWmpCmaKVpuPeGG5oPPfRQ&#13;&#10;b/nxAnDz6otxcAwJdgHFbqe1xsTEeXQ6ndMbUZMB4NSpUwsA5haXFod6buDkn3cjJ8pKyuCqyfO+&#13;&#10;EIaHhxmATBK3j3IP5TxfIXPzlldWVqCU4tHR0dZa+//a1742OzAw8OyRI0d+fGF+AUPDQ3BbyFXb&#13;&#10;01WLhw0NDmJoaBiTkxP1TTpdDw8PDw8PjzXgibLHlkYQBGj01ccDqkGIAEqlZSGsLpDDkMtJsWut&#13;&#10;pMpP6PoJAAQCdNIlKJWu3HzzLccee+ybPY/FzJBplmghYfNNu+PqFrCqh6uYnR1FvPAPl0+yIeFK&#13;&#10;Z2CmjVXJWgMjIyMpAC1Vd44yVX4kJ/iSQpcxlrZnMrmsWsvrd18/u9F4vvKVR+fAWFCcDtt2XtZt&#13;&#10;Xbb8snFw2YULlBNplEMHAgnzeyo7yKTuvO1tb9vwuB08eDAFcFHG/90N7ldr7SyFVLHKhk0A65zE&#13;&#10;tVYwOzsLZp7ZaFXxL33pS+lb/9Fb5+dmZ18F5Bbk1YdCNS5zA+aF2dTMzNnVZaSvQtxxxx0aQGL7&#13;&#10;KOdLPr0rXuew49lqtQBAjY+PL6y1/yiK1Pj4+NMTk5M/PjM7i9HRUZTF66rOFZuHbh/p6+vDyOgI&#13;&#10;zp8/5/92e3h4eHh4XGH4P7YeWxpEBCGCwUBERUGui3GE3gpt+SvgEGlL+IhAMF17mq1pBAFO33QT&#13;&#10;n1nzGMxQUkkOpVGTTOJ0cSzHOV0cuMyLBEBleyo3Z7J4vfM7w1g7TY9h7lmNd6MIw7ADQGUygdIq&#13;&#10;b6lk4zb9qYsc5XzMKyWgbA4xynFUOoXS3J6dnd1YMjCARuMmReJUUhYXqw4goUo+KoFY8b4YS3Mi&#13;&#10;TBpKZdCKO0SbUy18M6C15u7WYRYuWTWLBCXxmpyYxMLCAvr6+tqdzsbShffv3y/DWticnTFrGKve&#13;&#10;S1ath00Rd9pDGUW59cwzz1wTivLYBz+oce+9aatlwuXqJ8Kqyt7u7+12CwBmoijqbSWBGY8oir6j&#13;&#10;tf718+fP4bbbXgNObeV9m5/ce9GsUW9gaPDla6G8f//+7bOzs/doraMeT3e9sbqeC4DRodEXf/CD&#13;&#10;Hzx5Nb2fPF4avPvd7947NTXVCIJACyFYm3oNLwuEyN09eQxKKXHd4GDy14cOndqMv48eHh5bB54o&#13;&#10;e2x5MDBcq/WX7Ys4L+hln3WpU7dNuFAj3WRW5ye2SqUx8DKApdYMRkaGz3z845+9cE4mQZtCXo7t&#13;&#10;EkW6bE/FECi5e86Xc3e2a3ruPgyK82askoAvCUqpVAiw0gk4r1YNuONaqvNFZemCVHVHaKzPSqcA&#13;&#10;Y+5LX/rShnN1P/e5z6l7fvIfr0iVujK7OX53C6Xi8D3m9dZVT4DWGdKsDSGoAyasyid/+VCZynX3&#13;&#10;LQaqBK4gypOGKI+NjS1vlCjX63WOatHy+QnD/9zq1vkBnZ9RuXnzStDtRqORbeigLxMOmOjTlZUV&#13;&#10;aK3ze2F9k+em6b08ffTo0Qvew29844+88F//698m58+frwPG+WLhXseizVmOWqOGAUOUX/Kq10SE&#13;&#10;ZnPxXefPn/tLKRWsS8PcfybafMtiAbHiL2BGfF38dQA/BWBTnC0e1wYOHDjw+i9/+ct/labpHgAa&#13;&#10;zqd0jtV/FDYX3R/23X8NRBSGyd133/1z3/ve976+ycf28PC4huGJssfWB1OjFjYMvdCuxZoL0lYq&#13;&#10;xLSKpLpqpCXXVs2tqKIQ0CzRSZcQq+TohVocMTO01hkChmYN2znZzd01OzUxkvt33bUzU/d8w43U&#13;&#10;qlPlY2maxpukKMdhGCZKyUHjWRbFYQv7siNvUzFWNjJ3nmKekypFrRE2P/Lh31EPPPDAhuLZv3+/&#13;&#10;bNTri1JmhlqsmoZZizccUunkT+fkuCD3IEhW0CxRr0dpksjNn7pdAnJSbGgJr37OglASLvv43Nw8&#13;&#10;sixDkiRr5s9e6LhKqbnlpuktbPedL4+AoFclJRSuAbPAIG+66SaemJjY6KFfcgghNIBmEidQytYz&#13;&#10;qI5t6dioXoS8Unb8/e9/X18oD7x/ZeQ5Zj49Ozt7KwCEYdjT1l3en+Y5QQKNeh0AdgghsNE2apcD&#13;&#10;Zsadd971X+I4+ydpmtaISAdBQMYwwCLn+gSAlVLaTC8kEJia60opetUNr3pBCOFJ8isMYRhODA8P&#13;&#10;f7odx9vDMExDcw+4n9Jrrgv3eGy1W6H6HAGFWkyAYCF6Z6oAIK21kFKH9XoUDw8PH1v3SXl4eLwi&#13;&#10;4Imyx5ZGmqY0Nj7cqEWNoucwU9ekt/IntGq0dJVmzlmg+5ednK2IBOKshWY8iySNX1yrNRRQEI9l&#13;&#10;HWnonGpYVdi1KVNBNvJ4CGV1Ya4SvfKEXManDVHNi1alSbYp1uuf/umfbh869PVpqdJtihUiBLBO&#13;&#10;axu3FZmMks9lBy5yNXwqlgjirIPhwcGp+++/P9soUa7X6zw2NthMVQeaGeh2drJjbCVLHglu3S84&#13;&#10;8RIEpIqRyhiNvlorTa+quX1+cqtJUjGudo3CsV5PGDVY12q1DVvblVKQUs4sLy9Da50roG4htNJy&#13;&#10;7QQDAEiSFADid77zneo73/nORg/9ciFbbi5BZhnCKKz0Oi6XBKiwt1ucPXsG9Xr9fL1Wv+AN84Vv&#13;&#10;fWElisLnnn7q6VsBo9BrrbveG3CU2RL1eh1BEAwS0UtKlAHg0UcfXQLwtUt9/eTk5CZG43Gt4LOf&#13;&#10;/ewsgN99ueO4GM6dO/dyh+Dh4XGVQVx8Ew+PaxmPiixT9VrQV4qXTCC2E3tHTUROSG3+Z04yzEQ4&#13;&#10;b92yyjZsX2eej2UbMutgbGy0efHYRMKswFrlRM4ep0ttLeDSchM4oZxM23/WOlxOskWe/qyBTdRF&#13;&#10;gyBQUqVgXbWOu5WWreJe5is7VbtRltwyCwcZKBBz9Xp9wzEyMzRhRWsJgijJm0s67PeCvJe/gyuX&#13;&#10;HQRCJjMonYGIrsr+v6uKaTnnVFp2S6I8NTUFAGrbtm0bPh+tNZh5ut1uI03Top+wc/Q1X9twLg7Z&#13;&#10;AAAgAElEQVTpdBAEwcr9999/Va02rAlzKrLVaiNzF7vy+6R4n7kvyUnr7OwcpJSTF7Ppa6WRZfLx&#13;&#10;5w8fLmzdloxfrCJ5rVYDEdU3Wrncw8PDw8PDY2PwRNljS+PgwUdrSqnRMKihOy2qcF87ZHgtHqmL&#13;&#10;Z+0+nOJa+TNCCDTb04izNpJETl8stigSinN7b+n7XWPyS+6RnIrO1gJbEP180k3OywiF1Vizlpuh&#13;&#10;Qt13332y0agvS5VCa1XEfaESPQWPc2y7hcILjUy1Ecft+UuJj5kRd+JFqd32tXbhYfWocnWTLmOt&#13;&#10;iTGTbSiVIVOqczUVeNFdA7SqGjNZVbxamXphYQEA1I033riORZzVEEKkS4tLaOb26+K9A126Lbrs&#13;&#10;3gCQZimiIIrRSwK/CpG3ZJJpmkAqWY6tXWhzc4idlI00TTE/Pw+l1ImyinVvaK2xZ8/NPzh1+hRO&#13;&#10;njxZPMaay1SF7tfk5HtwcAiBEH2Xf6YeHh4eHh4eF4Inyh5bGtOt6REp1d5a2EBBmgpisVqt7cry&#13;&#10;LL66M5eJSnVUwO5PoNmaBWstB+uDFyXKAkGX0buMoBcts3brSoR5HKUzNP/HqJ5rLpuGItwUVa9e&#13;&#10;r6tavbaoWZlq2kVQriJeHr9Cja0n22GpSmdIsg46rfjkhSzra0EphWarPSNVXlzM0a2LhQUrHdtF&#13;&#10;h0q/2jJ+ExMhzWIADJWpFl89hbxM1esuslYW7qr+7mK5uQwA7T4pN1wsDTC9s+fn57C8tLTGFr0X&#13;&#10;eeI4BgWUXIpT4OUAESGKojRJEsRu0bOuxSj3CSEE2q0WZmdnEEXR3HoWVvbvv/PI5MRE+7nnngOQ&#13;&#10;E+Ve7x3bqzm/BYeHh0AkXvJiXh4eHh4eHq80+BzlLYqdO3fumJqaeh3W5lyNIAiKma2tupqmaSVF&#13;&#10;N9+GlVKrHncec6XaDECKkmXWASRrxOHurw8ADdbrk8udzpObpeDtGBgeJCYRhY0i0EoapVNCunIy&#13;&#10;PaTRSp9llCds2+JoVlhuzwGAvumWm1pnp85eMLYgEBpKl8dnJ4Jqqml+bC54HITrFTdbGA5amo7t&#13;&#10;601L4Hw7IeRmjS2BFoxKXSrKKGhytSs0d8cKuFwPSkswSwwPD83Pz29c8GRm1KNwklmDoQ3BKOze&#13;&#10;KFW6Qhx02TGceGz+qSkuRgIYGhqan51NcDUgLwLHYXfVaZTWXQCF5d1Ca42lxWUAmG0Cl9TPuFar&#13;&#10;Ja12G82VVnG86oJT70WeJElARBeuAH+VIQiCRGaZIfmWqHZVFufcpy8ICMIQy81ltNsd7Nm1a+H4&#13;&#10;qVMXPcbx48fPMfP04cOHX/Xud/8ctNYQQhTXzS72VD4XAERRBM2INi+JwsPDw8PDw6MXPFHeohga&#13;&#10;6ntjkoz+hVIqAKC6LJHEzHUUTthy8ler1TY0/erRD1OCIPNcOwGHKDMqjYHIxmLjIYKo9/X/fxTH&#13;&#10;/9Nmkbl2psfDsBaFQQO2xlN3/mDR87Xix+2hjhWu3FIfLfgWmXZCy+0pkMBKfXx89mKxBUGglVSG&#13;&#10;2DnRrOrV7BzE9ilGZfJMRRxFV+XCkm1+twQyCsTcxeJaD5RSSJJszuRmqly9hrnCZHMt3Ve4Sln1&#13;&#10;UUECqexAcYpX3/yqufn5H15STNuv295uLWSQKkMU1gFWgBXTrarO5NhlczJZ5SEgYQYzUwmICDt2&#13;&#10;7Fienb3o5XzJoE3CcE/VGG4bM3s+RMiyDHNzMxgYGJg5dOhQein5rczcSpIU09PT9ndrUy50e+t6&#13;&#10;YJTvkyRJwMytq8m+fjEQUZKkCVqt1qpWWO7IaQBEAkSEiclJNJtN9YY3vOHceojy7/7u78YHDx6c&#13;&#10;+u53v/uq7t7M1Vhg7tv8gvb19QHQ0Wo3ioeHh4eHh8dmwhPlLYpjx0595fd///fflKZpMDg4uMo3&#13;&#10;WqvVOE3TVbPljRLlRqNR2T6O42KfaZqSe5zufadpSm4MaZrS/v37l9/znvdsJIQLYmlxfkhQEAZU&#13;&#10;y9swrc6jtKbrIq83L/Tl+HGrVaVz5BS0KP4kZYpOsoyB/r4zf/yxj82/+a/+6sLBBVCcK7LuwKyq&#13;&#10;ZA1USBG5sRes2ompeKGzI1YANGq1vhjYcHegVVBKYaXdngQRWGuQECA2PTjcpZMy99tG7pxg8RAh&#13;&#10;UxmkTnl8fPsl5c8CwM7t21eOzU1CqQy1sFGqnVYpZiovK7nXvhqejVfKFCDG2NjY5Q/YJiG/7tqa&#13;&#10;yl1QbsEvuL/xm0MIAakU2q026lF0tl6vX5KPnJljrRUWTa6zeawwtpcKKBEqBd5arRbSNG1dK8Wn&#13;&#10;bOs2pRRaKyuri2vZLIyu99nM9DTa7XYa6WgB68Av/MIvKBDOHDly5C3NlRXUa7Xeix/5ag8rBgJg&#13;&#10;YGAAYERZlgkiunpyAjw8PDw8PLYYPFHeomBm/M7v/M6G28BsNczNzg2REAiCEGDuQS9Ksy2tInCl&#13;&#10;WuxuXCjQQK6gagACSdZCnDSxc2z76be+9a3ZxaMLWGuV95m1s2/nUK4qa/spuwE5dlC3arepbk0F&#13;&#10;YSUwFGswa/T1NTaeALwGWKkOwSj0QRAASuetczTADG0reXflAttf7dkaItdBJuNs9Lrtl5Q/CwCj&#13;&#10;o+Mrks9AqQxCEJjz3k/W1m57Vrn8uTiZXKG1qjgzMmXs1uPj48uXGtMVgtKsDXECKsW8isrXOX0y&#13;&#10;zwmoJMFycxkLS0uHL/WgUspFADw3O5sLx1w5tkU32cuyDEqptk3vuBagFEuZSaw0e62RlDey+3ac&#13;&#10;nZkDMy9/8/Fvrvtzt7+/f/706ZM4eeIE7rjj9ZBy7Y8N+8k1NDQMpVT9/vvvF7hGCqR5eHh4eHhc&#13;&#10;i/DFvDy2NJaWlurEAoJM4SwNhtact2QxX5QT6HLW68jHjg2aV0m9uZ6Wy3hSpwBpSClfvFjVWwAI&#13;&#10;hGDNCqxNnmPJN/LYijxTS5K78kGL+bolpTY2si8pFD8Gg4lBweYU8wKAkZGRGKShdAbWuaXdttSy&#13;&#10;BFk7ucqswdoQdrM4oHPWTEizDpTKFMSl5c8CQGNwMNFasmYJ2yDZWoGpYlfPw2HKB6lss2WtxASB&#13;&#10;VMZgBg8NDbUvNaYrhAxO3mxPEAOCIQQhCAIopdBpxwiCYPZSLdB9fX0SAC81y3WDC+3LPqeVBq4h&#13;&#10;Qqe1RpYlCwxGs2kKl+UqM7QqK1NbmAwTYGl5EQBa/Uv96XqOw8yAwNHl5SZePPoihDDqP/JjKWW+&#13;&#10;7OeVbSM1MNAPgAUOHdrEs/bw8PDw8PDohifKHlsac3PzAwQBoqCwpRYdfF0VEQ6P6rJXA+w8xk6O&#13;&#10;cGl7JhJIsjYEEUQYPrseogwKtGadt4eyMXBRwbooQJXDTpY5t9SSk4ts+DSDoMuCX+WBwMqQ0lp9&#13;&#10;84jynj275okImYqh2fQcVkrmVvJ8EaKixpNlowAYzBq2anactsCsF6fPvHDJycADgwPLSmWZVImx&#13;&#10;/+b7LtoXOV+GGHNeCRsAiTzXVICEAAuC6cmMdGho6OpJUDYwqerryVEloyovLi4iSVO89rU/cu5S&#13;&#10;D3rDDTe0AaiFhXU5i3MwkiQBgHQz2pK9VBjo62sCQJqVBgytNZRWUEpBKzZfurwG09MzANC+82fu&#13;&#10;XNd7jJlx2y23PcPMOH78GAAUNnmlFLRWees1s+Bh30ujY2NgYPjPjx2LNudsPTw8PDw8PHrBE2WP&#13;&#10;LQujzuh9RAGIAnRbm8tCRLnNucc+KCelBckrYFm32YcggVS1AcH8Y295y5H1xBeGJDUrQ35Rpj2W&#13;&#10;LZWqidF5J6ii2m4u2ObP5ZQ+Z9hFR6gc1gYdhptHlMfHx1sAQ6kYWkloJcFQ+Zc2bI5QklAhcvWN&#13;&#10;wESGvpIhsYmMQYT2sWNzl1xeWsVqQbPOtJYAG2KjtYZiBQ1lctRzEm//CUJOQozrQIjAfCcBhkYQ&#13;&#10;iLaUclMKoG0WhEkFRxCERSEtC7v4YxVQa4uenplBq92St912y8lLPe51113XAiDjuCxgbeqKsfOl&#13;&#10;K223AEImMwiI9rVUzGtsx442AJyfOI9Op4N6vY5arYYoihBGIURICEKBMAyKMZ6bmwOA9lve8pZ1&#13;&#10;v8fe+MY3PgHg3KnTZwCYz6wwDBFFUfElhECn08bU9BT+29e/js9/7vMQJHbt7O8f2PQT9/Dw8PDw&#13;&#10;8Cjgc5Q9tiyEEBgYGNiOpFbUc7LfXIHYOq7LokQoCbRj37UvrOYJ58dCgCyNoaSaJqIX1hMfaVLM&#13;&#10;ChoStpJYme9J1kFt+bhDnMszKB7Jq2iRtV3bE2N7biYXuq/WWEfu9PowODiwbLq7aiFEAKED2FJT&#13;&#10;hvQzGAIiHzRDkhnISSjlOdehqCFLOyBA7t69G2fPXrit1lqI47kEBEWCEIUNKJ1Bu8XEyOaCm4UN&#13;&#10;s8AROD2xzXdBhJrI+24LMTc1NXXJBcauBIQINTNjYWEBaZoiCqNqjjLc+8hgYX4eSdxpz87OXnLd&#13;&#10;AiJaASDbbeNED8NwdaErEILAEPYsy7CysoJOu4NABFPXkqK8Y9u2lZnJSXzsYx/Dgw8+iB07rsNt&#13;&#10;r30tdu7ciUa9kVfCNikPK80VLC4u4Gtf+zpqtVp6//336wceeGBdx/mLv/iL2UceeeT4oUNfv/Hj&#13;&#10;H/84wigCMyNNYiwtLeP8+QmcOXMKZ86cweLiEpaXl1Gr1RCEAbbffHOEF9b1UbOl8OM//uNjrVZr&#13;&#10;mxCC3UWbXhBCmI8krbtKEnD3jVsBETEzk5RStdvtybNnz3YutL2Hh8e1gSAIevzdWo1e2xinz7Xz&#13;&#10;d8xjc+CJsseWBREhDMNRTsPcbGuLH+UbdBWVAlBUsXa8z9AAhFMwy+67pK4CIgjRTpYxNNR/4vOf&#13;&#10;//zsej6IM1PJC2Btik8p20O10JdRtIZiRrUYtxu19WqTsRJbMs+WfzN0rvLW6/2bRpRHRoYWwKxa&#13;&#10;6bxY6kyBBCAohLG6C0OEEYDJqLR58V4wMbQGlFaQOkGctdBMphBGYfrOd+5R3/nOdy4pnmPHJltg&#13;&#10;bp2Yeny4Gc8YIiwihCKECIyrQAgBQq4e56RZw1hqM5VA6QxpuoI0bWN6/jjq9Qb+5U/9S/XFL35x&#13;&#10;s4btsjEwMJCtrKzgF3/xn2P79u0YHBzE3r17sXPnTgwPDxftjNrtNiYnJzE5OYmz585icHDo9K+/&#13;&#10;7denH3vssUs67tPnn16u1WpLX/jCF4aeevopbBvfhptuugmjo6OgPLe23W7jzNmzmJmZwdLiIpaW&#13;&#10;ljA7O4tde3Zlp9bRMulqwcj4yIqUEm9/+9tx22234cTJkzj8/GF847FvoNVuQ+epFSQERkdHcPPN&#13;&#10;+9DptEHM80IE655JRVHEO3bufOr555+754/+6I+g2fRSjsII/QP9GBsdxa5dN+K/e897cOstt+Lu&#13;&#10;u+/G1NQU3ve+90XMPAJg4kqNwdUIZha7d+3+v1ZaK/8MgM6kRPlZ2PXB3gNO//SKXYddW0a+Rqm1&#13;&#10;Jq11Z+fOnb8lhPgzP0H28Li2cevevftOTkz836z1OKzprpwaliBTtqYbfX19T/zsz/7srz/66KN+&#13;&#10;4ewVBE+UPbY0WOt+iCAvBOyS264cT+2uINqWN3mRJ0tEc2+0JcnGsltWl47TFfT19U1soP2OtkW2&#13;&#10;hAhMrjKXn9puH2UW5nHhqsXFSTo/2OeLolQ53WZDnqIo2jTrtRCNxXq9Lz068XfRkTN/Z85BEzKZ&#13;&#10;gBBCIICAIahFPjUbG7iGLTTFYCSAUOjv75u9//5H5AMPXHyRoReuv/767Ny587Onpp+84eTkk5d3&#13;&#10;cgTUazXcuG33d95137sy/Obl7W4zEQSBDsMQu3btwuLSEk6ePIknnnhize1Hx8YgswzDw8MLB+4/&#13;&#10;ILE+sXMVXj38avXD8IftNE1x7NgxfP/x76+5bRiGGB0dxY4dO7C0tITgGmtj1F/vT5VSuPvNb8YD&#13;&#10;/+bfgDVDSolO3EGSJLA1CIQQGBwaQhRFeOtbfwzff/z7K0KI7rpxa0JKieby8pOvuvlmfOXLX0a9&#13;&#10;0QCBEEUR6vV68QWgqDL+/PPPIwiCgKTsv1Lnf7VCCKHvvPN1Hw/mg88pKAYCM9L59QiCgBAEBChA&#13;&#10;gZXtvBcAUEBg/hRAKcVBEBQfNMr5FA0ACoKAmJmCIEgHBga+dfr06ZfuJD08PK4IWlKGjUZjlJmH&#13;&#10;2SyPGa8gu5MoOPOrwtZHRES1Wo127979ksft8fLCE2WPLYs0TcXI6MBwgwIYuy3yMl6oFOMqndTd&#13;&#10;VYTN56cgUXxwFu1wiFBUViaAWaKdLqAj42PrKuQFgLRWloALEnlebDUO5rxadb5dQe7tt7w4mSWh&#13;&#10;ZegMFq56zmDNCMNw09pD/dmf/dnZW2+9+b2tVueWOIvDhdnFe2+88cY7fvbnfta2BEKaJlBSFZWw&#13;&#10;a/U6hgYGUas38L3vPo7vfe+7+qab9vwBIJ7t6+t7RghxyYTqG9/4RnzLLbe8N0nG9gW1Gk1PTPyP&#13;&#10;WZbd++EPfxg7r9+JuNOBlCZXWSsFzYwoDDEwMIB6vQ4hBP7kT/4EJ06c/PzeXXs/QRHFv/d7v/fs&#13;&#10;1darVufS1p/+6UP4kTteh4mJCTSbTSwvN9Fpt809Kwi1Wg3btm3Dzp078Jv/6kP4ype/PHOpPZQB&#13;&#10;4Nvf/nY6MDAwt/+u/Xj4Lx/GwsIClvIiYVJKMDPCMMTw0DDGxscwNjYGKSXe8Y53II7ja2oFfnh4&#13;&#10;uAVALS8tBwCQpAmiKMLw8HBlO62NAjw1PYXp6RkQ0YbfXzfffPPpc+fOIarVceOuGyGlzPPPzfvf&#13;&#10;VL9WyLLUkGYCgiAIVpLkFUeUmRlPPfXs0wCefrlj8fDwuLYwMTHxgtb6x1DqyN2lT9da4iQAFEVR&#13;&#10;9olPfOIKR+lxtcETZY8ti3vvvTdodTpDg0NBQTCLT0EqlVuyeby9ZCByNnDyh4u82/yfVAmUbmNo&#13;&#10;qP+Hy8u9eq+uhtaUldWhyRS9gobpstRlE7fRFwnVuuo4tEnYxWNOKTBBYDLtmKLo0oloLxw9euKr&#13;&#10;AL5KRGDGT7z+jjfc8dCffnJdr/3ov/4ovve97+r/4d3/7JFP/PtP/PByY2FmHD169DiA4wBQr9d3&#13;&#10;R7Xo3ve97314zWtes659fOYzn8WLLxw7fPTE0W8yMw4ePHi5YW06RCQYHXO+I8MjGBgYQBhc+KN8&#13;&#10;YWEBcRyfvZyCWvV6XfX39y90Oh3s2bMHe/fuvehrpqanoZRCf//QhZNJrz7MAsg6SRwARiG3lvai&#13;&#10;7ZXWkFKiXq9jdnYOM9MzqNfraZZtLLvhuuuue/q55549e/j5w7v37N4N+3qbAx7kzhXWGkRAFIUQ&#13;&#10;QSDiVqtvE8/Xw8PDY0sjd+Wsq32fh4eFr3rtsWXxn//zd2oq5VGCafUjtYRmWfQ9FnnhJtt7uKjM&#13;&#10;LASE/cqrNINsz2Sdtx2yFZQVQIRWuow4a+L229fffkeTVqaAtekrrLWE0hKKJRh5n2GUdcRAAiIv&#13;&#10;jkUUgERg4i3s5Pm5CCrJc070mU0RiijaPEW5BwaTOEaSJGi1Wuh0OkjTFFIadZmZkaYp0tT8nep0&#13;&#10;jMh4buZc44pEI0QNDMT5cWwhDq01lFTIUok0TZGkCVIp0eq0YXIeEfYsgX6VIIDJgTW9qIEszaoO&#13;&#10;BGYopRDHMbTWmJ2bxekzp6CUOiPl5V1+ErS43Gyi1Woj7sRotzvIUmX6C+fHzrIMtshSksRI0xSD&#13;&#10;g33XFFGO43gJQCtvbWUWsri0P9s0DTvuU5OT6HQ6EEJ0NroY8dWvfnVBa33iySfydAFb/t6i/IiC&#13;&#10;1hr9/f2IwhCzs7O+6rWHh4eHh8cVhFeUPbYsXvvasaGpKewIRQ2CBZhNT1Kmopa1UXHzYswAQzi5&#13;&#10;yezq0Lnt2RbHYtZmnyBEooZOsow4ba3s2rXz5LoDVKY+tO0lzFpVqjTbAmSUV2gu+vy6OcpsKnYx&#13;&#10;2Z7FJWm2BcjCoA4iQLNmIrp0SfHiCM0cnxAEpsVSGIT5RN+20aL8vADOe1vZyrSbjSAImLUuRXYh&#13;&#10;CuEdwuae53GFBM0CwvRPvqqs1t0IgrWLRVUqssOM+8z0NCbPT2JwcHBleXn5ko+rlMJKa2Wm02lD&#13;&#10;KYUoCk0hcSej37Zcs0QyS1MkSaL7+obbl3zglwG7d+9eAjAtpdwGoFCTu2FJsRlXhtb61EaJcq1W&#13;&#10;0xSI5374zDP3AMYBstY6DTOj0WgYojw//4qzXnt4eHh4eLyU8ETZY8tCa90HINKQ6GSLUCrvK0sB&#13;&#10;AiEQiBAiCBGQACEo8o7NZD+nqXlurakazWCtwE71UyYAocJyawrMevG73/3q9PojNBVb06yJOG0i&#13;&#10;y1IYezWD2BBKAhmFmwIEFJpJtJWXTARgYrDSjuKtQWAobfoaUyCw1J420YZX9C2v3HJpJAgiqBIM&#13;&#10;1wCvc0U06GrdsmnIe/zaarWs9aoiS5YABQhAASEMQwCCrZp/VWIVZytPyvbRtv2NiQjzeRupoaGh&#13;&#10;lcs5rFIKTHxOKY0sk+j7/9s78zA7qjL/f99zququvaeXbJ2FkJAQICFE2WJIQhLnJyAzTDCj8KAs&#13;&#10;omyi6OigGBkdZxxcBnAUEVxQAVHAQbawCBKWQAhJSMgCnX3rPb3ctarOOb8/quou3bc7naSDCOfz&#13;&#10;PLeXulV13jp1annPu0XCIEg//t0/n54Lfg7HceE4jgqH+bAlkXs3mDNnjrr99tudoWY6TiS8rg2Z&#13;&#10;5oGDlSzqi+9q3bR3z244jgPD4IOsTTC4l8U9mUweHU8MjUaj0Wg0ALSirHkfU1VVlQ2Hrf37uzeN&#13;&#10;b1u/DZDML11EsG0bUilw4iBiYGSCMw7GeM4qBvi2MuVZfYV04dXoNXJJtgL3V9tNIWSFshMmfNLe&#13;&#10;suX2IckXiZR19SaSWLfrMbCdz8DfFYgIjuPAFaLQPuyHJweO1t5PqTw1PlDmCYRoOOwtVwpgLogr&#13;&#10;MCInHLHaK+OVRzN9a5ZxBmLk11Lub1nzYpl9ddlTQsjxctIOO0IIBgDC8dyNpfAUOZazbrNcbLpS&#13;&#10;CowxlMXLwAzG38tGZW5YRcL1yT/nHY/MJ4Tbu28fbNtWiUSi5UjbHts4do+ddpBKJVFVVeH3qddm&#13;&#10;MPFRODmRyWaQzWaVYRh/V4rykiVLJOc8GyTm86qF9B/PQR93HjgAABjT2NjV/dZbh9xeKGR27Nix&#13;&#10;He3tHRg5sgFSCs/jgvwr3W/a89YwYJkmAFiHdXAajUaj0WiGhFaUNe9b/vznP++bc+qcf+rq6Zou&#13;&#10;yY0yxqxt23eckehNfGL2KbMwesxodHV3I5FIIJ1KwnYcFFcKKEApMM7R25vA/n3NMl4ee8IyzX2m&#13;&#10;ZTncZE7EbFCxWNnK5ct/nB2qfBdccMEbr7zyysUZOzPWyabDioi3t3ee0Nneed7kYyehYWQDsrbt&#13;&#10;WQd992/yMt6Cc0/BD4dCiESjKC8rR3lFGbq7uvHHPz6Ihob6e0aNGrk8nU6n0ulUu2ny3oaGxt57&#13;&#10;7rln2/D1cP9eKnS7HSh/ZF7h8FV/QUclV4IQgjjnkDLQ0fKZzkGexRvIK3acc8RiMXAzFHWlzJWc&#13;&#10;ea9hce4C+XJmkUgk97fwj1UVZE5va2sFAGWaZiaIuT1c6kfU92zbti2Ix83FwXveFt5kg2Xl9Tci&#13;&#10;gpRScTn02sLvEaRQcNIi0FC9H9IVBV4deboOdAIAxowZ0/PWYSjKWUUdO5tbsa+tHSNHNoCYN3ek&#13;&#10;FKD8yQggH9YQCocBYDRjDLq+r0aj0Wg0RwetKGvetyil8MIrL6wBsCZYZlkWAfjETd9YhnM/fi5c&#13;&#10;14XruhBC+LVRFWRBCHDwQiylhGVZeOihh/DpT386e8MXv/y5m2++ec+RyHf77bdnAfy2cNlpp512&#13;&#10;zivtr5x39VXX4NovXIdUKg2ivBy5RGO+Qsp5sTG26Z138Kf/ewRCqGdWrlx1b+F3b731zpGIOxT6&#13;&#10;FHgu+CKwcBYUY4iXxQGAtXe1H5VYS25yCQk/7ht+DWyUFNFxHHDOMbaxESqTOvMnF5w1+vN/+MuQ&#13;&#10;E7O9m4TDYYcYQzaTxY4dO7Br9y5YponRY8Zg7JixAADXFbkxs2/vfgBwJ02a1LN27dojaru+vr5j&#13;&#10;w4YNorOjgxPlM4krpRAKheA4Dl597TXs3bMH4XAYu3bvgpRSVpRXDC0V/HsEMi15Zn2FdULPfux9&#13;&#10;5PegWBliMz6E8poRcB0bAOVc2wGg60AXAGTLy8v3HU5714wuP8CVhPv0w2jduwWu7YDXNiA2fSai&#13;&#10;5RWQtgMlFcjwrvlwOATLNCuFVpI1Go1GozlqaEVZ84GBMQaDG40uc1FZXZVbZllWvjZyrixT3ioq&#13;&#10;lVcGxrIsP4YVcuPGjUfFCkrkWVcZ91zEGSOYpgnPMipzcuZzeSlfyZcIhSzPKq6A3t7e+NGQ72CY&#13;&#10;puH3ncq5jKqCtGiFZuYJEyYAAN54440TieiZIyldVApOXEiSwTkDY0FStP4WwYCz5s1Hzz23z5jT&#13;&#10;vOPFtR878dwZj725YViFGgbC4bBtGga+dMMN2L9/Pzo7O0EMqKutwycuvBA33HADRo0ejWQyCSkl&#13;&#10;du/aBQBOdXV1+5G2bZpmh+04dnd3dwTIWYwRCoWw4a0N+OZNy/Dkk0/kMpozxsA4Y61drSOOtO13&#13;&#10;kxfnTvlRLZwZ3N6Prv/8MpQQ2D5xKiqu+jqO+8h8SN/TI6CjuwcAEps3b95/OO1de0xDeZQEkn+6&#13;&#10;G21/FCAo2GCgCZNRf/WNqDljPmTK8eo2E4HMEGzipucU8d70fNBoNBqN5u8dXR5K84GCcWaaloXy&#13;&#10;8nIAxRZj4boQrvCszH5ca5CxOZXykvbatg0ikq7rHpVyN5x7SY9437q4CoD04mylL6cUMueWHQp5&#13;&#10;7q6JRAJSShiGEToa8h0Es6ys3HPJVXm3ZiVVLsN1YM6VUmL+vHkYP34CDhw48Knzz180criFSaUy&#13;&#10;pss4yioqgIKyPn1zChMRDNOLOz/rI3Nw3RWXI2aZ442u7sfXLT7h06+fPatiuGU7XJYtW2Y0Nzd/&#13;&#10;WAgXGzZsQEd7G8jLpIW9e/fihz/6ERYuXITt23fAsiwopXDAi59NrFu37vBTXvtYlsMjYJcAACAA&#13;&#10;SURBVNXDiERuHkkpmKaJTZs2Y9HCRXj44YcghADnPFd7WCllvvzyyz9duPDcCUfa/rvByoUnXV1P&#13;&#10;4nqmlGETA4tEYcTLULPrbez9xlXYuX4dmGnCdV0oIigA5SQw0qSEaG4+tCLKAF5esiRiK/kVR0pI&#13;&#10;MwQWiYIiMYQjEVjbNqHl+19H756dEIwhk81AGgamVMZwaX30BPE/N/5NJsQ0Go1Go/kgoBVlzQcI&#13;&#10;guu6ZjQSQVlZGYB8XdR8zWQvBtgwDezYsRM33fRNLFq8GIsWLcKZZ56J//qv/4JlWtxxnKOScday&#13;&#10;LAEApmUC8DINE5EfF1ngt+zHhRIA0zDxxwf/iAULzsZFF10EKSWSyeT1J5xwwqlHQ8ZBqJl6nOeO&#13;&#10;K+EldwrqJweQXwvasW1MmDARzz3/HObNm3fyww8vfzlc23DxcAny0j+eVnfN+KrPLRlfh+qqKkgq&#13;&#10;cJUt0JMD2TjjEK4A4xwTv/F9lP/PfTAnTx8bPdD2y1j2wGurP3ri0uGS7Uj45S/vOauzs/OLqXQG&#13;&#10;QrgQUsIR3uSOaZoIhULYuGkjvvvd/4BhGFi1ahVWvbYKRCiLVVWNPdL2N67fONt13cjv7r0Xra2t&#13;&#10;CIfDYIzh2//+79i/f3/O80FKmQ9rcAV6e3uPf+mlZ/9w6623/i0mcIbMuvnHXV0n0reLVBLZdArK&#13;&#10;tr2s3gBUOIqx2R7svv9uuEQwYnE4mQz2PvMoLu7Ygkdnjxtz70kjPneobUY6N361Sjlz06kkVCYN&#13;&#10;lc0Ajl8bOxaH1bIXm75+LbK2Cx4rQ+uKZ/Elase3j605/a2H77/pKHSDRqPRaDQaaNdrzQcI5blQ&#13;&#10;h2KxGCoqPCOhgsopyBISjDOkMxl8/5Zb8LOf3Yn9+4tDDn3rY3TFihV3fvSjH73wySefPGIrXSG9&#13;&#10;vV0hAGhubgYAxGJxCOH6lmPkXK+FEH4yJcI999yDyy+/3IuzZQymZcF13XHbt2+795RTTrl6zZo1&#13;&#10;T4ijnJhKjR07ckb7vokLpx4LINBFvczgwQIvmzhAnIG4CcdxMH7cOPzq7rvw9Us+Ob5n84a7Lp4z&#13;&#10;rfyYkHrq5Gc2HVFAdeWBrtP+9ZgRJ2ZcF/ZfHoG84BIww/DL73ju4UHcdM7q7ZvtlSTEp88E+/ZP&#13;&#10;0fKbn8J67S+TjZZ9922Yc8xHECn/4fSn1jQdUWcdJkSEZLLnLMYYGseORXm5Z723bRttbW3o6OjI&#13;&#10;rfvQgw9i69ZtWL/hTXS0d8AwjGiis/tDADYebvuGYaC1o/Vig3P+m9/8Bq+sXIlzzzkHAPDY44+B&#13;&#10;MYZgnFmWhYkTJ2Ls2LFoHDcOSkk89OCDs77zne9cZhjGT1zXPbLOGG6Uok2Lp/8TZTLfc0bUU2r6&#13;&#10;bETtNFjrXmS2vQ2WSYOFI+DROCpf+ws2/+tnwUwT2L0NascWVBKhLB7hnY48C8D3h9rsusUzPh7K&#13;&#10;Jr+WqRsJa8IUkHChMinI7i7Ye7aDUinwcBiVO97C/q9dBmaFINa/hojrwLEsQMpTl2EZuxk362Bl&#13;&#10;jeZdYsqUKaOklBWBBxgAKKWKXJWIaEixRH23+1uglCL/s7epqWlY32k0mr93/uYXqEbzbvGZz3ym&#13;&#10;9r77fvcqwCbc8dOf4pJPfxq2bQd1TBGLxQAAn/yXT+G++708WIZhoPClPrA+ExGqq6sfev311y9q&#13;&#10;bGxMD4d8RIRoNPpwOp0+v6ysDBdeeCG+/OUvY/Jkz0qbzWZzFlBGBCsUwl133Y0rrrjcU/4AOL6s&#13;&#10;gZsxY0yVl5f/du3atVcOl5z9BWf4zIxj7/wXdF8x6fylGHnj9yFdBwzwym357uvBhEQQYy2VV+uX&#13;&#10;GwaQTKD5/p8jcfePwCyzJ81C3znhuU23HI44y5YtY/+84vf3lTNcmHJdSBDUpOlouP5bqDz+RAip&#13;&#10;ANfxJhqkb1VWfh6yXPyyAnkleJDatwdtD/0G8vH74XQf6EY0/kaPQdec+uTGw1Y6DxUiwuTJkz/d&#13;&#10;1NR0+/kfPz9+w5dvgIIXE14WL0M0GsX69etx49dvxJvr3izaLhQKwbFt1NY13N7e3nrd4Sqpc+fO&#13;&#10;rXz11Vc3K6CeAchmMrlq04ZfMi0SieCqq6/GxRddhGgshqamJryxejXe2rgRDz30IFLJlFtXV/e7&#13;&#10;lpaWK4jokN2UjwYPLJkbP66z7Y8RJ71YZLOwy6thTZkOd/wUjJi7CJGqGrTeeyeyzzwCxgmkFGQ2&#13;&#10;A6UAxjnItKCIEGKEjFKr05PKTjvlztUHPbaX5k0dN4LkSiOTakjUNICOnQ4ZL0ds0lTEJk5BpKoS&#13;&#10;bY/8Huln/gRLuJB21su+HwpDEYNBBFuhvTydbGxcuefoXNsajaaIBx54gF/5uSv/L5VMfQy5oo6A&#13;&#10;l+QEhW/V/SvKFb5xq5JLByXYYd/woaFTHAJVIAExxhCLxi7v6Oi4e7jzhWg0f89oRVnzgYCI0Ng4&#13;&#10;4TPNzXt/4TguxowZjQcfehCnzDolt05vby9uvfU23HTTN3LKUqnnRRB/6TgOGhoa7tm7d+8VRGQf&#13;&#10;qYzXXntt+R133LFFCNHAGIPruqipqcG3bv4WzjvvPIwZMyanbGazWWzZsgWXXnopVq9eDcuzIhcl&#13;&#10;GCLmWU0Z56iuqHju2ClTrlu5cuWG4X4Ifm/peaOO3blpw8wIqrqTKVR+6T8w5sJLIFwXSggvMRny&#13;&#10;scFFCbUIXqynn8m75f67kfjNj8G72qHCsUd7wK+Z9dymnYciz/ZLxoV7d4X3RgjVjq8Ey3QKqm4k&#13;&#10;oh/7BKr/4QLEGyeAAZAApB0o9X4NaD+OWZFX61kxBgagffVKtH//3xDd1YSsFdrjhOM/dEfU3Tnj&#13;&#10;t08f9YzOCxcunPDSSy+9mUql4hUVFRjZ0IDunh4kkknEY1GcccYZuPLKzyEWi2L+ggXIpL0QesYY&#13;&#10;OOdwHAeNjWMfb25u+ZhtH95QnTt37nGvvPLKWgAhBoCU8OuJM4AYsraNpUuX4r777sPyp57Cdddd&#13;&#10;h7e3bEFlRSVOO/10nHjSidizZw/uv+8+VFdXfrWzs+u/j7anw8FY8ckzq0a0tN8RE86F6TMWIzz7&#13;&#10;I+jdsBryjZeg3tkI1I1C7bLbYI1qxN5rLoSZ6gV46bLfJhHSoN2SW1NnPP3moGNixdnTGmukWB4m&#13;&#10;Os45ZirMsjI4Bw4g3bIPvHUfbMZQseRSRBeej/3fug7Rjv1QffIWeGOWRMKKnHvyE2ufGLZO0Wg0&#13;&#10;A0JEqK+vn5bNZicAKJxIl4X3M8554ft10bt2n+8AAEKIXGyV/3dJSm07FLGDbYlIlZosNQxD1dTU&#13;&#10;rGpqamo7jP1rNO9btKKs+UCwbNmy6h/84AdPJZPJWZZlIZvNorKyEmedNReNjeOQyWbw6spXsW7d&#13;&#10;OnDOwfwYYClUvrxQAYXKXiwWe3DGh2b824pnV7xzuEooEWHy1KlLtr3zzv1CCCalBGP5GsCjRo3C&#13;&#10;8dOPx4gRtXAcBzt37MCWLVvQ09MD0zC8eGAp+9UuLszwbFlWc1lZ2V2RSPyvO3du++twWfReXnTS&#13;&#10;9fUy+yNHSEjXgSyvQvUVX0HVwnNhRmOQvsU+SKSV6ztWMPWuFFy/lnF6+zto//XtYCueRK9Qu0OW&#13;&#10;+f19PHTfR55cO6QH+Jqzp15YAXVvVkhe1B2uA5HNQI5sRNmH5sAaPwnm8bMQnzwN0YhXoUoAUK7r&#13;&#10;W8FZTjYhJMgyke5oR+K1FUj/7n9h7duBHjJXGwa/e6fiDy5++s3W4ejPvixe/I8jX3zxqTtTqeQ5&#13;&#10;F/zTP+NTF33Ky37MOeysjZ6ebrzxxhqsWvUaOjs7sW3bNs+13I/J5pzDdV2UlZVt/NKXbpt1882f&#13;&#10;OaxEdKNHj/5wS0vLS0TECd4EhFIK5EfLCwWMGzcOxx9/PFavfgOXX34Z5s2bl0solkgk8Pbb7+DH&#13;&#10;P74dqVRKxOPxB0ePHn3bxo0bX3q3LRgvfHRGbZ2wvyClXBolHJN0BdTEqQgfMwWRUY2wyyphRKJw&#13;&#10;XnsBPc8/DqqogtHdCWIDp/UwiGBL2QHVNX76X9sSA623bsHUj5tK3BojGtcDQuSsjyEycgyyILgg&#13;&#10;8HAUprCRePwPSO3fgygfuM1yg6NT4n9OfHbTF4+sRzQajUaj0fRFK8qaDwTTpk1b8vbbbz/g5lyT&#13;&#10;GZTqH9ZnGoXWIgUpvbrKpV7kmV/T2C+P0143su4/dmzd8ZPDsS4bhoHa2toH2tvblwRxp0GbgdLT&#13;&#10;r32/fJRSAJSCGEDZIAI4Y2Ccex7GjKMiHnth1Jgxf6ivr3/y2WefbToSy966+cfdX8XxiYTr96dw&#13;&#10;4WYyUCd+CI1f+S4qJ0+FALxkWQAY89zXS+G6LoTvRt75xEPovvVbKBNZ9Ei2PWPyS2cuf+v5waUh&#13;&#10;bFgw5fcVDBf2ugOEbboupGMDSsKNlYM3TgSfOhPVp8+DOXYCysdNzGU5DKb4Cfk5iK7NG9By01Vg&#13;&#10;LXsQsiyEOEO3I3dlDeuGk59e/8eh99zBWbx48fGvvPLqA6lUYpqUApOOmYTa+nokkgkQCPFYHKed&#13;&#10;eiqu/NznsOKlF/GZSy4BgNy4DCYlpDcJkb744otP+tWvfnVY8d8NDQ3/0N7e/rjnpa5yrvNB7xB5&#13;&#10;XgGuELjgggtw441fx89//nM89tij2L17d24/QbkuKQUMw0xOmDDhxs2bN98xHF4ZQ2HN2dOviUj3&#13;&#10;K3FOjVkpkQ0ysjs2pOuCoCDMENiM08BG1EE9+wiYklCGOeh+OQFCwZGG8aHpT28sVbCa1s2fcmOU&#13;&#10;sW9zJSktvWR8ys5CSQFGDIobkHWjYEyfBbF3J/imN6CsgfMGhhghAf7OlmpMv/APG9+V/tNoNBqN&#13;&#10;5oOCVpQ173sMw0BNdfWvOjo7LwGKXKWKICIw+JFG5Cug8JM9wVeUBnDFBrzax/FYfGVDQ8NDmUzm&#13;&#10;/7Zt27aViIakgV511VXxX//q12td4R4DoEhRzskHwPcMhiyoUQygpIt4cEzc38ZzdWZ+vWiv0nEo&#13;&#10;ZHXFYrG/VFRUPJtKpV5YtGjRzl/+8pe9h2Lhe2v+5OUxxhalRLFiqtIpyNoGRD+2FCPmnA1ePwqh&#13;&#10;qhoYjEEir4ACeYVUAXAyGWS2bkbvow8gsfxBMKUQMRhsST0Zzr7VaePn8/66saTF7rlly4zqlx5c&#13;&#10;FVfOjJwCNAikJKTjQAkBBwQaUYfouGORqa5DxfQZiI8ZB1hhEAF2Rxs6nnsCzusrYGbSuRhmAAgz&#13;&#10;zxroMuP3XWR+4/RhSPg1Z86cCWvWrPlTIpE80bJMr3yZLK38x+NxhMPhooRefSdaLMvCokWLFj/6&#13;&#10;6KNPHY48o0ePvri5ufmeQAFXfoK5QhhjIMCLOyeCnc3C4AymaUII4XlnKG8CKtiWEaGisvLJk046&#13;&#10;6Zrnnntu6+HINhRePnVMJB6N31jF6RuOlMgMMj5yCqxSoNDQEtwTAIMx9IbCnzz58bX3FX73s8/O&#13;&#10;Mk/fmvlqJRPfTgmJgR0rARL+RI5heWNskGvRs2KrJAuxY6ctP7wazhqNRqPRaEqjFWXN+56FCxfW&#13;&#10;rVixYiMR1bium0veNRierlwqK0dhGo18DDORl7hK+eqfZVk9RLSlvr7+V7t27frJwSy2ixcvPuv5&#13;&#10;559/BkpxBUC4jp+RGQVXabGr8lAgBjBiuSzURfITgxASUnkuz5FIJOO67s4RI6r+d/fufT8eStbO&#13;&#10;18+ZFQ2nkhvCUBPsUjK5XhIiFY3BqhsFXjUCqnEiyqbNQKhxIsANkBRQANwDHeh69a/Ajnfg7GiC&#13;&#10;7O4EC0dyOVKMIGGSxOaEGfnurOVrftO3uQfmTotP5nJjHGpsSXkG6ysAEC6E4+SUEwXkauUypcAI&#13;&#10;YFYIivWPU2UAogZDRqjODNj9Zrzqa1Mfebn3kISAN+7GNx5zaXPr3v90HKfOc/0WRd+TXxoMfmy3&#13;&#10;FBJSKXDOAAU/XMAfPL6izBhDTU3N51tbW+84VJkAoLa29uqOjo4f5xTlkiEJAKeghranOOeuHeWF&#13;&#10;MRTqp4XJ8SzL2jt69OivNDU13TfcrtgbFxxXI4V8Km6wk9Oiv4I/XMQNjg6hvjbzL5u/Fyx7YcmZ&#13;&#10;tVWdHffHSM23hcRwpqcmAAZn6OLhT85eXqycazQajUajOTJ0eSjN+56mpqYGpVRFoeJ7MDzrscpl&#13;&#10;aA62VVKVmF4KFAMvRlhCwbbtciKavXv3rtkjR45s3L179zcHcy3dvn37GCUlD/adU8upryW7fyLN&#13;&#10;UtIUrhNYxPM/gm9lTmlRSiGbzYYBTGlt7bitsbFx9tq1az8/Y8aMQZMSxTp3cDdUUyUH6lvDADMM&#13;&#10;z8157w64u7ZCrV2J7CP3QjIOxTlIevZlkhKkFIgxkGmC+XHDAa5ScIVChNFx1TJ7zxsLjis7+dnN&#13;&#10;PylusBYKrYTDUIUUAHADjA9+WxxozxJAwpUwiarrLbqqNXUgC+BLhyrHqaeeetyaN9b8byabCZum&#13;&#10;WZSgDSg4n4DXd1SgoPq6MSvwGggyeSul0NnZOeJQ5QnIOJlBO4YKxi75H+lPggTL++q/QXkuxhjS&#13;&#10;6fToXbt23XHyySevWb169ebDlbOk7GBfbLDo5G5HHDUlGQAMAkKQRbWiKw50XFtn0PxOe/jbVgBC&#13;&#10;RDDc7Jhh3rVGo9FoNB94Bs4SotG8T+jq6holheRCiCFbYoG8sqwKPsHyQnUzcM+W0osTDiyAQggQ&#13;&#10;MTQ3N3+1pqbmtoEUdSJCa2vrOMd1vZhombe85cQlAKSKlJAhIT3lPqgZHOw3+ORWkxKO4+SOc8+e&#13;&#10;PRcvWLDg1oNNLnTVHT9GgcIHVd+JgUwLFI6ARaJgkSiMUAgW5zAsE4YVAve/o1AYKGGxDUhLBSEF&#13;&#10;IlLe8ub86ecXflc7Hi5j7LCSVQ0XjlLotgVMKS55beGJ0w9lW8YYdu7c+XkpZTjIrN5XUS5EKUD4&#13;&#10;51L5sfTK/4cocNXPx4RXV1ePCmKED1Uug4wRuWugb1gA5RPHBTK5SuVkKxrLwTb+R0kJ4TowDA6l&#13;&#10;VPnOnTuvOZRJrYOxauHxZ0RJ3dDrHl0lGfAmS5RCefD/c3PnGsx1L0wcxbYZgJCUhz0BotFoNBqN&#13;&#10;pjRaUda877Esa6SEJCnlISnKQIFSXKgZ+3+TypXeRan3ek95lnBdFz09PZfNnjnz1FJtMMaglGoo&#13;&#10;UsiLTMIo0syLlXQPQrECXfh3f8V+YALXdCJCKpX61NJ/XHrsYOt319SXuUfgmaLokNT+HLZUCDGK&#13;&#10;Mrj3bFgyuyFYPu/Xf82Skq/Hjb/trc1VCuUGrw4r59JD2e76668f29vTcwnjDHyQDMuFMOVZkxkB&#13;&#10;jDz3cO5/gsTi5PezZVmRw1FCiQjMYPHCuOdc+7lPkAFbDXqdETw3epMFH8BkBINxMMaRSqUuWbp0&#13;&#10;6XGHLGQJlmEZi0N9LU4qPFhc8JFCSgGuA7gOQqHQ8cGYHhHrmmMyNtkdQrz8IbcJgKSAKwWEwT+8&#13;&#10;bNky/TzXaDQajWYY0Q9WzfueRCIRzZWyIQIR838DxUoa9YkHLihllFucy4zlxa76CojyawLnkmYB&#13;&#10;uWzDRAQhhLF95+4v8AFqsBKRCQSO1VSk5BatN9iBFsg2qAZ/EBhjQWbi8GvrXrt4oAzVAPAKQp0t&#13;&#10;WWEbw2gBHCoZqVDBqQydyX8pWKyUZXy3S2J9hcEQ5QxhRuDwbnbvppRZIUGMn75MqSHfZx957JGF&#13;&#10;mWy2wnEcuEPMRK4ACKm8jwJcqZAVChlXIet6EzW2bftx9Cx62NZaCQrGb6EiLOFbkCUg5KC5p3II&#13;&#10;pTxXeqngSMAWClnbRiaTRjqdjq9aterjw2FV7lmyPNTiqKlZV0CmU7mPymbAHBtcuDCkgKEkDCXB&#13;&#10;lSr4SHApwIUL5jogOwtkM1CZNFQmvy+RTiLluJB1o/F2pAp3tma6gzJSIp09s4wTpbMZr91MCsim&#13;&#10;QU4WhnBhKgFLSVhKwiz4GErCkAJcilzbym87aDedSSMVjsHlJkwhpi1dc3/siDtMo9FoNBpNDh2j&#13;&#10;rHnfo5SKMcbA/dhTzhWUX9omcFcFkCtvA/SPBM6tE/wssNQV1iru55rqxzkDQCKVWHDZZZeNvPPO&#13;&#10;O0tmp2WMIRzyMixDWb4ceQoV9qHap5SfZThwI5eF/wNFkwXkLwgUZdd1kclk5gohaKDEXjffvbz5&#13;&#10;eyeGu6dFo1H7EOQaLjgBCceuLlx20hPr1288/7h53ZnQl7K2PSuk1EjB+CSCilr+NgM7dufxPAlU&#13;&#10;X0eCg2/nbxPmDAkld908xG5hjKF5b/OJsXgcx0ycgFQqjVQ6jWwmC8d1IYXISUD+JEhwzoIxGJy7&#13;&#10;isoK1I6oxahRozBx4kQce8wk/OIXd2PDhg0N2Wx2wPM5EESEnp4eY/78BbjuumuxfsMGtLa2oqW5&#13;&#10;GV1dXejt7UVXdzcSiV5kMlnIIMO1Fyidky9Xpgx+eTPOYRomTMtEVUUl6hvq8fLLL6Onp2eWaZqw&#13;&#10;7SOreHTeA684V9dWdV0y7wxccvHFaF67CkZHC1g6ie6uLqR6eyHsLJTrgknhKcfwE7gxDmVaMPww&#13;&#10;gXA0BmmY6DEjSMUqEBs1BqMmHouyygqE60chOmYcHvjhj/Df3/luxmAEVwJfWLurecHZZ+P6/74R&#13;&#10;76x+Hds2v4Wulmb0tLdCJhKwUmmEoBBhQLnBYPnx5QSCYXBw04QViSBWVo5wOAwVjsAuq0LZsdMw&#13;&#10;avoM8NqReOOGSyF3bzPHWiGdnFOj0Wg0mmFEK8qa9z2pVCo2c8YM3PPb38LgBoRwcvVfpZ+AK/fi&#13;&#10;TizQGEFFUcieAlSUDbtQQfEzIytfOfBijSVcx0EkGsUjjzyCf/va1yzXdfu9zEopkU6nkxUVFXjs&#13;&#10;0cdQ31DnK0XFFuHDVpSDElLSc4uVMq8se8bnfBtCCjDGEQ6Fcdfdd+G2225zTMMcpLm2xPKOmrdO&#13;&#10;ivKRk2Ih2EfBxXQgTAL228JuQmhN3++m/WlzB4CvA5778faPn35MT6o7LjOOFWGKkZTMACCYYhkW&#13;&#10;Og6WWZsFjRBCVpFrV3Mlw5wQJlBUMRhKUQhKmVCKE/pYiP3saRJQJpHIMqMmYTvVvRIH6sOhH2KI&#13;&#10;SqmUEslkMj1r1iy89NJLUAB6enrguo43nkRQVMtvtu84hKdsc8NAPB5DJBwp2v+99/0OjuseMAzj&#13;&#10;kE+SX1KtTSqJc845B+ecc06/dTKZDNKZNGzb9rNwB7HV+YR4RAzk+4Mz5rmXB/XIy8vLoRQwY8ZJ&#13;&#10;2L59e+tAZdwOhYWG4cIM7X6oJTHrirPPx4nnfgIA4ABIdHcjnUxCOg4gXDAlwaUEgwKIQTEGZVpg&#13;&#10;4QgMX2E1TAucUdGDUwJIZm3sbW3Bm+vXgyn5muuXSnvRNrd172yVF9c1spMu+zBmBG0nkkgmk7Az&#13;&#10;ae9alwoMChx5rxTODXDTgGFaiMTjCIXDMP1zLgGkHRf79uzGlzc1o6u558UdXb09R9xhGo1Go9Fo&#13;&#10;cmhF+T3OD37wg+pNmzZFOedKCEGcc1X6RTcKIOX/BoAUAqVMCNFPOeOc99vHYC/QfRW8wn0G+zIM&#13;&#10;Q/Vts9R3B2+3/zEUrmuaFcpxHCq9ThSGYagK01SO41B0RFTecsst5al0GnbWhhU3AZgIEnAx8OKs&#13;&#10;1kV+o5RL0pVTNpGvrwxFXvklKORVAgBgAEkwYrAsC64QWPX6KpiWtaU6Vh357Gc/28h5XJWVeccd&#13;&#10;iURw1113tbe2tmHL21tQM6IG2aztWbWlZ90mYmCMCvXmIjnzpapU7u+iuGrKK80E8ssps9x+c3si&#13;&#10;DiJCd083Vq5cCcuy2r75zW+Oa2pqouCc9vbaDABCIcCyLPna+vUP3di0acEtx9bQxJiF9NEMBvUx&#13;&#10;GSEhFB7Ohv688yP/7/VrT50/pswoU26vS71ub9EYzFBMLCXWmzatnpRpqYQV6ivgZhYKKRaOKACQ&#13;&#10;mTTJbJZOyLRa03rbY9J2zFgmEwq5WdN0HCNiAExJrw2pyHUBZpGSxFRHR4/5RNOOW0zTnP2RD8/+&#13;&#10;SuuEKXuumTR3ghCCRFJQShZfi9EoV8E1kkwKWrv25bbNmzfh6quvxqJFizBxwgQYuXrN/ugKlCUl&#13;&#10;IaVXFgp+AjghBBzHRltbG3bv3o3WtjZs27oVO3fuxLo316mpk6f+deasmROA0vcAIQRl/FRo4dwP&#13;&#10;7zw/+eST3S+uWIGZM2di0qRJaGhoQG1tLSqrKlFXV4eyeBlCIQuhUBiM8ZwCzBiBc+7J7cseuINn&#13;&#10;Mhkkk0l0dHRg69ateP7557F582b39NNPXzFq1KiJZWVl/TKZFcodnONkUpCUgoAsGIvmvneYzXY3&#13;&#10;NT21+tWV551ywnTWOHYsTpk9G1OmTMa48eNRUVEJKxTKJTvzrhNASs+Cn7U7kUokkEwk0NzSjAMH&#13;&#10;utDe3o72tjZ0dHSgra0Ntm2jt7cXnR0dyGTSO88999yXa2trx1RVVUkhxO6f/exn78w+6cQp48eP&#13;&#10;x4yTZmDmyTMxfvx4xKIxWOEQDG6Acwby+4gY97LdSwlXCKQSSbS0tqClpQW7du5E0ztN2L1nN3p6&#13;&#10;etDW1ooDXT3Oh+bO+8VFc05vaG9PMdftGfC+X6oP+57//DMmeKYU3/+Ddfpu23ebvtvl7/NR/7se&#13;&#10;GoqMgz07AnkG20ff7wd+hg6FaMHTCUV/De355m1tms4Azzwg/2zz9u26bsl+Gugc9j22vueg9DkZ&#13;&#10;eL3C8z2Uc1G4bt9jC47pSCj1TlB8XorH3+DnOgrTNFW0QMSUv7njdJNpmv2OwXG6c+0P/Z3mYPJ7&#13;&#10;mP57S18ZKyryk9WplCfDwcbFQDIEx+Q4DgWyBH2YP95gHBafq4Mdb6ljKzWOBqLUtdp3/33fLUvt&#13;&#10;o3A706xQ+btSquDY+vdHfi/5Pu/u9vphoOum73GXeg/uy2D9YFkWXXnlla3Tp08/MncqzbChXbXe&#13;&#10;wyxZsqT66aeffppAk6WSSghBSimVswEO5ezlPR9LfIN8LZe+fxf/U7iv4J/AnAXyq9B4VsrcNoFX&#13;&#10;b/8bQpHyll+YlzFQWgt3VHoPgZQFHs6Fx0YgCMdxKl1XwLJMMMbzXxcoxeS7xa0IawAABnNJREFU&#13;&#10;Uxcpyqq/C3YxlLfI9u2qnDs3IIREJpNBKBSCaZoZIpIAFFE+jbXjOCHHdkwighWyivql8ExQruzP&#13;&#10;wHLlj4GAAdYrlLlvrDbBV2QcB1bIgmlY6aBKllKKciv7+rmUUiRT6cjHG8rwr8eMwOiwiaMJA2Ar&#13;&#10;hTt2HcDte3qFaRhJL5cVKSgV5FiDUl4EeUEP+DpmftjkvvEC2JU/yRAco5KA8vuz0Jm+6OLIdQZB&#13;&#10;KanCtmNbhmHANIxegyiUu/iUovwoLzjBBbiua2az2Vzd5Egk4p/zgiYLrtd8jWLkkmgppeC6br9s&#13;&#10;2ZxzhEIhm3OufJlKDQ7KXXdeRwWHq4RwzUwmw0tl4Q5qIedj+oPxRUUZsb1DIahAyZcKUooiWTnn&#13;&#10;CIXDNmcEIiZL3osK7wGewNRnJeV/R1JKlc1mrb61zC3TBDcMlIrBD/rRk9H7HKwWOgCYpgHTtBJ+&#13;&#10;f0ilFGzbKbftbNF6hmHkJg6o76fgXqSU50nguANnPzdMA5ZpdRFjuewEfg+Q8u/TBFLB/XbA+7LH&#13;&#10;wDeNQ1tnqAxwd/dPn78gd48qORT6LCl+cJTaorTspfc9EMVPy3y/5r7NP4RysgzUfuH/fcdx4fJS&#13;&#10;MhQvyD8HCx8CR8qhnO9DHRuH1uvDv8vDGceHKO+Q5ek7DkotDxZRnxE30H6OpJ3DPi/e9eC9DxY6&#13;&#10;xRW3UXKIHvxa9d5BvNtb4QYDttMvaor6/C4lyEB9dBD6neuS2wYvFZR7QyHP00p57y2jRo365tat&#13;&#10;W380lGeO5uijLcrvYaLRaIox9hMp5WRF1CuE6AEDy+VgEwOXjWEAJAMg+ywrsV7AwHsrSckbif/S&#13;&#10;qeDfK6WQBIAYgxq4yg0DgvfhQxAkkF0dZBPDMBzLsqLZbDbrSMflA0aoCngRrCBAKCG48lclFNyw&#13;&#10;OOeMc16llDKkVAnXdXtRePPlAAeUHwmrGGMoj8cBpZgQgisw8vw7cyjGmIzGotJxHJLShd9XBADc&#13;&#10;5FXSlY5Sbq8vBrMsqyZQWolI2rbdkeuGfMIw4hBQjJlSkgtAcgh/v4FsgBigck00HoUSimVdxwj2&#13;&#10;KCDAFOOGYcSEK3oFhIIAIrGo/XSvKIu0pOKX18fNMRaPSSgjeKgVuh8rKE6g4idAziSvCIQQJELe&#13;&#10;BA8JRZQiFaiKUilSXS932+33t2WyQkoyXJf3eZwQY4oAXq0YmHBEl5Qyy7l33Iyx/scrJcm++zCM&#13;&#10;GgIYERX6WjOlVEII0Qv/kuKclxFRDIxBQSTMUKhLCAE3mzVV6eRtjDFWjfwQllLKTgEhSXIZDoel&#13;&#10;aXJFxFUmk4HKjz3yt1ZSSoI32VJGnMcBSJISnHNiBqMYiwUJ2ZTrKXokHCfhOE5auS7zx8jBXgwU&#13;&#10;EY8DruvaMm1YRjgajYIx9JpmUalgCCFISqmUEmGAVfSr/UykhON0eDctr0845+AWh8lYbobdO1QB&#13;&#10;x3EMCQag34w8FezbmyNTinPOq33XCCldt1N4N0fi4AqAikQirlKKOOcwTVNJQDnZLAkhArdyQAgI&#13;&#10;gHLXjxDgnCvLsphpmjXcNBkr6CdXugAYSSkhXbdLKZUVQjDXdTnnnkVdSqlM0xCWZSrGmDJNMw6w&#13;&#10;MiEc4TjZDim9C9I/pjIAMSWFkoxBCdHtjVuT4vG4MhkDOFe+0p7rB6UUOY5jAiBPdE9+5k30DAXy&#13;&#10;14fEQV+WS06uDK2ZYPvcfXag/fnLAleXkkcxqCJR8KwrpbgdTLkY5HgEgEJrkMDQMh4E+w2u5b7b&#13;&#10;BG44+Ttt6fUOicHOnXfOGatSpBwlVC8AEFGciGJeLn0Jfw6JlFJJ4a3DACjOqQwSEEr1ov+5GOB/&#13;&#10;oQrO+3CjBARKPNtJKTVITgbhy8hz//XZg+Jen8SDayOYV5MSEEJ0E1HxLJjfbl/5CpcH95HcY48o&#13;&#10;DkAopdL9txWq5JEFYzv3FBmwbU+A4Fnstaf69EvfMV3q+uy3LLj3CqV6SKksBr/eVKl9HIQhTwT0&#13;&#10;74Y83nkVIDJCnFNF4XdSeuNbKZVAwVgVwXNqcBkO+gwtJWtOZsaU/+iGQYaSUpKUIMbYC4OVhdRo&#13;&#10;NBqNRqPRaDQajUaj0Wg0Go1Go9FoNBqNRqPRaDQajUaj0Wg0Go1Go9FoNBqNRqPRaDQajUaj0Wg0&#13;&#10;Go1Go9FoNBqNRqPRaDQajUaj0Wg0Go1Go9FoNBqNRqPRaDQajUaj0Wg0Go1Go9G8P/j/vBmrz0hA&#13;&#10;GjkAAAAASUVORK5CYIJQSwMECgAAAAAAAAAhABUWsv9OGwEAThsBABQAAABkcnMvbWVkaWEvaW1h&#13;&#10;Z2UyLnBuZ4lQTkcNChoKAAAADUlIRFIAAAHoAAAAfggGAAAA7xiC5gAAAAZiS0dEAP8A/wD/oL2n&#13;&#10;kwAAAAlwSFlzAAAOxAAADsQBlSsOGwAAIABJREFUeJzsvVmsZdd5JvZ9a+99zrlTjSySolgUJZVI&#13;&#10;DaRFt+yW1bblVreTngIjQJJ2XhpBkpc8xDACpGE4BuKnAAFiwHHQlmEgBvKUh8A2jKQTdZCHNmIb&#13;&#10;6IYkyxbsSB1Z1ixRFFlkDXc4Z++1/jys9f/rX/uce6uKlDwE2hJv7WEN/zyttfcBvn98//j+8f3j&#13;&#10;+8f3j+8ff+UO/mUD8IAjPLf//p+51F/5AARA+MsG5/vH94/vH98//hKPgIe2g4EBi+UCgbkDAxFC&#13;&#10;QOg6DF2PYTFgGPJ/XddhWHXo93r0fYfFconVaonV/h729vew2lthtb9EtyA4AOiRvYeHhe6/+SGA&#13;&#10;CCAiEAgIInSs/R7iEMi5z/gWXNmv/dqv/dpnPvOZz7zpAb6Hx1+Igw4IWHZLgJWMkmn9xNHi6OZH&#13;&#10;n/3Jf3ZlceVdEAICIOX/RICBi8sBXAhEZswncmsb8ruEz8OMOW+zC56HGX/e/6L283YXzXseDg8D&#13;&#10;66PScRd8F815EQ7zZ7vaXQTrW5WBh+1/kYxcxM83Ix9v9tl3Sx8umudBfAYeHYZdcH+3cPOy+teS&#13;&#10;zxIg6B7S5hHoQgeIIKaEGCNijEgpqf0FSYTA7OAWAhkiEiakJJIgBAXd0GFY9lisFlisBukWPfYO&#13;&#10;V3zmnc/gyrXLuHTlkly/cY1Xr1/FpauXcHR0iH7VoxsCGAhQiSUGl8JO0DgiFCFJEW2dTwhSmB17&#13;&#10;aStlHBspIOzilUgecpuOZQ6SuHv37t31er0+j4yf+tSnPvkzP/Mz/+j4+HjrWYwRr7/+OmKM57Lh&#13;&#10;rRzfcwf9+OptP/buy+/5D1547Af/s2W/WFCCpJgwjRMgYGAQCEmhUDI4FIAInhUAAMlsEuYmYPbh&#13;&#10;NP7CujcISpEMGr516Jl1EW0jpc28/3a7ei0mdF5727nE+tJPPz8EFzaQ8meH5JXYJ08guyLLBxqP&#13;&#10;DKNw3izTnob3xcKz3ULhaa1k0+4Rg4ZdNrI2nVnjc2kq8MjO4cksvRj3C2OsreY6ls7r4XsQ2u6O&#13;&#10;TfqwfN7hYR6Bz6ZquwGDp7eUh7un9+M/CN/aHnyrfJ6N6Wn214bPQkJc1qo28FwU9ZwgmR0xmTEk&#13;&#10;KdVHEhIjZEpGPyBJQqJAkJDKVf4XQTAsByxXCyz3lzg4PMDB0QEOjw5wdOkIl69cxsGVfdm/smS/&#13;&#10;3+PS1Uu4fO0Iy8Ml9g73sNhbAMNM0yjCjkTnkKO4/5I5hCTJPG9IHUJJ5Uk2zlfP9RrFaQNoggFt&#13;&#10;q85c8gPOxpBybWDfvn37tV//9V9/7Bvf+AZefvllfOITn8DZ2dkOdry543vhoPneKx/4T1649tJ/&#13;&#10;DgD7w+Hb97v9x1Q4IFmiJAkJSiFIDpFgbZhbqppTGeP8JZ38PhCN1gafHxk/KGJ2+tD46PP6o702&#13;&#10;P34eLA/A52H918PQ5KI+jzTP+XbngfNuOcMtZ/GAed4k7d4MHd8MXy46vht9HhY+3x4P0edNzzPz&#13;&#10;K+f6yXm7Hc/eLL0fls84p91fbT4nCFJowx+PjWB2+Bts2zXtBWAEutQ4cPg4SpC0RG3OK8cBEJFU&#13;&#10;nHo2j2RA6Cih69iFAFkkYAkZ9jpeuXIZjz3+mDx580k+8+xNvO2ZJ/HYk1eAQwBLAF0BTv8tZX1h&#13;&#10;DhRKuGBhRCc9gnRIKWGaJnO0fd+j67oK/7az3nLmu/49r53e13snJyfHX/rSlw5/8Rd/Eb/zO7/T&#13;&#10;zPdmj++Kg762uPHeFZdXh7C4+uG3/eh/e211/UWAPkQVs79gccbq5bKDLmeC+neHvBW/vRU0P4xj&#13;&#10;PVeO58/O63Pe2A2AO/rvmvtRvemjtHvUtg/qfxHs8z644PmjzLnr+lHbPep8b7X/rvEeNvjz93bR&#13;&#10;8VFhfbPRks77KPA9LJ8umvdRI4tHOf5/xecEIj3cGvTD2kS7HxLQOdu8A77tGXyjpiUBQKQUNsMQ&#13;&#10;IEPCZlxjM46IiAg9cfn6ZTzx1A3cfOfTeMetd8j1m1dxcH2Pq2Efq8sLLC8tMCwHSJcQETHGERyA&#13;&#10;LgSARIoJHTt07Ldq2d5BTtNkZejlcgnftDhYF3S0/edOexd9taM+/4M/+IPf/7mf+7kfB4CXX34Z&#13;&#10;X/rSl84l40XHW3LQ14cbH3zx8EP/xXsuvfdjl4crz0xpwnp5CgnRhRgNLuXEIsBWUAz33JbAjpJT&#13;&#10;riQLSGgkU0I3Hbz22ZZRKa1ZASppm7jU2KrmgM3djOnmQo5FhDmyZC4cGRqisztmG1Eq8J4MKg5A&#13;&#10;LQmjlsuQ7+tffaYRkRTAt3FQ2AvpZ+Ox1DD9DJiNV2GtUOXhWTHEvF1baQOkwNDOJRmoPI9bMnAU&#13;&#10;OyfWqXNUnMrYRkdsjVVxcvPuoHflCbDN2jm9zuOFx0HhdXDP5s39Wy7YMxRT4edtDG2RH1QaNzhB&#13;&#10;jP86z4P5bFIy4xnO6d/C7Tnn6V0AKTI6o1HRR2dI3yKfzzn/a8XnBFDKpi8pGmsS4AmqRkzKPNbO&#13;&#10;p39VarKDSgxhQmOZATCVGar3ysuS5ZzCWioRlrml2OrcLK0FHInFcolh0QMdMKYRp5sTOZvOOGFE&#13;&#10;twro9zosD5e4/uQ1vPO5Z/Ge99+S597/Hh5eP8Sw34uERARI6MkwhOx0CbDTzL/qQ0qpyk59pocv&#13;&#10;cdu5Omt3rSXxreNB5W9t84UvfOELn/jEJ577lV/5lUd21I/soG+snnjp7z/7U/9zt+mfSJs0LLg6&#13;&#10;PNg7QN/1TJIwYoPEBLTO1+Yqm7283dgVrQmcjNX7ApFgDlZFdxsNvzT90DgWXw0TqtrfO7Z8u3WQ&#13;&#10;vh2aub2DMotkRspuNQ7IX3tDUw0JGhpcAKwBBGwDmAMNmcFg5+bZVeFbiCgs2tjCDLAdtxg8o9YM&#13;&#10;76Z/nXOnTGyv77e0pNqnLQZWB7y9ZueobGuFQD2xCK4hj56b4W1w9jQvsBV6tfds9OoIPQwuOBXM&#13;&#10;cXK8LA65GocWhp183t43cQGflW8tz87Fubq7SleVw11KNuf7POSTiueb53Nt1oDy14rPCQGJpcZd&#13;&#10;owoddh5D0bVRizvv4yiSJCA5mombph1PTEsE9bxkzGwGIAAsxz1ZTns50SQgFBEkRokyycSYJkwY&#13;&#10;JSISQWTvaI+nm1M5m87YDx1uPnsTt55/N973/vfh6WefxKUnjmRxZcHFYhAeBMoymVMmKSEE+vkB&#13;&#10;IKUkKSV2XWeO1znZxmED2HoGwPfZajO7btazRUTu379//+Mf//iv/vIv//J/dfv27YfaWDYX4AuP&#13;&#10;G8snPvLOw1v//vuuvPifrrq9S13o2LPPi8kAJMm50Qa8wtDCDjMQtYnCJTPxMXDnovW9Onb4vub8&#13;&#10;UZz/eeM+yrM3A+NFYz7KXBeNDVxMj7dCJz+2nn8vj13zPAwtz2v3sH3/qhwPy2fsaPdW8PuLptOu&#13;&#10;Of5a8FnYIX133zc1ePsE9JHm0POu6bwxFyyb1CCS9/PqruqygQsCc9YWasBClcVmiWGzRIoJKUUI&#13;&#10;RUIX2A89Qh/AAExpwhhHxDQhIkGYgEB0XUBCxGbc4HR9gsVygbe//Wm8//3vwws/8AG87UM3cOm5&#13;&#10;Q1tzVscYQih+FAzBNpHtdLIA5iXtLZ7O7jebzPwx35w2P771rW998zd+4zd+47d+67f+689+9rMX&#13;&#10;MuehBGmv23/iJ27+5D97fPG2jw6yeJwAlssVAon1eo31Zo2+73GwfwBsCGhJZKbQZZu8oEbksDbV&#13;&#10;Vefr3ed+XEADzgdj0SpNvbrIwcznOR+GOsb26OfNOt/MvAvaB6v6oxuDB4+9C+rzcPpeQPYoo5xP&#13;&#10;uwfNBOyWoov77356MY0ebOwvkryLxzifL7PrB6Hn1jforpvoGdje9VXSyWaD0DnHowWmcr5aN6bv&#13;&#10;Ql6fbyQvPpoC1K5BZ7Nyx/2m73eNz0kChP3FrR/lcGMsxg7L2JfbmhnXXdS5Mpr/TaGeS66Y2rlm&#13;&#10;1NVZA2HTo98MCAwIXcgl5zJ9kgQR24AG3YaW39kOCKVgkCRhHEdo6TqEgK7vkJ5dY/99A55//nm8&#13;&#10;+OKLuHXrFm7cuGF9rD1D3nB2jljskji5WKbBHfloa052OKhy+bM/+7M/+/GPf/x/uCiTfiB797uD&#13;&#10;p57af/pHP3zjx/+by4sr70FQ/IqfFSCAaOsaJRKBrvnmJLvoPOCcM7fFrBgCqRvI3P0ZIXQdpykX&#13;&#10;zfDLz3ztaGfUO99ZLbMhlFOeIyWqyNV4mbcrQWcZ2T8rsEpd1xaNyApDaymCFsHafVq1z8LBUmXx&#13;&#10;pRg0UpKHyh01cFQa+vcP6vpUJllZ5M/1RB92FpSoz8p6mogRMlOm8FAUB7vUwcu5kaiEQkWBK74O&#13;&#10;BoUbtNlyO0CElZZ2v/bXtctCCJa57Bw0moi5LYPVwG5LX6Krhrre125HqCF7EYe8T7JgW+qlmZdK&#13;&#10;oxmudS4X9ivPTfqc0Opw+RkdrBfx2T3z94vCF2NV5dBVqQkiITGFJAJhYpQUEgUprxsSklBFQCBC&#13;&#10;IUPqECQgSBBKICUAAgkIDClLVEaGSErCEJAkMDEzKpFIZVtICgkRImCihAhhBEQkhUiEKIIECrhI&#13;&#10;CXtjkTUJQgwUdCLoCHRKSuaPMogAkQipGKeyWJko+YsdPZF6QBaF6RsErL/nfPbtlM+qF6pjcz6j&#13;&#10;yLjZCq/PKsHzMbJMo+gBsj0V0zE2co3SDlC76/UAzVxVwKydWmUDSx1IM4aBTpCn4ylGGWV1uMDN&#13;&#10;d93E8y/cwgs//D5ceuaIlx67hIOjfZlCBHohBkCCSCj6HaeIgI4dO3TohEJiBDABQpH18ozjYlNM&#13;&#10;WWBAQCedkB1DynILgCGF/O0OKO6k0O+fyvRKIZkIAOCnP/3pT/3CL/zCD3/mM5/Bq6++ivlxroMm&#13;&#10;2P+Nxz78X7776Ll/78bqiR/yEXLZnCBIZYde+V9CghlgjRzcQlIZoQ3s7VYN3reh8a8R6jjtWm07&#13;&#10;q3G5QoEiDdY/i18JbKsVdmO0q0GFKtrXIoidiQXceKLzVkSltlAHDPWfJsfqRQu53fqIcZ3mGpra&#13;&#10;jTlhT2IPfzW85qBnhroOUT1TcbWqdAUAB0PBpSx5ZHvupbE4KfhbcNFRvT93buoeoMspNrrxcOZk&#13;&#10;ZopRbIhfJKJUWopbf2kAr9pUIwY/nt5vg4kadBBqj61G5GjsiKwxpONLDVMc/Y3Grh004ChczsGO&#13;&#10;OlSouG4Jw1y4t6/PewZ/X9/KKJmWCIRSsywp96tCgqBQggTmfztSghSDB5YsQBgZw1TgZuEzC7aE&#13;&#10;IGRhUlYXGmtxNecEWqJNrEtrCZ0kdBILwzuBqGMOLJ/HKmvvSYAEcCIYyzSu/Cm9QELp2xdaJwHi&#13;&#10;XwCfC/lNwFwfc3peOk32tIvpsw5ID4MZH2jSsEvHysK8ZgQlQJ4nHqIBdc1wLFywiBasZdZiucvY&#13;&#10;c31u7FWiBAb2i142ssZZPMVpOsHlJy7h5nuexvM/eAu33ncLT77zcVx6/Ij9ohcGDXdQvakATGSa&#13;&#10;oogAYSDGbs0xbDRoBBEQ0CEwMKQgzC+lk6lsD/I2L6AZniAliMY9RnERkZ/+6Z/+x7/5m7/5mzP9&#13;&#10;2u2gO/Z7B/3BUz/59D/6jaf2nv6JlFTRxbvUEk8BFIISACbngHMy6HdMbKl7c1R7Z9yrrsK5Vh1B&#13;&#10;nZgThDxJpbplZoDQNrvY6OLbKASWx8IErgIt5pyB6vm1wQy9OofiVoJSmBc4J0By3nxXuDIH57z+&#13;&#10;Tc4OrxAXjt2i0UYqF8O0G4dZiLY9GXeNezHuFaaL3Mqusbbbn4vfuQx6kOvaju48Rx+Ma3vtN/7s&#13;&#10;BMuXLOwf5TNK6TG0IlNFRHO8et6iV4t0cxJnY65VQ4ogqS66UqfUUqcOICyOONuNkAIoAZ102Y+W&#13;&#10;mtwURhmHseJq6stsWCS3tO9Naj1OW5mJAGB6rg0iAqZCrwBKl8eRgGy9gbxnOgGMgEQglH8BRTq7&#13;&#10;QHQAggBdDox0C9X3mM8X2AC7p0WuHW0eBqZd7S+2BxfblW3539UfwEV0mI8VYgeMwPHJCdAD/X6H&#13;&#10;5aUF7o93cRKPkYaE5164hR/8yEvywoc+wMeevI6Dq/tY7C+AkMvgQA54yLKZLApDIKawQQxTkR11&#13;&#10;0V2u+ICkhFy/TXWj3w6aVcCD+GIKUGKd09PTk9/+7d/+7Z//+Z//J6+++ir0w2ZbAz575d3/8Nbl&#13;&#10;5//D9xy+759IzB6WIVRZ8DqQN84VoKkBhPkgo6TTcV91aQid3TmgUVkJ9/Jc7rWKZgLLo/0rC1Ly&#13;&#10;3yY702KWj8QK9QiNTgFIvbb+5ZmvYaNmvjXjZLVZcH0A05Pi8qFF+dK6eKitXBu7pXP7aKIZA8ki&#13;&#10;qHasSjstr81HK4ljYZ3YOxoNutAtra7QWe4VOHwyr1E9dgyUwbFw/wH4GaH9blVUnCqHUW570cpI&#13;&#10;1YjPyZRhD69ozdSeF6WdDmC+TQodOGegiuJutBpJ8pm4h6ZIo1YUijzP+TwfPSGJhPM3b5Z2YgkM&#13;&#10;qpxu32+gKP6PRoSkTNGEt/LJjiBEkPwBCVrWTDAFCVK+DQliDBtZL9euSqMBs5hiBSDbqDJ2TtRV&#13;&#10;IEItjCRmiI2YG5Cj9gJEP2hRHDXU9yXJnc1ZezGojrAEGwAk5TL5Dk58D/hcbWsdTxP8Oo/XZ1VR&#13;&#10;NrZC44M2Gar4GawzSKWMRx07w+c10R1V2Rsd00vTI0OytYQ69owB9zvpNwNWqxVDH5DChHVaY5QN&#13;&#10;YjdJ7CM3XGMjp1hdXuGHfvRDeOnDH8StF98l15+9xtARiUmiRKLLTlR1WUrdGuZUcpkbOaMmJUAg&#13;&#10;CJJL3LsMmECEIduK8obTrLZqPMKdO3fu/NRP/dSV3/u936tE8MdH3/53/6f3Xn3hP1qEJTanGxBA&#13;&#10;1w+7HHQGW8oatMug88DOqhW6FvmS+aw7SK9MhPNtdm6+NpsHhchK1M6XlvGJOq33JgqnD+eKlDQi&#13;&#10;ZH5Xnawb38PWwgO4DNoO1rp6RZ82goPCkafNzivIFQXrIyj2VEsGzfRNmoSKhosgxLVvfZcjlTjj&#13;&#10;62DKsBLzqL3Sbsu0efEvs3Deqfbx0tCMghkXd807byAFD2ksybbPnuHucW0ayXY7aelTmxJqAejG&#13;&#10;zE3oANhetdlC3afBbvwaMojYpxBnxw6S7Wxz/nMB2IztHLS/s8tUo3WuuQ5eWREJjL0+SybIudCd&#13;&#10;6rkW0MqwqkcCQopFSGQ2P2X4Pm2wkPL5ZQnI9UgCqOdSRteMRzdLZaRlB6557BAD+lQ2W30v+bwj&#13;&#10;TDB9RiN3BqB6SMxMX2OhZmNvZe5o+syiznPkpdUFsx07YK0DqUWdjT2zAdjDIRbjEvfu38M4juj6&#13;&#10;gIPDfSxWC0QmOYunPNucYsQGI9c4jSe4eesm3vPiLTz/0nN4x3uewWM3r8nBjT2iLxvLIBI6UkJ9&#13;&#10;l1oRqZ+kZmOsdqUXtrTkwhGVhF0OOsYYv/71r3/9V3/1V5/9pV/6JfTzAdfrNU5OT8Ah18SIbRtU&#13;&#10;yedUC8K05Tng/RE0tiu8ME8Ls5+1MlS5WAVOr8oiKMqQ9bmFc0qbupLJ+Z6tMlpr/11m28ShXnv8&#13;&#10;EKIe2XhEc+RlkdZ5dL8iVFvb104brs6Bc3rNCqmNkelGVpXPnplAw6bCUssqrcqfH9YovU0xrX+e&#13;&#10;kOrHiTnoqMStVKlbTsoompMX1ld5b7rl9ZMLxtYoytNpXtQgK6zeAHhUUFHRs7LI5bIJz2kAVoxx&#13;&#10;dRTlhVtTNB5ZFFBHbo1xXeCrK5xeW1DX/QgkEbP9cUpFGfLnDRX3vCckF5IlGaEaezg79wZ9bm12&#13;&#10;Bi4pCWKcsFgsoEuN2lQgjHECAsWRBLpYl4XW7VxhY3clkRR0lZEp05klKFBboGKRJAHMCYMwZOdc&#13;&#10;lCYpEQPzRBwQipMXAURC+VepWtbCCV3yNBHIn7xMIuU71VlnBAwCsuyiFXxX+NzyS1qF8wvEStgt&#13;&#10;lZSCD02dXKXOlAAqT/QsrjJf1UrsQZUfNUuW4u8siFV71QBT9cIqAEaKTEbDz5XHnGNYT2dIMcpi&#13;&#10;v+cyLC07PT4+xhhHTmlE6AP2Vvs4WBzgkEf49le+gz/7wp/LP/9f/3feev+78NKHP8gPf/Rv4uZ7&#13;&#10;3479S3tgSGRk/tEQorx5nnU3pcQQgneuolbZkV7paLppLCsSMCteioiw67rumWeeeebxxx8HgG0H&#13;&#10;vbe/j/29PcT1hD4M6NjZbO1B6K4kjQmcSXJQOp+EmgCpkKj3lplFFGO+mYu5KOv4ogDoIjTUHNsi&#13;&#10;VBM5qofV4KxBTXc3VHNui1cGi9A76/nYuVCk/FF9z/Blh2QFdfevG8PCCBXF0gv6xR5vTauSk15d&#13;&#10;dcuGnqOSsLjFov2qDBYdNVJnHVwEoAsA9iknbVjWFtCeOxgKa/UnCZRFilM1GSXhcEJgcLu/6vnK&#13;&#10;wl9pQuejWUVKaazl6EqvIsrQEW3Bg6p0ZbVJVM4JNTSg7pGGhqJknQsOj0p7JbKnV4W76IXyhbo5&#13;&#10;ULUoK13f9caBGNcoH2gwOU6SkGK+14eey2EJEUESYUoRKSaIiO7KoyaXat9d9agywmSoamH+4ZuI&#13;&#10;vWWHlBLXZ+v8+kvXEYTESbhcDej7HkkipjRlI4eUAw3LSgFhEmFSSSCkR/5liMy1oDZeOglS9vmU&#13;&#10;dWgRLSozO0kGRECiCCdRzx5AduhChy5tgE2H7LPz2mJpk91tsSIiRBIzA5lQQSAycZIRKa6RGEEm&#13;&#10;dD3R9Xk8C5nfIp8btZjrsyuPK2yiQYBqgPd+2sPmbdw0NNYwafXwabsy0azCWAevsp+71Ap41cfi&#13;&#10;vguJzAZkGlR9dj680WcFT/U5dVHGTixwEwEoAeyBxTBgIUPGJQniaURKwFF/SfZW+zyNJ/jm576N&#13;&#10;Oy//Pr742S/hpR/5AXnvi8/zmXfdxOr6ElwFhk7AwLLvQSwOIqmvcDFJgiBzjEFNqgIaIAp4XXhG&#13;&#10;Pa3rMo5L/x2Af2oO+tre9Y98+Okf+19urB5/ovoe7QZTy3YhmLov3tYgXCfvjZSZzLmsLinXPNib&#13;&#10;tKJmCgNRXiAAqpjXtRRfYCrLBPB8LGtW1M7FGBhO8wKVhqUofa21s/W29k0TuWpVagZfXUIRNvXx&#13;&#10;xYnrFr7Ct7zREQKnOZr56co6S/jQbjTwn6nL7DHNU6BRJZ0NdOY8Sznc4FFyOBhyR1tOdmouUtd5&#13;&#10;87zapyiOKa/Crd3hyKBKTuNcNQyNkpYdoe5zi3muShM3tgJeDIATwsJUqThZUi6o2pKBoFoatWKl&#13;&#10;j653lLhNLAAyY6RSU+ggRojiEaWu2BU+l0xiXn+vFY7yowAEgGExAJJ/+m69WaPv+pxJ90CcIiIj&#13;&#10;TrpjFAssKSW60DzTLNR3U8dxRIpNac9szfwIy4BwEHAPdxBjAvYEi2EJkSiShImCDYVn46mcnZ5x&#13;&#10;uVqi67q8mzVrn9hnL5ioa3Rm3gUEOlACCeS1PgEpHYiALpZNOgJIqnxmR3QdiU4kMXDChCmtMa5H&#13;&#10;nElEYhRhyiuKDBJCx44BZMjikcgUCUkEEvOuXQbpUpBQVGghkj+6kRIEk2Az5idhBfb9d4XPKq8q&#13;&#10;xy6HsdTBUomqftRstYDQOAZTM6fPanpcVc7GdjHcTJ9N1k1Hqj5XuHUeJUNr9v3YRTcNp1kUUXXO&#13;&#10;wQ2kbuRYStF5wzIRUpaPfK4vAudUeNkvkZDYSY8h9Dib1li/ssYXXvlz3P7SG/zO517HD31kg2c/&#13;&#10;9DQOn9pHf9hnGQsAA/NLBpNgwmQ/5BFlQpTEvus0yDWVIWIOGlWTVKmqM24OEcHly5cvv/Od76xK&#13;&#10;d33vxo/9rWc++r9dW16/skwrpLXkDDr4DLq6OEIVomwSKwuepZ2vrXr/Z+dqZHNrPbf8yWo5xlsa&#13;&#10;GPrc9p6Jy3mac/OdmZ/Vj1oc6qIA5/2b6ER0XLi22ZfZXGak3UY1lOxJ4+ciX1ADXcljoYqBS03x&#13;&#10;7SttWqbVo9ivhsPeipaQooi8ErN4VQurXZ8Cks6JZpdHu3XE93F18iIbtZJpbNOxYYRywRsbR6yU&#13;&#10;LX/V5mBmmmwen3H77HqbJg5OvcMiTMVuaLDZLIQaHgVwtvQydbBrhagIuapB4a0X+obP0BJ/xQEG&#13;&#10;qaOlw2maJpyt19jf25MQAlNKiCliGAZ0oZP1es0pRsgQgcsJfTfIsBi4XCywWCzQDwO6LggRtFQr&#13;&#10;IsKh7/OPEbTHTic9ScQYNzg7O8M0RpEEyphwdrzG6cmZyJi4HFZYDiss+gGbzSjF+StqEKJkzkDO&#13;&#10;8TXILT9+LHmXdyjGt/NGVzTKSkgyYZQRYzrDRk4xhRHSR3AJ9PudLPY6DHs9w9AhQmQTJ0oSxCiQ&#13;&#10;mEQmoUwAYgCnHogDQuoR4gKYOgmpYy89yo8bSofEgIjcaQKwyYFSGBD7ve8an53s5pyo7WOxsqsO&#13;&#10;22qdaaQZTZPmbVth+VYru9RqGg2eCkjJkWrx2de2xUPVmPK6MCRus0yrz854NjTxQ1MEU5ggXTQj&#13;&#10;Q3unnsgfPcvBXcl6pe97bsYR4zRKQmToA4SCKY2Y4iTDcuDB4QGuXL+MD/5bL8gHP/YBvuPWM+gW&#13;&#10;Xf4drSgQJNtPmJjAUMw9NdqycMT9JZiDPbefz3lsd+izrRK34T8Tkupdzd/VEK0YNXVirLxH09Uc&#13;&#10;o0V92fu5cxRU/LwwDmd/VZvboGXLhsA5SR2JJqumJkY1EyAtlRdD71TIOlYyqPst9r54NEObHuyM&#13;&#10;HGdkqI5H7G/Ro/xtA+2lnSsOVa9MDZCRrDlvoYkLVHMHlsIyGudXBqvLDyWyrwqj4Xd12hpTmNMs&#13;&#10;yLaOFiXItpi4kY/ywNkDbef8HVTnTf/BOlpF1XlWgwEeWao5MCIqPa3AUCyDAVoMqiYLRjuptPPR&#13;&#10;H/VMNcMlRt5AGy/aZ9q/JDwKQ8ZKkyGFgSETK8WIGCNSiZaHYUAIXXZzInjmmZvy9PNP8ckfvIHV&#13;&#10;aoX9g305Ojzi4eEh9g6Wslj1ZG/EyKwcgyBt2cRtv4EseDFEnJ2u5exkjeN7J7j97dt45Vuv4uWv&#13;&#10;vcxvfPkbeOWb38GdkzdT5JSsAAAgAElEQVTkaHVIKS9XlJ2wIEIphITiJQJVHnVFGYUmQVTUBalT&#13;&#10;sCKACOGItZxCFhO6fcHhITAcDegPB3SHgsVR4OJSh72jAcNqKWEYKKFHSkAco8T1xPFkwsndtZzc&#13;&#10;2fDk9RGnr5/K+h4YTwP2eAROe4hjQpyILmYGk0QXeukYGCS/e7VhKLC/dT7DbJTamca+2hhtMOv1&#13;&#10;jK0+09kKr880ua2Gs+JgmwOkSHTReeh+EpvXnDNchF+Mg+rFTJ/NYNreB90HlhW2Zvu1v9kXZ23V&#13;&#10;xEopqeQ33kCW7dUUQpLw5OQEACUEMoQAXU9e9EN+005ExpOJ3z5+Bf/y//xd/L/f/jw+9m//bbz7&#13;&#10;+XfJ1ceusOsDEAIQIAmJm2kjAWToAmyNoLIHAKDvQcEKf7Cq4Q69sm1FPQDcuPr4+56+cvNvBQZz&#13;&#10;2HWSWU/zbL6c2AhG40c8/f2NkkKpMSZ0FdHm386G9Nr8pBPCUpSp4l5nyU5aW/mKE4R1BuHWvDWe&#13;&#10;VdXKQcIsvKwOvZp/XUUVWNZsDoyom2FMOyrd3bn3oVUvS7RCxxnLs3OHmhR67tGlgAqDUVIRrd8C&#13;&#10;ys7O7xlxZYuGp3A4qGWxZScXT8OC3jI2PR1ccjv3CVUQfH1FNAASh6yet8LkhEE0ham0dM1mQmiL&#13;&#10;cLUoyFwJ1pUArWPbvjcpCYGy2mNSCxKkkUU1QLnhIx74uVAFi5v1hjFG9H2Pvu8pIpjiBIKYpgkh&#13;&#10;BDx24wZ+8h/+HX7wJ1/A/otDHtR96nC2u8ITJH9YgTanGXmPEyS/wpUYeYkHJPLHRjACaS1y59v3&#13;&#10;8P986vP8l//id/Fnf/pFnqxPMHCBnn3+8pKglK51w5fnGpl/+1hBS0DR3cQoMUSmboPYrTH2pxgX&#13;&#10;97G63mH/8U4On+p49MwSyxsJuHSG9fIujrvXcL+7I9PilKHriAmQNdDLAj0HdlhiEfewGJdcnq3k&#13;&#10;6sk+ef+APDkQ3N/nNz5/Gyev3JN4b8V0PwCngd2mk156LiWUzLoHRBAttH7rfIZTwS2dQykkZqF0&#13;&#10;a56+sKa5qNPLahhr8UlVxHIJ72mdyrANY9W4oaYX1VzURDpbPn/f9LlOKm6+gggroDO8TUwEIQXk&#13;&#10;j9ZAay8Wb6hREJFSjhaEvtiMYvkSIlISiePEOOWP15ABw9Dj5W+8wq/d/7J89Wtf5U/87Y/yQx/5&#13;&#10;EN713mcRY4TEXOtZ9gtuZIP1tM5OvmFTtTCGshXYFFbS+1N1zkDZJPahWz/yH/+NZ/7mP/3in3wF&#13;&#10;/bSHgQMSRjAJKBG0cheRN2242UVYfka8tmlkoAVyLmI6qn/okum2L8yxCC4+ZuLsq0KNBW4Aq9lQ&#13;&#10;c2IuQ++bp7V7PAfB5rx1luc189de2LdQFCMSZ23b0bc91fxJu3269G9cS8uDnce5ODTMfAB0zlU6&#13;&#10;JeS8oR5bfvwCMF3R6SJstobiuU8dZ1pYa1YwF7dzoBSW7xjH8jCXc61pCRsSJ5QfcwN6YOgHdOjQ&#13;&#10;oy/ONmAaJ4zcAAPQLwl5ckT3JCBBKitUzWrVC2qufDBVwXPnnp0EBIkxJfRdJ4AwhgguCHbE4nKP&#13;&#10;a49dwyIsIWdAP/YYwgId85peDBHgZHMQGdUQc0rPDgiBOD45xiIucRAOsFgtcZdfw73uqzg7fB2r&#13;&#10;dyxxcHPA4ZMBlx7rMVw6I/c24GrCtIiYArFOB5B0Fcu0j8PpDD0FQRIYMy4bXMHIK5ikwxBO0a/W&#13;&#10;GBavYzh6DX0KROwxPr3B5mzB8XiJV7844s6fR8RvHuHy8buwmALCNILjffR9B4YBGyx28rnV57lu&#13;&#10;ionc+TbwfOk9R6Y1R/ANt5pyfnKOjmo0v3P+LTtyAWBbE7a6U8HcNvVs/jJTKvk+29NW45sRkCQ2&#13;&#10;WegC+gBKGJBCsrIzQVxdP47pWwmnLwv+1Vc/i9f/5BQ/9vcSnn7/49h/bA9hmRda0gaMExD2BwRS&#13;&#10;XxvwyEBATExA+UBOBzKg/Dojd3Mvf5suEYw9wtTnHY7swPyCNkD7Tg8iCEpnLivHPAGCiPqWNlsP&#13;&#10;VpJtrZIoAW1rcuMgXTBXgzzjUMlDxa21uOWNuj7ZPsxda9GExii62o154ZJiVQ8v0FJWjUYJLQYX&#13;&#10;DJ3vE4eZfeGjRBV1SCOOU1u3zl2LSFITZtqzkjvqJxYVSanzF+ybsrhCS5PXMowfBPNVKvdShoW6&#13;&#10;Crt4WBtcGgbqhhPN+12pQ1GyvNjiI1/m1pCMVYJqkOm02u1ecDDkp2VxrOqpEcYyyTbarRJTR3Y6&#13;&#10;l8fL+XPljTls44WuDvg1EFpJEwZG3ixVWtq6GUroSxQnq5475SECAlJMwhQQGBgRIZ0AfZJNWHOD&#13;&#10;ERFRhB3dTBapu3/LIkMT1WuFrLluSnMCXa/O69gASObMMW+qyeOlwIELdHkNVzSXzJ8DTVkOg4Ax&#13;&#10;5NeVMooAgMVywDD24AiMJ2cIl0dcejLgxrOXsHxuD6unO1ldW1OGU0h/IrE7YQojUhBELJFwiIAV&#13;&#10;gvRcxA69TOgkIuQvSEnkimM4LNnURiSMTOEYKWyQJIkA3L+8ZB83GE9GeerqEa/eWOLkC/s8/ZOI&#13;&#10;9e1JwjTxaOhAQmLdZbHFZ10qKUtpxVJq7c1LIVsZEtWCGmJlmWpWtMt4NLvhnpVL81G2b8YyE7g3&#13;&#10;Gxod8EammH2xIKJuuoDtPC/9da9QxXWmmqj66Y6m8msL0q6Tv5cD03mD2RxQVARgAOAqRHm6wqfA&#13;&#10;zks+lrKPgXvsug4nr93Dp3/3j/DJT34Kf+enfkI+9LGX+O4PvgObGDH0K6yWQeuTpLMX2VNkLZai&#13;&#10;fyAQ1H63mTSyCuWV/3PXoAszzrnn6ySOlOpi2n4+2zQ34GrEjnX043BGdGSxFcLEQGq1MwtL4wcB&#13;&#10;l22zWs56T1eFVFQaJ1kdb800xEaFWxbJKKizys7GVgKkEqkIldCWguAFRwdWzVE8zaWUQipc4tMs&#13;&#10;6BLQ7ckwNkmtPhePKhXZJkgv1LDCsxoK25VnkFdXKc6CaGhjRNU2rT90giDVbqiOo1oM22qtLtIG&#13;&#10;qHsFpGxNKO3axWuzKw4fZ638XWeXFESL5MQMnQ89tSRnGyLdLhgbrxrf1kpZiKJ2DS3IdGaRdHbP&#13;&#10;AU7XnGoGmqNebqnSjk0qahToDAXcv2ZM/PNm0DrbfL5t++thVSGfcTeJICZgubdP6Tdyv3uV4AZH&#13;&#10;zyZeffFxPPaBBc6uAZu9M0YmJIyA9KAM6FPEhCQJLC9cCYgkUbfjCkDpssJiQgj3CyGPgTRJwpIp&#13;&#10;7WGSLtOYnaCL7PaE157t0F0fcHY9yTfjq7z/hcDNayucxisAwPIC204+kzXYrnGqe4Oi7veo+owq&#13;&#10;Nd43Fbkz/VOrU+yHOqltO2pZitNnrU47r131z7ZgqM6XmU1xNQfTQD73d+dqzquOb59TT9WG6Vsa&#13;&#10;bpVAdTbDWRGBr663cYIXSVunUr9jvkKqPiuwAmCUEYIge4s9igDjesTd4zfwe//X7/P1O6/L3Td+&#13;&#10;mM+/dAv7l3sgCdEBDBAJZKrhBFLZYtGhY/6sWJ26qICRQfUQmL8H7UpZDUN3HFlbacZWlyJQ+xTS&#13;&#10;SeFQ2SOgq7JklYWy/lIE2rkctb6NoEsbc1Zxcb5Z3Y0FAT4sc+suKh6O/37/gT6zPMpkXapVETdP&#13;&#10;ERsnc82Ci9reIs4FUBdbVgHEbMXKxnK8aqy2YiK61Ft6OWtJ1J3TeURR/SoiTJtdbUIxyIUgqhbm&#13;&#10;YKsG17JDdXl1Wc0RztJzlZt8X9WmqHbZbUGPPuo6tRFY/J6CNqNwtKsMN9vWGAZr7far21hGSWcB&#13;&#10;HGcN1WKz3A5Nh0C1YrAQwuyulxdjjgOr0s/hMKtXz/qgqZqZo1RHO3POzbrXbPOKCZNG+s16mTLS&#13;&#10;iZiHwZ37MRtCJMu0Kh1VUhKAk2lE7O8SR6/j6OmEKy8t5Or7lkw3JhynE5zEEwjXWALowoCQIhAm&#13;&#10;DCkxgFhjBBiKmwmYCFA66REoCcIuMuAOgARiQ2GEAIi4IklWTBCcnJ1SBsGwGOUevsZhX2S4uc93&#13;&#10;/PhNvHYt4bXPR3z7i8CeBCyQMGSp28Fn84OaaBSdy3Jn+gynz8ZYqdFL6dSKlM/WZ1/1qDCARm+n&#13;&#10;zzURLszO7rmIo9U6iz6rYpjMUnEos0ojgvWtsZrs6MbOSoQtfS7Crs+MJiDLlw+sINvYBBM0r8+V&#13;&#10;WKbPinMGzvTZZgGBBWSUDY9P72OMG3CA3Lj0BG9/9Tb+9Rufwre/9h0s4r/Ld774DA5v7AkDmIQU&#13;&#10;Jkn2yTGAKRMrJFi+LxBhyPM3sZmIOenWQbf+udGu+aHuqhLDnIoKQbFOmco6dGW1824mJo2vUe6L&#13;&#10;d/x0RK8OTIrkqjo0PNXooGQwLAIlDc9Fu1Y0mmfUnFYf6OYgS6B9lOndTQZB/MYGFTr1Xa7Am7NC&#13;&#10;01fJKlqFvuQxKLUEs+6o6R1V5oyKLv4QZzAUDfUAbmwFOp8LNAY2ynnjXyqkVE4obWu+WYtdKAlB&#13;&#10;8RIwHOjnEVP/DJ6SReFTWGnuUaqIVPgq3PBzqimpcZdLrNU1qBMR915mTTBtnsJN0THA+u5nNZXQ&#13;&#10;/oWXKtXGCyd/TqSVxtL4QButalAJeG3vsHazXuZQCxaNc95xmAP3/9oDmEM3/9xKmAHROmVntiWX&#13;&#10;l0vVQdNDGFrZBuQdbWfjKP1BwuWbA9/+4j4Obk2MV09xL57g7mbExIi+V4Nefvgivy+NQErHxPwj&#13;&#10;mNnhZ9EKlFR+iQgJARPBCcQE5E+TMFLsw2CRBBkkkTzb3EefJh4uiOvPDFimQ/RpH2f3FxhfOwE2&#13;&#10;ib30O/ns9VldRM2pPS3NZOdtqDCiuI/qaOQ0f6ZvWdv9Kjml51yflV21zFMqfM4SOn32OUYJ3Qo0&#13;&#10;Ki4FKR2riJ5tEPU4iNjOU0HTrqQIzoMXuGvM4HN2Ub+kzqHqc/HArT4rvTX8aax+oXknOboRweHB&#13;&#10;IQSCs9NTXDm4iigTv/r5r+PX//v/ER/7Bx/FR//Bj+Kxd1wBFiHbg+BqHVL9l66XSxAfDJvSFJ0r&#13;&#10;0lyPWum/6ChE8l7QnK9aDHHI5mvJXDUo2rWP6r71j1ZFq0aXIdUNz8wLRfMy81e5oyFeJMSBSxVU&#13;&#10;VD+p9seNgQIq7bxy2+IB2gzWxwYwNSlrxkW0RAVVLO8oCmMhaRZUq1FRxM5FJH8amFWWVHdQCjxm&#13;&#10;Gam+LI9Y2gE165VSIMswigi0ncaUziVlc1rjkQYmw0Pviw8IisHS4kQ2PUY4NovTNq+SxXAqeGt0&#13;&#10;oUpP5aTB7Yogpb+I8wo0gRDloKUQRM3+TRp8/bHAwMpmox8qn2C4Zjjoxq00Nu/XMK2pJJhEearC&#13;&#10;E8wR0maza3W0Wv2zKkG1nmVaKivVUEh9ZGM0RqTyr9oQ3Z+A5vAawva0CHIFQa0IIX3HxfWO++8W&#13;&#10;LG+d4eT6K3hl+CpewzeR9s+wOOqxOFyAXQAkkLLIe2pSD6bATiYQMcPEzOyEDsACwAIUosOEDiMC&#13;&#10;RyBMlDAhdSNSN0nqIlYHK/SLBSYhlkcLrK7tC69A3ui/iunaXew/Czz+3n2Mh6c4w+mFfDbUpTk3&#13;&#10;Pgvh34uSAnIr+yx9is6p71fHX0VDZaiRSdVtaeBhtQNAVizVP6iO+HlM1JyuKyvL8NWcsuKraqWg&#13;&#10;Kd5ZnqoTL0Bt6bOzSarPLggWs5NOnw3cVp99/d/RVYxnm7iWs3Qm3Srg7OxUpvXES3uXcdAfojvr&#13;&#10;sXl1xObVST75u38o/8dv/guc3jsDk3MiXsgLkqpTudrg4v1W54RkU+Im5vrUBMAaquvU3k1bncRF&#13;&#10;eqaptVqhtKUzirm3OWJ9BDUw4tdybD5qHFA9pYb5xfpCl0YsDNTgyyFZ7xf75mMoHYyeDrZi4wEx&#13;&#10;IjWlSF0VqSZL8fOLpFVYYGa3li6r8bQ4wB6reGaYFBpP7apI5e8swbECkX/PS1BMhWz1qdVt+kJW&#13;&#10;HR71ulkm1pv6f3HYqyH3BQiAzbyVwqWbMQM1uSuwazqyRViasktxpJWQdGNX3s5Frjaql6L0N6vm&#13;&#10;cXb9qthopMAK+Q5n5qjqUp8a7jk+QgswqFYNlTsVH25R0jUTBw9d2yabnpfGnQiIt9N00jDHzwfX&#13;&#10;HgDlp10R+fVoAv2ViNU71khPTzjdfwPHvCPjOJEjsJiS9FgUomoJtc+xao4VGPIP+TBJXyYKiAZi&#13;&#10;QIg9JCRImKC76aV/HYK7EOkxne0hIlAYEM8uYR2EXepkbzHg4NopuvgKhvt3sXzlLtK4RLp/UBhT&#13;&#10;bLGzNQ0FfIZgSyLeQHgu66pgveG9q7fOqo2sD8tMrhzi9dls51w8Zuf2WQnPOaeAqlXFghuOFvli&#13;&#10;pmN12qoXNprD3+sz6c5mgQ7Zgu1l3syA0svBV0nqKv9gIIVRxrhB1/UIMWBzP/8KWo8FrgzXEE8n&#13;&#10;fufPb+PO65/GN7/2bfz9n/678sKH308M+SNfXYCwE96/f4Kh67kaVpg2AAdhp3s3Wfd1WFVBHrBJ&#13;&#10;rClWOW7V1NcJgMnfzOe4NTm42m/2A4UMxiMpFLVPe5Y9EuoxiGr6MmdU6tBYe2oEr048jwW/LlML&#13;&#10;lPXcpKCwSQuwLR+lSrYZJXHetdLJYHSOIiOh7cSJUC0hbdN823y3N6svqyufYsui2kaDkLIBvMQM&#13;&#10;s6o+G//ipV8LY6iw1nJyqTup+dGtHay+WiEw55j71TiMTru9Dau+TYEojDNl9BGUU7tSqMnLaWKU&#13;&#10;3xrfL+tt6W3DLKfqlaGsKFr5bGs0zIKjmZa0h3UsCbkxQar19oNzx0jOyrvx2ii9mXfmhDmTxd0H&#13;&#10;PX0KmA/oxqq3c6QNSQCQlCSlxNXBnuwf9lxcEpn6iRuZMMVIhoBF6GSRQE4TgJS/RQGhhGCz2HfJ&#13;&#10;xAcDCVOIJQYQUChMHRO67KiZIJyQXwOb0MseQuokpcAYiRSzjkwiSN0aHDoMyw7LvUnGYbB1nCLi&#13;&#10;KovzpYu6l4EA/W6U8sxvTNRS28wQmyAZ09o1qGYbOWpgz0af4eNptnEAq2yYjDsASpMmWm5MGe2P&#13;&#10;oub2c2QQzXz7mjVn+uMKr7Z+DJsohwE+fgDQCjnbW7Yo3eYC1XgBEEI/qmNyCX1STFwiQupkfXfN&#13;&#10;f/NHX8Dly5eIifjQR38A6ICIRBmJw/0DxBSxiaP0Q5+XT/yCs1s+UuJd6KA5x8/I5CVM2za+rBJC&#13;&#10;M+Di8Fg3uzYldUL9iQuP8gBqnqG+RZu33ekg85ZQKtkNJT2fYVvaqoNjE3JVg+Yk24S9FQkUdHMr&#13;&#10;n9JChb8uqapwenmtPrNJ46QwsCosG4jEJcNWRq4xqFuXrq9cVtuR3bs5cK32lClKO2iExTKH0yej&#13;&#10;faWn7Wd3BsuLuIPV6KClztqv0st2qhaRKhtj6VZppbgxqljQTdZ8ia/xmW0o5+yDh0lpZAJS+EnH&#13;&#10;T6jxq1ufijYr/apdZL1ugDFSVoqr3DoxdNqpW/3m1kjPZ5vAfMTuX+1osuP5GvTuZ9XcZ3X3JY0G&#13;&#10;llmgI3aqJyZKpUtKkTFN2B86Lvc69PuJkRPGccIkIsvFwGXoOSRCxhHoBBLyyLH8YIbpf0G/c3qe&#13;&#10;Qsqr3CLoRGnTFR6PeUcPEyEJXSCCdIwiSCkgJgGQGBkRuUbX9+iGPQyLROk10DQBoiOB2S9UM6Sy&#13;&#10;MTO5ohlK0TnAO3ivC7m/z4LL6nYxZ01V2uu9KaUJoHOETTmDqs+6tmt1SrUFpvoz+yt+r4k6UOcr&#13;&#10;WMeGxSyqFOVvuwXVcHX6XLM3Kxa41KxiwQqTpln6baHSxkUnQQhBp8qqCszKpIxrlwLjhjg7W+OT&#13;&#10;//ence/esewvDvn0c09g/+p+xj0LH1IQos9u0OlX82YEilzOHHTbwElKfWzGsX3cxsS0P1q1BIzf&#13;&#10;LBJl921Y0yYvzCrDyt5sDTWeEwukqtazApbls40zGslrzfXWXgRK9UxEFS1VhJLpuz1C5srs21Ll&#13;&#10;meVWWQvqp6dKe23s4lC2LqRhx1wJoCDOWOej0Oa8tmuC3rakBFPGjJma0TqHUspn7i7U8mOrGOgY&#13;&#10;JdxQ6leOlKkEtidUgx0XD6hg2SZM5RxdFpeFwwmYclGrIKqg0NJoQwLFS6N7J6as4OpCQyammETn&#13;&#10;XsZnDQFyvF4XzSqptw5RGLwM7GhniLmOW8JRetdXOLzTna1DWxt97oyHRvw5C2/KbFZGwI41aNcK&#13;&#10;1ao7Zd+CVwSUBIxrTOOxnE3H7MYOHfawlMBVt8Te2KMfITGCCGeITJi6gBH7SOzAlNgjf2cqiP4i&#13;&#10;VkJkQuwFCYIhJoRSUUjSC9OCAUDCWXbSQgxxIZg6TDJBuomQNYANwAmRPZCC4Owx4uQSsFk4g6CB&#13;&#10;G9WisK58ScVWVcnkC6pOrgY2Z6ZYqlArK07Q4aVFFUJsrc3rM5sJSlWxCbpMObZZ5SondXeq6lXe&#13;&#10;cZ37NpbepdtauikxhemzUw1vo7xIeatsALBQp+qzxsten81eNS9yqdLlf0LqwfK/lMNRChNKumns&#13;&#10;CAhYYIUhLLF54wxf+czX+Dv3/zn+nX/89/Dch94pw/Wem01E6hMwCM7kDAN7LjB4Epje6eEdtA+Y&#13;&#10;tuVhrm47GtVcxOIVVVf1a0oVwKfC5Va1hFUsnSkUXwLWe5VfFrNKYYILI+p57uOhN1tg+ZvekLqH&#13;&#10;TNHcijurfdGLSih/YTLp1cuVGUUlW5MvM/LljXUnzMWvu5wyO6taJtFMuM6bKV4JacKJprRSYwNL&#13;&#10;pnUI07ESQpQQodzQ8phyKRNJlcWFic6Al/K6ol7xAdSGNLhLVV1LnWEEq87PKb96IBanbJ6TNi/s&#13;&#10;gsWZV9gKLip5UglRoClD2Z7+3E/tm5lBHa/SOANSiVzpXOWhSp2WOlUCCzep7VjlqaqH+V6Ve1ez&#13;&#10;9obA1EQ3r3ihbmSjPbw/sdBb6eiazcc0uJ14eidtRjSQ6AhZ37/P9PptTm/cwZUr12S5OGDHFUKE&#13;&#10;dKOwmyYGEZkY8+YuBpmQd2yHECSkhFDKqlR5YIRwklwWL4GGQMAVkRZ5xSZ2lPzbHUDsyRgkCNj1&#13;&#10;x4LulJBRAiNSCkzrQ57dvSRnd+4wngKDlmvNyJlGWq2DsABQqUTNUZ0YV10qDFFeVHUsaiGmz2jk&#13;&#10;0euzhmXSDOD6l37FZqqg6H2vfy6PKKXaCp/Gnq3+WiJFb9fIRkfogK1yM9Nn1HUS1edqQzO5G32G&#13;&#10;eXmvz2I0gd0teXhBKkhH+/B7iExMkr/6p9UOCPO3w4SRTFFkf3kIORZ+7lOflxuPP0YM4Ad+5DkJ&#13;&#10;ywAJCSNGREZ0CC0vjdTFzAPSbhKbuWLNMuZH0SfRFYtW+zSi0UtbblZtV6LAu3ItHBZttfMiG1bm&#13;&#10;0Wy0BboipjFVprq1a1Y85odJmRuvdqh2kkYXjWnrT0sW91TaScUZ5rpg+GkYbUP7UCWLKMuX3hUm&#13;&#10;YyRsrVeoib1WdtQStGlwDcnMT1OZp33svrbSSgU05NZzalmpBO1SxYb1VSixooOV5LLMVCqzBhs+&#13;&#10;UNDaQ50XaM9txagGITVqM3x8zGTLVhrjVJzaso6W+OgygTYWs2ymrhwUO1rVxlJ2gfG50Kvhc60d&#13;&#10;FJLTjWcs1YCsIpMzH2nblSDJCbm6BzUAJsYaK1QC5XZanyjGstDKTDnrpa2tiKRGr+w+LUXcUruS&#13;&#10;sEieE4D+AjSg6U1hJ/M7o6frMxnvnILf2fDydWBxZUA/BCSJkDRCkoBdgEgnSCAR8i9OsZMgiZ3k&#13;&#10;X7fM5jl/nyxRkGz5QZBYIxZKV2xYp3KGJBQiURgBbtBhkgBgwAJhTRnvd9y8IdjcT4INfd4AQ0bl&#13;&#10;xcxI5Z/61MKxotRZ5yw5rsGLCkqVQlT7UKgoajfy4LYO4yXb9FmFv5QkVVTMUVfZFejYWjvyloOq&#13;&#10;8N6miNp/M4UWX5uTLsJWbIPqc3XDXp+rqynOLI+vWKnuNvrs9bIyRSkpXp/VKui1vuqUfZBQQhJB&#13;&#10;Ev2ufX7zJcf5TMQyrIAgcjqe4I/+9R9L7CKGwwWeeeFJdssgJDFgQJd/n21L5xQJkvMSt3dVFXx7&#13;&#10;ZCpdywOACTZVf8sWJN/fsVCJp46jEkuDmawyrfA1sGQjboFhyb5YRanMbnJtdzwSRcChk5Zra2kJ&#13;&#10;klTAmjZlFGeE6n2HzIySZlBraUVDnVKTyShqilw8sai1FmdeSyBRChSmOlnxigIUGS10I7U2QPUh&#13;&#10;6lbqOpWqn81bYVUdK9hLA6sfT8+ziWnHsq4s6wFWGhVb+4ZfCYC200KbGpwqElZwcmVEB5sU75rV&#13;&#10;SAXXjIQaA6hVdEJT5irSSyjhaMsMVHdZF9wNBuOzskdVv4aCtojixUc9g5LG1zldQKJ/q9WvJPHe&#13;&#10;0SVgmljpfXXAet30cfmWPdtKpk2x6F/ArxD6lmowKkmr2JTWicJOiC4bPxI95FuX0X1SgNOOq1sj&#13;&#10;hrdNGJfgaR9x0iUA5DA+geW6x56AQRKIiQiTxG5iDAlTSJwo2ATB1AVMfU8AEsOEKU7oAYZpQpdG&#13;&#10;dLJgxBEiFkxBsF7eRwpnSHJfZDzmITtcliO5vHmKd/9swKt/2uH4T1/j4dlS2K/I1IZLKp9FDtHI&#13;&#10;sTplwsluleOiEUV21bqqv8sSxhkhWeJlDe5Un51zR6vPdSlFZVItcWMfRD23K2WjpiQFJ1vwq3tZ&#13;&#10;6HTYyb7SR+eko5fCOtfnohqtPtdVw1JDVNBqKFxArfpcPVXBSnVTDL4uQkL2dylskLqI1E00jonk&#13;&#10;nyWN+WdIV1iiOwMQiKvhCk6+cYyvfPLL+KPVAQ4WH8ET77nBoytLxcV0zlf7nZ4+aBf3TMOcv61h&#13;&#10;jRqLLAIstssPUzSxIYW2M9+hAXwW4uIE1WwSaustY7CxKo8bCAH4hb4qUTpjU4cDNHjXLM9V6ooD&#13;&#10;LOLnNGw+nbupwutpoaXcRlKhhr1iW2y+mVw7t9UVFrJqhwZnJW/Dqdpgx9j5Wgy3skimyzGwyqn4&#13;&#10;YSxu4nzsEjA4QjhfIo7wUnGFEkfhBuu8dkPh0chGb2zDQAdrZl8VP0dFrUTW+1JJs02jSodG7GBm&#13;&#10;wV2g5bMVz6Ce3oenCNkAACAASURBVGjBOj6cYlkSqsx2j7DjolW79tI7ZF1DJlk9M6pD9n00wfHP&#13;&#10;nONW20zvCXyU4A6FtYpCfTLLBbJ69d1S+uGAZ+sznJ4K7r48IO0Rm2GFy8OAxdsF3fI1rNNrOF2/&#13;&#10;jv2DNUKApCmRmx59GtBjwT4cYcEBQwqIMWERI2J/Kml1v9iGAMqqABEy37iGhGMwJPQQhI6QFCEJ&#13;&#10;XKSncTQ9idX9x3j/m/v41h/dxyt/GuX+l1c8WOxx6AXs1jv5zCojla/GZ1e4M/3RiuLsvtLKilBO&#13;&#10;dlV8aiPlprvUdl78CGeL3DM3dqPPc9vjYWADKxt9VPjM+Ld6YDooNmqjz94uVL2lh2kbHoW12Sy3&#13;&#10;W59L5OPo11I9BaD8fnnOr+uzBMEQAkJPSEzoug63X3sdf/ipz2B5ZYmXuhfwjhdvIqaE0BOhD17P&#13;&#10;tnTsQbu4z7m/QwOtrIBCFIuQjeHVeNv4zuO6sBBWeKnjsUakYi5ARadatdY6aMBXQygDo6KoaQpr&#13;&#10;1KWGRqCuKmPtBLLJ9uqILn9nnUBrVl7UoD7G3FIOhRUmKwigDl8dkoFiIScLQcVCspma6gDQrFEh&#13;&#10;9CuzxqlmrdS4VakGtT3OqGu81qTFRjEzDzRp2A5yMpBWoyuLJVI97Rxpi8EMOfMVaE2/g0WZDOfm&#13;&#10;22bt4o0Rb7bm457R0drzQvk8D3c9PluRcDspahjUHg47k/Q6YqMJLjLX3aKZCNsZdHW+rq83In68&#13;&#10;GbTnOWffynR31mtmnnPVL6WIEAIQB4x3F3j1SxucxA3unSRcPe2wfGKFvaPLslgJx3QXm7hhSoLA&#13;&#10;AdIDDIP0XU+wR0hAmmxdBFakkAGSVsaTXJ0TprAGuAEFSBuglw6D7GG5vo7p9h5e/caE23/2Ol7/&#13;&#10;0gbrOz33ug7LPiCEVMO68/icjViVDZPG1n2UbJRqDlDNBaSalFkfPdMqYWVeWY/BXJ9trdiN3wDs&#13;&#10;3Zr4a60Hmw7q/o257dkp5t4O6QA2VjGerEjlnK6p4G6P3AaaXud266DV2/14W3SVosl5xdk7bJsp&#13;&#10;UBbDgkkSpk1ClAl7+3s4kfvytS9/jfgDwerKAjeeelz2ry2pnwlrlulnGzhnn/o8X7vEUaE6xu0n&#13;&#10;tL8eeEd1y0taIrceiUZLLby4w5sPuiHdnkTxIxUez18HzDCgVhcA1FrtfGERrW1mzV/FEBMHg5jZ&#13;&#10;F9+ukIzKlmwZteis0XD21Bo1oFS5CNTt6oUQRc+r9BZlsW4FLrNJ1LlKxSOP7VtbiZfQu6x1NLFw&#13;&#10;35WnCjtLjF43FlRXVWsHeYWgWScXa6fSVCXDJiplFav1w3Z4q50xEIWu+AFbUzIv6eeF7dGpGlps&#13;&#10;p5oDSGV3pZQCUzJMg7XGB2XpRSze1wWKsqWMDlc6oTV2ClQ8xNtdqGlmvafUakIozlyCbcxB46gr&#13;&#10;XfJcMr9f2Qwtc3tD4fhXYGDbZzaGmoQm9nMqWyhPxDhhSllve+5hudnDyesi99ZnPL59IndePsbV&#13;&#10;d0Zcehbcf/tCFodLxA7cSJRxSlxPpzidRnI9SmBghyBd6MCOZBdB5PXAlPYYcRmSKBIigcj8W5T3&#13;&#10;GRgRANkf9tGvF8SdBU6+GeS1L9zlq1+Y8Mafi6zWBzwKK7lyqQNkwiSRm4SdfPYvBrpisG7OyfFB&#13;&#10;tayqz/URnT7btgyn6FTTU3Wk1WdaO6/PVEnXupV7R9AtarXyrcVGF0VSbU/d9FArhWJWlP5BjXy1&#13;&#10;2FrkNXsFOmNDi2ucD1APopVXJ7jOplRzafpsdGBDOzXtpZPaf7VRRR2DFseMuCDJjjJtRk5xEgSg&#13;&#10;7zsMGBhikK9/+Wv84099FlduXOZLH31Rlv3S65JtEnMeSXatQdvhtAneueljakxCUzKoe4P6XNXY&#13;&#10;Giqh+i4pjwn9piXNlGdS5PFbsy915madTS2SR0TcQ2nuFKBdrFf8gD2tY+e5jA9uPNUrf7tooyqg&#13;&#10;Hy9zgcwipwMUbVIRUpQNcqlGMEPscjUtCihJKsjWtE0G3fKRn7diWJd6xetSsQfKBYWVCp+NofC4&#13;&#10;yMocGLR6VNbjxBCCzm1K5c2acsDsTYYnY1D6zGAwplTKVHgcXerYKstGb8cbF+1QAwBPOzFYPdzV&#13;&#10;IM5wUO2oVb6mQJTnsZpDS0svmNWZFxo4bfDO1VLkJhxVd+EMgn+u/Z1Pb+4DgKQav6hkzPs7WMwe&#13;&#10;+zGsH4H8BksRly6B/cgYI7q4ksvTAa9KYHxjgfH2gOnPFoyfW2Pz9iUWNy9x7+1PyHD9DIvLJ0yH&#13;&#10;xLjayHp5xtO04RprRExkB/RDROjO2PE4o5AuQeJ1IB4RshKmgR16LjZPYTkBe+uO6faAk28Qx1/p&#13;&#10;cfzNJTffXqF/rcfRXXLVL2W16JiQcHp2D0JBt+zP4TNt1yyzXlS5NT47fVTTXyW41WfNMJ0+t3qa&#13;&#10;Nb7qs/dSrl1lnMbDVflhNSmbl2pfWuVWK5/nYTOPeWwbzMFQHQkafVYr7QSqDNMsxrT6XCDz+ozC&#13;&#10;CV19s3Wnmd6bG3eJffVCFAgR9FHKBoISgPyzrzgZj9l1HRarBdEBxycnGLGWoV/w5PgYX/6Tr+Bg&#13;&#10;OMDNJ5/hjfdcw+LK0KjcXP9mv2aFcy7dA3W7Zs+9MJUmKpSwsKnmj7QBRIlZ4FInIM5aVItqTc2k&#13;&#10;atBdaF4zZGcxjB+oYHvroB99L7FFdX3qzFVEXMlGfE4laod1RJfG+yiu0Ei3fSgctthrBr4Q2HYy&#13;&#10;iA86LBsrGlPw13BGJ7FMW2PKio5G7XTjmW4rs4q/sMjVBQhSyF6o5CNrve0KvGzPa1pq9PZ0QNWr&#13;&#10;yh8LTCqsle9i1b9au7c+xsdifXwb1djqdAHPl2JUrSKkLqUGY1L4K4VjRFkRKRm5EJKSqURxsLW4&#13;&#10;XAVY4WyErAqSaJpVTZvfAlKlWZwSmiEu5/PNstZJs+byb+ZfMbmzsngdvF7nMfxyRlvbdFbBzpvM&#13;&#10;0eCt/VzNNIChFyYwhIgOpzKwA5i4ADiOnaRXe9w7Ae69LAhfTOxvdLJ44gCHT62490SHw6tA2EsS&#13;&#10;uWGUUab1hHi2RsIZE9cSQmDgPoAjIO6LjAPSWZB0SuCeMB4HOb5HvPy57+Dkm4nyxgrhJH+97BCD&#13;&#10;HB0twBCQ+oQxjKIqlmWjiLLuaK2m0jFNraLt/6w7DQtPbUeOulYlmpiiFkV09sH0r27Y1bFrgOD0&#13;&#10;mWDK8lpl0iWjGl9AFcQ77Nkao9OR/P/C7BBykjjXZ4sXqp+uugrVKwcALfMzY2IGz9I87yeqP9Lv&#13;&#10;K5g21RK66TO00qG2XeEpIOV3Agr5pXggzf6DSDd0CF1glCjr9RmlF+7t7UtMkfdvH8uXPv8Vfu4P&#13;&#10;/430l9/Hx46uYZom6boOXddBRJBSUj2cl7ixdckdN9QuuJWGEnCIWeDqznyCJtrdqiNUmpUB1XEU&#13;&#10;YqjiFiJWk+Fsj0lstXfFvlTIdRoVuOpjLON1BtQcAKCywWpPXWLVOO1yX6niSarcVcPj/1+EyooN&#13;&#10;mumob/BOnu7cYlyqMbeQr/Y3GjtSNClUfWBbCSsMZsSNqPpHJ7HS75zthXvGp4qrx69IiOWd1TG2&#13;&#10;Y0B8BweeGbMa87HBV4lFJ4iofao1K+M1BKqIO5JV4lPpdg4eInAyQy0lqU1RDdf6UaVryybPCzXm&#13;&#10;jtXWZb5C7lW32QvmHDX9Qy9AfnOY77PjWSW4Lhi5DFkqHFbtyiUkC14anlRcRRJIpECEAYGRTGsg&#13;&#10;ASERA4Ks+iWntIfxhFhvBG/cviNnX73Lcf8e4uHL4KUTdkcbrC4J9w8X2N/f4/7+HvpFJ+xXSN2C&#13;&#10;IoJpAjabe1if3uP6fsT6bsLm9Yj4BkTudOyOlzhKl2VvOsJyPJB+XJEIkggkbBgJjGnCFEZiAEKk&#13;&#10;FYdbnJwxae/D9MLsH2ki3yqwN8uz8Rrdtp5OztWmzIWrkRXZmqKKtTVxibsz5dXKuji5pkcVFq/P&#13;&#10;DYyNPntUHLzz+w1+Xodn+rw1b6Mxps95mLpsBQJa1skoObsgagDL7ARjiiLl2+/DMAA9pEfHngPW&#13;&#10;mzO+/u035I//1R/zyrOHOHr6AH1+mwAuIIaI7FiD9mnwjBizGwJVUAsO6xYrtWGF8BYcq9juZgCd&#13;&#10;UlM9cONd3D5vW5PRwFHHE/GG0gK1DL3lMWinEXUAdUnETIsuzFg7c7eWyJUnloYorNl4W6Q3J6ni&#13;&#10;63Gnf+ZTcKlBiwtDLPF0ZQEf2HLOw5rft009R7TzVlZkQKnouhPPv3byBuWCSnHd7v0Ch2oFxdm3&#13;&#10;FvB6v8WD5yFt/sVi6lnYUp7VyK9M2JiqhiQzZvm5YPyGGirRhR5vAC1Tcnq3Vf4VOLYRTT151pZN&#13;&#10;p91tZlg3PPDve7SH7eL2mfPWaBW03QbVDSY8F4csaRIAdEiyAABMuAfpTxFRJK1ob4xXELGPCR1W&#13;&#10;vMIhEvFeRDp+A/KdY1BOwbRBTAknkVhPHShLxm4f03CQMxYcQ3gMICFAsBLiEgKGdIRF2sciLRHG&#13;&#10;ogBIQDhDDBvGMMrUTxgDMPaQdUcCHRYYpJ8WW7rgZbit+JkglxZerzSUa6LfHeSVeYDWHjWXYh2v&#13;&#10;KlZNZ0QHdlyyXFURcS/9+ZKVN7C1wO0COF8fKtbX3v+dmRZDq61m13swHNDsJqoq7PW5mPSGRB6e&#13;&#10;lpi1l1p1dcKO7NTF93JPJGGMEyISevZYLhdgWCLK/0fZm//KcWRrYt93IjJruTt3cRUlSiLVWqhe&#13;&#10;1Pt7/fq9npmHGWPsgWdgY2D/YPifM2AYNmzA73kAv+npxb1I6kXqlii1doqkRPJe3rWqMjPi+IdY&#13;&#10;MrIuWz1T4FJVmZUZy1m+850TkY6ucahdDXig2+vw9i/fxeTiCDyl+sorrxAAvPeqqjQmPGSj6zra&#13;&#10;4036S68CgJWIu5/5oenT5IDj29zxCE6y4Yw+sR/AdPE0Zejnbim/m4183gEKMdGZxECLCdR+fJFD&#13;&#10;iDjrGmFAXpWTXHgfDxZsVRlhDeaOBQpN0Qa0d7l4rL/pt6TIt+uvqH3bg0BmZJS+T6f3djbRNL1S&#13;&#10;5Ak8JvfZCUfs37PT5Vz0N9J8SS4r1ZJ+aRzHrKPpWhx6wGX30ovSkulJHYxzNJC3/KMexaRPfR8i&#13;&#10;pkpM1oB76LMacTSL90UHmdJ6Wtw22ActF2UwGbN8ah5tKAo31Y8ph1+w4FWO4YVs2ZfBNXo9PH6H&#13;&#10;OAwDygW9HpWvpFpLKWxN7wsLpbFRKYguGzRsXHEbAv3ADO9OhaqyJQANi52mJHzgzCR6LnZQHEKV&#13;&#10;8A6KDrQQkAZGN9RiCwakVatGLayvCQjattXFYkZlB5oRKAQFMKIQEhSB4QQiY6VWbL2LNotUqeFY&#13;&#10;qYPCeYWqQNSwamsAVKMLAPOCmi3SxLlzpfFI88zHzHOMg4LgDvU5/glyPKTD0hRpsp0sxKFAw1nc&#13;&#10;UyiTEoZpCo5l4coCXcVgokuT3G/sUIQfPertMXhKXDOZrtS0oUMtZCRjBZT6HJugvcMf6HP0IMcS&#13;&#10;K9Gcpk0UMrPb26Q4xrkBSb11yeyrkrCVjQOq6FwXLuYV6hS1GWM8nsB1DruPdvH+rfd1450Vvvzy&#13;&#10;y7DWKgB2XRd+4j2890uPmzym4497Zaq3zwEiKlrqAYqmsxRBRHsDJpud5w69YDANdXTEGJwXD/Yy&#13;&#10;VYhBTy9n7Jfkk6Vg9W96nxXHOPUvE62J0+gp7tTF/r7xHuGqJcXd/47pWPjymBVG+eWyR8hfFcZ0&#13;&#10;qO/le+aWFAASWUnTgGDwGtJg5fcD4FbQSksNGo5rPj64UVKswkIkyFViloFyBFkZmKzeWyS4V/Tx&#13;&#10;+IgM+5TDaS2vhb4p5Wv5m749+X7DcH/IoPVeUmOKO85IYrXThAxnV8sB0hLGDOe8sBpZbvvGHPfY&#13;&#10;ww0RijntI+OCBGI8D0vnsXifgR1KSUmQrGzr8JU/6xCz5S/DyzM+3T7alioim3JaPIgOpMIYMqkr&#13;&#10;vYAg6UXVG3Rq6L3AKQA4KD2sABCCYpSmIqBw3sOpV+dbutbRuRnUG4xGExpTxaQj4EGmOk/AgN7A&#13;&#10;wgAAJU5dz+SVcjMYgWXdeuw8p9ssAygWor2kzv33j6OKyuXWjwkLiSgfvexm+JktWepYwZOl+CK8&#13;&#10;1/L7YSt7zR50q4TxRe+WpWPJ9ulgXL5Un49rRb7xscZkMqOEvkRY/5K6WTYq4AKSoJBePWazGYwx&#13;&#10;EBEYMYBXiFhUVU0/VWw/2OatW7fw3nvv4eLFi5xOp/lqxhiQ1C8tEjv2Krxn37o+t566f1witJ/f&#13;&#10;Aj0NrqPF/KShCl/HIqHi9r3PjsIETc6nMDOZYA5GMVqXNOCBumb4dQavqS0JQDKdpxE/F40v+1Ls&#13;&#10;DpeMFnsxi2HFkELMGGOZCi6dUQaX8U0Y6xx4FV8em6Lhb+JoD9aaDSm3svPs+YalAo6+pcNGI+Ld&#13;&#10;YkZQGKSiWeXbvgHHIwD06BcRDaLk5tJYDQVq0JHj49lDZixpeZztJAOPvewxOJBkr7jksUvnhW3R&#13;&#10;UpdONJdfDLnz0jke08mhTc/fDu9b6mTfkjJyZbrFIA+97KTTeSw+L4vbYHiXHPNxyBMVBH3dz6Af&#13;&#10;YYAkosgGsPPwvVuBdusACNHwlwCEuypyAHBOaIOw16eByhQeY3hbw6GGo0NHVUdPoFPjO1a+DR6H&#13;&#10;Ag27dUNpoDBQ1vDTvpUNFgosCA3bM4qnGh+el2V8B+NVbeyHg4cz5RwNymRSeieDOV0atd68FTYE&#13;&#10;SR5Kxhi5EKZnDdMQp7NirdbSclJgSZ97YUlJWM3sT65ES+czK3gqrOgdcp/sjMThUvPjh76uaGhK&#13;&#10;lpJwxW9ycwe2sBylfvSO6XNExgMX0ve9tEPRE5V2PrKysSBsUMySVEBju1rXoq5qVa+czWcYj8Y6&#13;&#10;qsewYnl0cIRGW1SmgqHBwd4BPv74Y7z55puYTqcYjUZZL0UEIvLYrT4f8xqISZ7h+JtQoZdwU+57&#13;&#10;HLoeqqdDOXUcBWnoG/KbAdMIKHXlcBV0Ag8PrRwbbdVJC9Rgq516OCoVo9EI8IB3HpH+6WdJEB9r&#13;&#10;o/R0UCqdKmbzOYytYMRqt2hY2RqVrdUaw7bpQCGNteh8h9Y36rSjEQOhaKhOBOGgcELxpKGFpYUh&#13;&#10;4VzHBLmUqkqlqqdTBw+vTh2cOio8pBJIJVB6eHh6xN36qYr0BL0AJVQgMGHf4D5o94zwlZS4J3HY&#13;&#10;m9gAnlCnqh3CQwA8KDSwYiCBGIR6qPeeqgqxRNd18N6TEubfeYfOd7CVRVVb0FLbtqXSB7HIMY+P&#13;&#10;2+glbc1CEUReTcAwUQEzh9ZPuw5mv5DQIirNaxjT9T1IDU/4TWYrOlUdePb0hiREhCIGzWKBtmnh&#13;&#10;Ooe6GsEYCQKjQGUtIMq5P4CP1jDkTRQhwlDGkk4oVEFlNalhKsmEoVJV1dOrwqmLj1P08OpJELWp&#13;&#10;QBWlF9IvIJ0BnUCc0HoLg6kaGpISZtcQIsRCFljIAi0W6KSFrxxtZbSmpXcGvku7CR97DVFRgZKW&#13;&#10;GZYi8l4+VmK8pLk6yKsv3bO0M6X3WjoJDopGPYyxSregtg/gOo+qslqZikpiIXN6Q1hZgWIlSI0S&#13;&#10;th0hUR2CFiHb5YBqEa9v4GUEegPxQhNoaog3EI2PF4zuQ6FodAFahvmkou1aqKpWpmLXdeha5cIB&#13;&#10;VVWBRhXSZWvZZ2yVEEVm6II1gKdHL6lhlIcgr3+NOMZIJuGRm65T70PO0ogBCTjn4Z1CvQNAVFUF&#13;&#10;AYdjHLGB9x6xahjqgaZaoKkXFBFYY2FsiP7y3HsP572m1Ql1PQIJePWAD+yDqg+fAxpNaUHQ1xSt&#13;&#10;c/wC9QPhSXGpxDVMQWLDdb16qO/5CqYeRHOuvkJ8oAUVPuyxTu11fiBuAFXi4y3S19LDEiD4lwIh&#13;&#10;0ZdOeVCUPEgjkURta0BBoWB9dT0rmNMO9aTKvwSBycEazHvEh//xNl46+zLMqoWKAiuks05V/Jfv&#13;&#10;JNa/SnjHTNT2ufq+sUnhSjOo5Sr0Ehtq/rIHVHm6Mg4M3yjgjKM1VBGiEQdlBzUeWjuYSkAomm6B&#13;&#10;R4sjFQisrUhlLyVxApWAwsPDqULpCbiRQq2qFweHFsGfeSycx6JbQMRgbCagUK2xqFgpfEBN2iqc&#13;&#10;d6ALYbInKVT19BQrGK1U6HyrTbdg07Rw6gACUomKIUUAiqhT5WR1jLX1VYxXx7q5uYHNk5vcOrGp&#13;&#10;a5vrXFmdaj0ZqbEkhRQRtVIFcQvPvlXXerSLlrPDuR7sH/Bg74CH+0e6mC3w4PMH3HmwrYtZq7Oj&#13;&#10;OZvZAt2i0xCVCI0xKmJAQA0NazNWUwlFCQrVdY7aeVV4iIm+yyvns5naytJUFpEb69e+JVg/SBin&#13;&#10;EEIyh0EUufokAPFY1GNVYLBMJEJ05KtHQfEs7hUhAMPUA8sORRWeSlivFGE9GYGGaoxh2zV6tDhk&#13;&#10;27ZasSLE60z3UVUVR+MRVlamur6xgc2tTT1xYosnTm7pxuYGV9dWMZqOdDQes6otjKVKZRjHTFWV&#13;&#10;zjm0bYemWWjbdTg6OOLDz3f06NEhH23vYuf+ju4+3OPR7gztYQu3aNW1HeEAeGrbtqAIR6NaUSGs&#13;&#10;7xWrXh1UPeEA40UrCo0co7DT+zBOReFXeSxR3cVvssHJdQBR+YM3DGljDLnK4xF3T5sX6KBnADTF&#13;&#10;lAp4p+pcyxo1JpOJjkYjKBRt2+Dw6FDnnBPwqKpKu66jDxuboGKTqObgDUXhxbGtFuFO3oCdVVGh&#13;&#10;QJQqpBcVL2TApwF0BfilajzgVdEGsTbG0FoLIbWaGtLVgEuFLF0S0RTgQlVVJfGiffkLyPiAj5yv&#13;&#10;SExMHi/0oRq9U7S+0865kNuEh4/3oiFYQWlDttfD6ZFfBDUkCIGKEVYjq+PxGFubm9za2tITJ7aw&#13;&#10;ur7K6amJjk+OYK1FXVesRyOM6pHWdUVjLUSMSkw4ea/aNE2fCFTVtm05X8xxeHioe7v73Nvb1b39&#13;&#10;fcznMx4+bDDb7rRZLHB4eMjZ0QyzoyN1bUdVqBFBbWtW1sKQejRfgEoKBUKqmBBohcnw4b4+GRcP&#13;&#10;QViapAkSlcyuR5m6B3IBU66VSIF0DiYixa8EE/sVvFg2avFQBOspsg52Kd0ufozGK6GQ1FBDQ984&#13;&#10;fHHnC73/2Q7OX5px/dyKUkgXJe8vOOiBq80f87csJSjvWIPe/Qack8pAktox2dzyfSwqSE4cSMcA&#13;&#10;gEG4VzwW7QzzZo7D9gAnzm3x5NlTGG+MsH5ynSvrKxhPR4CC08kUK9PVFD+qiISI1xBiRWlImMBu&#13;&#10;OVXuHR7AWIPKVGwWDVzrdD5bcH93H/vb+9h/dKC7D3f56Ue34RYeIzumUQMDC6EwRLexyiGiAc9O&#13;&#10;595zvztCxxYqHhgr6tEIq+trOHX6JC9duaiXn7zM85fPc3TaYLRSoxpVECM01sBWBsYaGhPW1uW0&#13;&#10;ckQyxWN6wogmT+Y8vfdwnY/vFe2iQdu0dM7DHXjMdxfYf3jE+/fv497de7j72T3eufMZHt7fRnfU&#13;&#10;4XR1hurC/aqqohkLfCNsZx7zbo6KFUZVrevr63QuFDUg+cQQXSaDi0SQJbPNQmGGufEM2YIw50Wg&#13;&#10;7I8l6UFm33MY7QEoHUGJNjAcEhVKfC5NBG0B2aKDo4fvPDtt0aGDV0/1Ht442i2L82fO8cpTl3D1&#13;&#10;2ct86vpljMY16olFPbG0IwtbW1RVlefJiIAqDE9fCE0fxEZp+jQYAtXo1zrQNR5d06JtWraLDm7R&#13;&#10;od3vcHi74e0P7+KzT+7gwd0H/OTjT7G/v48FO8IDRgwNBbWx8BoBVyeoGouqsWFAj6fqyt3EEo1R&#13;&#10;khUof1Dmo8vjSwztci0Lj73P5iGKcg5eNA0WFYq6qlBN1tk2DYy3EBXO53PMFkdofYvxypiXLl7E&#13;&#10;+pk1rGxMefHyBaysrlBEUGkNIzbMiRWwArRSuFFLkhBXwTYjGmcAL0FwPBhZphDZwkPh0TnH+9uf&#13;&#10;4+DoAPPZHIeHR5wdzrC7vYs7H98lGsBqjRHHFEOEp0z7fnyC0Q+AIQeBkbeNC1DKVD9KANPb2DBe&#13;&#10;DoQDpvUUYsMTvebtjLPFLDyr2ipHkwrVpMLq2pSXrl7E6SdO8/QTJ/HEpSc4PTNGvWZpjMCOLGxV&#13;&#10;sbYVjDVADSIUzefcKcMryq4mcAZVpfceMeeKwAozReR0zsF7D+ccvffwBwo9UDj17FyHrungmo4H&#13;&#10;ny/w4M5Dfvrxbdz+5DYefH4fuzt7nGMOAWFhYWAokF4+tdcdathaFeLjGGVrk0O/rH09RVfEbGmE&#13;&#10;tcwe9KmdPFsFwZ/pfI1XClFof4zINEW+XuFLNdg1KwbztsGd23f57jvv4tTFE9i48Fxsm6dTr39h&#13;&#10;q88S4C6pWgZ6weJkiPeYH0e1i1ZUY3NT5iWN4xDk5GFBX1e4J7u6qOfUFacnzm7h7//Nj/SbP/gG&#13;&#10;10+vQEYCVHG4qQoP0Ge0H6cq8XdxgsK2ZVAoui5EhWJF8xFFKDZRoNltufPJPn75/76G13/8G374&#13;&#10;1keYcBW1Maykgqpi4RdsdIEGC6gBfdWqGzfw6y0uXrnA689fx82bN/nk01ewdXpTzVhy2JH2ZUXa&#13;&#10;e52A954+UEbaoSWEMfeiCYRRxQ8mLQajGi5lKCIwvlKAqJylekUlVcLnMbV0A+oV3cLh0aNH3N87&#13;&#10;wOeffo7X/uk3+tE7H+HzO/e5v7+vq6M1TOyYZtWqbxTeO7aLhgZWLS2NmJx9JgH1kc6HqqcvjbBq&#13;&#10;bGuQocFKjJz1D+fFWdPkjXO2K0XWCZ1qb+l7RRCVgMS9qIFBVtEo0k3r2GChru5gVwzPXDipl5+9&#13;&#10;iOuvXOO5p87q5rkNrJxYx2RSsaoYrWdIOXhVqPrgZKEAnHpxOX9DAZmFkfRazlW21FCSoqJGK1hY&#13;&#10;WiewjeiKH9OIhTEW+nXV6+4q0AFYAIc7M9796B5uvfmu/ubXv+Xtj29jf/dADS0qU7EyY4zUqm2F&#13;&#10;bBHVYOhgi8/Lkdqffa/FVp+FMw8qnqpbe3p22SwkZD7c6KSvv2SYWFWBYDFf8OjgUElyXI1BI5jP&#13;&#10;5urF4+ylfCY3tgAAIABJREFUM/j2D7+FV//uFZy/cQ5YjSAi7w4SI/AIibx0bNlowwagsvYjjN10&#13;&#10;sP0pUNiMzA9GSMUXAJLqPBb7nW7f3eU7v7mF//N/+b90+84jNgetevWoqooiKZILL0lWL6TbUpkR&#13;&#10;6QnvVQET5UcTvs4BtCaiI7JCrSxwKHvKKlhUsYRdM3r2idO88tRlPPPiNX36uadw6uJJjrdGoSTd&#13;&#10;AmKCVXPi2PkWjWtUxYOiVHTq6EgX0isA1cVnH4cJ6TPbkVcgiMC2BRNOVa/Oh/QNqIqKtDSsUCkI&#13;&#10;ylrcetqFFJoPDxtT3ABu4GkIvpXt/2LW4LP37+rt9+/go/c+4a0/3NLP797H0f4hqMSomtCKVQLw&#13;&#10;rad3XWAlERhiqEC8RDFISdQMNDR7s+wdctiTBLEQ4PSjsg4n2iGNXjiShhqzmDloTuLDPpJI0YmC&#13;&#10;ahieMX50dIQP3/2Ql56+iOuvPBP8lA03Gy6zWk48Fa9lGJyMJQvdy0BlUPZQOl7NpyU6IMENDm9R&#13;&#10;Ft/E4VTAxHMrQmpi/cwKN8+vATXQsdW4/IJkeHKrio++WDICy7IfRpJ9DOHVEXRo4UIcFs4ToaWB&#13;&#10;3TB64qk1Xt95hnc+/Ew/fvdjGIIKh8Y5NE2LBWfKKbhyYoSzl87gxKUTPP3kSTz78jWcPL2F9fU1&#13;&#10;rK6twdQCmuAbO9dlQ0cTRjbXcgmg8EBwAKpwIYMdzwIUokKCYUckFOFaAHOao0gA1ljQBCrGO5+s&#13;&#10;EgENG71PK56ZnsaZJ07jytVLeOGlr/DhvR3c/vAzvfXHW7z7yT08uPsAew/2CQisVjAqQKtU9XAA&#13;&#10;hBIX+8b7Rp8pKrFCIdnwrCBRPkoQpZp/y+yxo4PP/F8uMClgl4qSdDbpXyiOibLn2AXiiD7k+MVz&#13;&#10;fHKMyxfP45kXr/H89dM4dWGLG6fWsHV2UzkhO+NAIRROW1XWaWdMkgYIlq8AxshUrVKdjyZWSCWM&#13;&#10;SI/bAQRu0kdeVAnjEZKKoJ0wMCC6gGcLgZCWwTDXwtXVEa6euYTzN57gSz94QR9+9oB3P7zHW2+9&#13;&#10;gw/e+1B37m+j8XM2MoeMY9sCFkhRezJbxx1toerL0dPS+cnexBmIJTZ/IYLWoa3R5LX7kwLuqqsa&#13;&#10;9bRi23YY2RFqW8M5z4WbqYeynlbgqgCTYC4cHQKNzEQmZZPo4QGmKCk47s4oESoKklOGikYWLGWG&#13;&#10;g2kKUDrUh4y2LM9VJ/Vg5wlOVyecTxZwLTB203Btbanish9IIUwcXKZiIyBUE2R8EFxAxKw+zplL&#13;&#10;w0mF1/n4iM3GjJefvISrV6/iypUrOPvEGZ45ewZbp7ewfmKVagM/6z0IUYUwkfX0nVf1oPGWsVQC&#13;&#10;IsGGGMT6BoDRvJRzp8XnmCaI78NOl5RQxR6UXJHTUwDQ6hydzhlqJwyMNTC1ISBK+IDHlQAEVV3h&#13;&#10;ykuXeOm5i3jl8GV9tPN97tzbw51PPtePPviYd2/f1QcPHvLgYB9d48AWMB1hnInb/ogqDEUNJAWy&#13;&#10;OaQOpimDjdDRaEmy/BUZ6RA7BjsUcVJCJSzHp7BfWdOCYEeaJOt+KgukCiwqjO2ED+49wJ0P7+Lw&#13;&#10;izknZ0agEQgtv2SZ1TJ4HvpYJAt4DB/HQYgONiKH/lrFctD+ilH+ysZEu5D+96pYNHN0poWhgVMH&#13;&#10;1zl1jSdJdNYDxkNEkAiObDdy0Uos0YLCa8wtqQcIiBgu/Fwbt6AaRc2apKiDw6IlatScjCe4cPUJ&#13;&#10;nL14BtO1CW0nQKvq1FOtx9rWCk9eOYEnX7iCl775Ai5eP69bF9ZprEEqssqjFKfRGINIysCHCq84&#13;&#10;GD4VkWh0QgGvLG2rGMvAEgOTepWSK4NNIaPhoqqqeqW6fqBSJEElfdgPGXZi9cKNJ3DlxYv41t9/&#13;&#10;XT/542f442tv443/77f44vZ9NgctuqZL4S6MEh4eVMIHOcx5SpJKT/pkeFKpIAu5TZRM77ADYM8+&#13;&#10;GQWmQ8GLJMfPUGXpJaQdYjQWRteF2RcPqQXV2MBMav3hv/gbfvV7L/P0k+sqq0LW8T4V2ImHRBlo&#13;&#10;fMhpjjhWkvDO03WdOu9yyXPcro9ijEahYkYkCIV5mgIyxnQFYnELNTEATBynMdFWqlcHh+jrEQBZ&#13;&#10;DVMZTKcG09MXeOmZ87jx1et64+XncOv3t/j+Ox9g+/621lXFdt5pXAKUI+AlyrrUvaF7RV81m6n4&#13;&#10;MuokCqAdIxEi5wALq9AblCIKZ38sorJCRxRQp3qwd8C5zHU6mULIQL8aatgCOe5bYFSzjmmKhpA0&#13;&#10;S5U+lF2qD1InOQJK5lqjjwgSqtBYLMSY9aSEEQApYd9KQF1YOkNjhZWvtG1begn55mDusmELkhyK&#13;&#10;JIJGIKl3EbWrxpXeGh6dSYAC0AjG4wmv3ryMq391UZ997llcvHSBWye3IJSEcTTR6RHGa9u2hAPE&#13;&#10;C4wxasXSiun1J04CAMBDxQ0KCpeMf6GnhMbK4KCbLs8Z0bNbeZ6tEUplsw4z5s4FHoAkDWLi/GkI&#13;&#10;qcnV1QlWz0704rPn+RX3LLvuO/rw0z28+877+N3vfq/v3XoPhw/2oYcd/bxT1cB4mhCtkZDgsH30&#13;&#10;ndFShlKyEAwt94+eMdiBIpToRjhVakg0PNp/F5m+QCIy1cjmMYpmEMmrKTwhYrgyWtH54QI793e4&#13;&#10;/cWOntk8yfFkBBH5smVWx4Bv8THllBPYiG3Li40iEgyaGjEslwcC2Yf3riufDRSkv6oKDdbsBhY6&#13;&#10;p2865cLobLvh0aMZVi9MUduK3nh4dDECBgxNvKhnerZXRIgwSPfxeYzHMmINi2gMFQQtKmgNrdRQ&#13;&#10;jGDlwkgvfOUsL//xvL795h+5urHGi5cu4fqNa3jm1Wdw4fnz2LywjjkPQ6W4tDAwvU+N7iKZsoT1&#13;&#10;NQ2mJLo0pC81Iq9k34p9eQAlLOxQuNgXPqQQtdwUAQG9U4wohUszHj4LAK9ENbEUCVVNAuHVFy/j&#13;&#10;6o3L+qP/5m/5/lvv463X3tZ3fvcuHtx+wMVho23T0Hgb+uYJOFAoaoyhERMcQheqPlkFZxNxbIKd&#13;&#10;vT+OsW+QEaS9CDLsSgRLxF3Iuwc4Qo88RpMRaIBZd8RDd4hqxWDz3DouPn0BT7/4JK69fBVPvXAF&#13;&#10;1aSCNwBscCqOIRZLg0UFDA2nZhItdwjCDATGxt2icvFBbJJPtjki6qjkEhf8IViIMMOZUUo5y4CO&#13;&#10;PBWAhxcPH589q0hEqNJ1cwgFVVVDIGBtMJ7WvHruCq58/TK6ow6LvTlBoFttmRz04xU6R8pZF0sK&#13;&#10;Ogsfsm9+HCwPQCMUzGRZKs4rcHqY0fLCSSXirQu9INdWVwENa0MVGvKXrguOOlbZi8Y8smC4i2gB&#13;&#10;N6zUrE0dYyJhEEAg5IyLun/NqZn8fe69p8KB6ADjDSYy4e7hvro9z7E3rCCq1nNhF0gdFB9oPe8B&#13;&#10;iWRJ9HMkgKqu4NShcy1ZEfPFEVrXoB7VvPLUZVx++iIuPXMRz798A5tPrUHOpQgJ8OjgodG+SVZ0&#13;&#10;+nD9uqqDKU45diTZiwAoCCdBBFkbeY2JghRDB4OSaA1NxQx93BUFgMl7l8fSvBNAdHpxliUBuTAD&#13;&#10;7ICwTxxTnk8g0LTkDghX8MJTz5/E1vUtfP2/+iq9V3z2zsf44PU/4dM/3OanH36G7c930B62QGeV&#13;&#10;SgiEXkPgQCECVxrDNfj82MeU3oifiq5qHxon05QtFxLh3UcdoUuFh452LIbuQPylCzJkxHC+mGHn&#13;&#10;/i4+ePcDrp1bwWhSw/PY4yZx7OOyJkcTGeYqhkCanEPvE/pfhukp9bCsQsn4o4TTRap60A7jDEd+&#13;&#10;rN55mJkhZoTOw7xSApENYzBkZiLg84xSlMmv+K+kjmt4DDdVsnXozackGyTAeHOEtUsTyj2P5155&#13;&#10;Gt/7wXf15rdvkpWikw6zbh8YqXrjuVAH62sgS0GELT4Ksw5aGZZqJR8Uh0j7ITg2Qx6u7G4vESlC&#13;&#10;iZitH/J8xyUQVPw+TLFGYBESJpUqu9D40Ualz3/nOp558Wl8/tF9/Pg//FR///qb+OyjO+pmHtN6&#13;&#10;iomdciQjbWYNXdcpHFDbOii7i6kFzU0IyC71WLPDjr647xPTXjKxndpv3BW+M0qudHqou+i8Q1e1&#13;&#10;WD034ZPXL+uL33wBX/3By9w8t66sgYVfoLNdrDuIrjO0RoUBfRuVmKcPoU+HTilueSzz+PfSlS+n&#13;&#10;qT4u6WwQw6g2zOWkUE8lTJA4qoIK8Z4UEyK/5EigUPHwABw9XDRjFA+qgCvCalppdSIWZYguN/Q4&#13;&#10;WE5eAz0NXspbquMoo26SabVMovX7eRkWtCzJYAqYs9FPc8oke0gTz1L4U3WuRoCmsWQhiz01Zm7o&#13;&#10;UsjfC7RQlL4Gklqkna0Q1hAooEJDFU+vUB9YlzT/IEwAZp4KrzDB+CtVyoR+9F45iMyEY+q7MkFK&#13;&#10;wKnq3t4u1HqasYBCbcZzTNbHuHbjKfzt3/8Q128+i9Wz02BCDKDdkhnIA8v+7VDnU6QY9Nkggfg4&#13;&#10;2ImMUih9XiM3mIQ0+Zk90f6GxcV6ZqWHWyBIX8GgipdlMvN5LnN7icQgqF/arz1i8fBXPGDCytOn&#13;&#10;X7iizz37FLqZwxv/9Fu+/uPf6luv/RFuz7FZeFhUurayhmbR4Gg2o52aCMA8vfhcOUGhipcIrSNe&#13;&#10;C/UjsSPJQxX1CUhuOjcxofI4MtHpJBvHnlGxxkJhoJ0HPLDYX2Dni0fojlrQE2a0/LCMJfvP5UMD&#13;&#10;zDSAyMfD4wy+AtLIoXbqYT+LWl4rTmCOiOJZQUmUEGeoBJpZi/nhQhezlmthjIKqKlTi3CflinUZ&#13;&#10;WtwhGaKigSnXFNaklFYhmCKJ68iUTz93FU+cOYv//n/673Rlc4p6WtPDKyuyslatTHDkDkkPrVgl&#13;&#10;We3XrZR7URf0ViYIkbwSlKE9SRdycV0kssMQp0lPYWWhMEjuPc5Yrz+xKSmz1EOCMEVe4dtQpSkh&#13;&#10;0gvrsp2qbzxqU9GuWlx4/gn8+6v/Tp//xXX+8iev4Q9v/EF3vnjExeEC65MNGGvViiGdCV3yBWJg&#13;&#10;ou01ohb2niCHo9oLQJKUVEvDfuYSQUqjkDXBo51djlZGePbG0/q3/+pv8MzXnuLmxVVlRXjx9PSg&#13;&#10;oUKQ5aQU4IC8mSJgiAocw+JxnxQwkkTZUilCMl+ThmeEmYg/KlPVUUa2muFo378opBKkMoE5JmPq&#13;&#10;UUnNjN96oiosbtf+MonUI6mlzUza97j3hTSk9yg/x3Oj+GZhTSNYAsbSaQ9euvT/0PQUJiE4AwZY&#13;&#10;4gsjrcm0x5oTn+ndqPMhqkbvP6LI9X5FM7KLtiAOnBcVKMB+DTsYqrDpJQtb79jCmn8vTtUHJ5cU&#13;&#10;ODScqVPqMz3UQ6a1rVUeLA5w1B7hxMktfO973+Wrf/01vfGdZxKzA69e1XhSBBJKoQbOtVeXfqvL&#13;&#10;9D6NFfJU9fNTjE0YlL74fAjmNE1nsowsL9VLQWE1kcx9OWnLF04uoIARBODVDSFAtKLMhU+EiWLv&#13;&#10;O8emVa0nFs8+/6zOHza49bt3sWiOMLJjbK5tYXf7EUQMV1dX0WCOCLE17l2Q2xltQU6KAsmiZolM&#13;&#10;6VtAC1eexiEzDxE/hvAa2R5oMsMKY0LRUdd10A482DvAndt3db63gLZKjo7tJDZwycPX0qF+1pgO&#13;&#10;53YPTo+gK149gbAyrONgauNIFRRZugnDzn9U0rNZtJgdzbhYzFV1nQTh1avTLqU9kRQ2mBLfGzRA&#13;&#10;JdKSodvBbEJCFC2aaONghDUxr1BAiPFmrfWqobWWMBJsrGqAOyEgZ41aAcCiiua831RDJdoS9tXs&#13;&#10;WcHieX3l5JITR/8bLQxZ/Cc6Gi1mMiO49LF/X14cySmmfgPG27BIG16991zMGogRTNbGBADvvMKR&#13;&#10;uqH8yl9dx4nLW3rqwgm+9rPX9bMP7mL3aIdro3U1dgpDoVv4GIIJgZS7ZbaYsUcRXUXjz4IqZizo&#13;&#10;SF2OcW2gloJhWGChO+4+r337Gl75+k28+q1XefbKSa2nI3RwNEbivgSq3rmw9C5k8VkMEENsJEzF&#13;&#10;bhob2yHeL49zwcfEcY+dCe+VikjJRGcbIqyMGCVDRxZzQwT5FG/oKRo2m/ChpiYabK+eznkaI2AE&#13;&#10;E506CBEK0iQqTggXysrpcmcwaFzqlXStdNTF972G9jrZ62a2sppEMY1neV6Wu6KvCcmzgPnJoyV7&#13;&#10;DbB/58WpF6fOuLDMMKYoAsugUAUNDbLDyjoSmeDUWi2+1+jwfHK+DDkmsOeAkRZbRLZSFM507GyL&#13;&#10;zjptuCBU4djF+ctuLQtW7EvQH3g4dNzZ39dTF07xqy/d1JvfeonXXr6K05dPkRPCiVNHRzVhZax1&#13;&#10;lRo/6oFHwq8o1Dk4mpQnQKpy0lh/k/x7cIS9GxQvsN4W4z+0N4gOvQwkihcLG3fMdgEJEMXPksBL&#13;&#10;OJKesRxWM3vYIP/pka2M1V5Zc0jp7dWYgBW4I+U7776jb7z1G24/2oaohXUe88MZV1fWwkoV1+Zi&#13;&#10;42DWfZqgGOQlSJlgru8Dl14LIpxIAq4J5fVSnH7Tq0YCTFHWAfiwZYqowsBqc9Tw7u173Ns+1Gbu&#13;&#10;dDyp+KUU97Hvs9tK+jNQqZ7rzvMV5yN5814WBkiqV0cE3QDLCyUlCwiahIdD0y4wa2a6aBehz0bV&#13;&#10;iUOLBkYN49oGBUFPUtQEx8dAdRWNiZDJFaLGsDONSjTWhZGAhxkBrIGmmyM8FE9QVRauVagL1YzW&#13;&#10;jANf7hx04uOl0KMaZtjY/xNvnlil6G/LXAYj7RMKd5RqvAmbV/Rj+SUoa3Cjpdvmd0FlHKgzAFaV&#13;&#10;FWnEYLoyCYImsT0meZmwg86FZ87z1KnTOHv+HN/42Rv4/S/fQnO0ADx1AhIQWGOoImhTP4AMYPOI&#13;&#10;5JkpPvddS3zKoLtp7dXJiyfw7X97E69+5xt48sknMR5NAAW7roVzDsJRiI5VOMIY4mRgRPp5joMR&#13;&#10;d35iFAPBKM5SBtSDIc+ffL9iLiwKiPF2mkp9zEQtbfiVI6QUEoGBXgVoYOi8As7DioASir5MtD5p&#13;&#10;5JwLi3uF0hvy3jmnPMPy+zAK5a3j78rPISGdbwUkA3D8xeGHsrrm+DBw0IMMtJEoT0/PThw66aBG&#13;&#10;4cTF9extvq5nBREJjFiYFXVw9OjitQ0M6ohWhvpXCmF/KEag8ZMTRWs8GtOEHbiqDiIW4qM/DO0v&#13;&#10;l+4jRWEKIJSEOtACZ8+c4Y/+6x/qP/9v/45mXaAVoEbVW8eGc870CEf+ABNMMJaVlDpPQ6R9a/sh&#13;&#10;49BsJbIghAI+dxBG+zZ6ODRm8bh5+3Kbcvz8Y5/FGzWwYb/BvpFx7JljvcwW5bNMUL/W91ck+ygP&#13;&#10;QS63d7b561+9hv/0Dz/l+298CDjBick6qrbGfD4PK31ap61raKYC9LU+yeIlFBu+SelnIAGDvlOa&#13;&#10;/HM2AUGjY7Yqy4/2xj6b8Ix6CPWhCDhsClWz7RrsPNzG/v4BmqOGo5UKGS6JhnrSpGMpyxbgfroh&#13;&#10;kEKc+DMllF5iXQaTbQtyE+oU0w97WR2KbIyQCkydLpGlI7JPDiHn2sKpB9i0HRaLNkA1pzQwWrEO&#13;&#10;Nw4FI9GUMwoBw30k7ACjvQYmSBlTnMzkhU8KkCkppVdHr15NXYEMDzpvfKemsmAlUBCdOsJ5pQRw&#13;&#10;gLTbpy/sT7bgsdNLge6So04pjGMscPnXw8VM5dLzduMNBVJCHwAhjxnq2j0dws4kYozW0zF1ofQL&#13;&#10;qNQkKgDie2ozLD4J/ITzUAHqUxVufv9FTDYmaNnhrV/8kY8e7sKJYl03QRio86AxYYFRUpRhjAVo&#13;&#10;2G8ZYFhP7aPzMISnQ4cOdmLQaoO5m6un4zPXr+krf/0yv/Ovv4619VVUVRVyKx6o6kpr1Oy6Dt6F&#13;&#10;sanqKjvB5DTSgIaxH0SZoALiu1DzwNAWaIi0QiZcGR7SIMEB+2gTEdUBwdmoKJQOHqGoUQEIBTbs&#13;&#10;EjGYn9J3aC8oABg2gmWHhVOIUo2Ede+xsCWgChN0O8lNpLrLaDp9Lt/n8/K9I/p/3LGs1slk/Tmg&#13;&#10;30+tpmHJp/d+v5BXBpn1IRoOaouwpt2HjWfoAHqqqFDVpFwrRSUWkPUEjVBUaVLiXL10pMa18j5u&#13;&#10;LikOPmxWC1ETcvrF6CPR23QglONmhFFTAw40IOij+YgdMzQwGpb9LZo5VICV1SkeHN5Xuyq8eO08&#13;&#10;/uW/+5d47sVrrFZsWPhqAW98kEovGGGMsYwDQNMqpL16kXjMyGXzQa8uLgwUBZXOB/sAIu5nHoyz&#13;&#10;T8u5NFeCDK4/uDaio0+4LXH4RTYjHs+5OaXSIS3ID87LMNYLaRH5h21HNW4ilWw4ikkoPFJ47X96&#13;&#10;hI9e/ww/+99/iQcfP9JJs4LKjKht6E49rcODK6zleDJGhzbc35uCXUG0ORIGj4X9LCosMigAmEoY&#13;&#10;UvyZnFYBZDH4lNiKGJC4vC2pQKSC8YruELh/7z53957Q1XMrIYJOztkqcp1d3HQJSkBSfZNL1c+M&#13;&#10;dwt3cstOPEcccUJT7BAz60tTnrxNgTfycCDjLALeeLbq0KqDGqLtOiyaFt6BYqkWlgYGXagOIRN1&#13;&#10;qeivmxAs0/p1H81wWkMcEzeM5jFJbMxlh3E2eflQcFcEraVTr6BPDicImSfq1qay/dDflJ70yICq&#13;&#10;PJiFvG8Ey3MS4EhOOwlFMPcdHDv1xlHCquC8PtoA8Nksp/8UDi06dvRwaLVRhcKoRaUjmNoEbbKA&#13;&#10;ioOX0L/YSZImRAtxk5Ku9Vw5M8VTN69oZ77Hg8MjfPT7T3X+sOEaDLwTdOqBsUXwYD5QAbmqIrp+&#13;&#10;JaBhIwQTQ4bOObRdA9RKmRgc6KEe4ZCypnz+q8/j+//se7z5zRexeWIVIn04yshLAoCtbNjQppC/&#13;&#10;ggJN8hhdSAGYSEA9KtWwz7FEIU/MewqcHQKT0gLW1jCmGpq4iIY9PVo02mJBADCwsKFh7B1xkI/U&#13;&#10;dgcXGBV4MK7rN3VMwSChYQenYf9i13WgCCyDZixHvwgTWPYxG1/0rdZ4aLkX/dH0TU66LNv04Svj&#13;&#10;+PTzYwY4HSRFBUbDKCQ5MN7SeAvrbXCgShjYiJqCJAlM2qwijyOVoUCKEvLEcdtfH5chQcPqZy8h&#13;&#10;yhYnENW0PCpDdQDo6EEopu0Uk3YCbRUVQpW5WIFUDJGbA6xWSiE7dOhcGyq01y0vPP8Evv13r+K5&#13;&#10;7z+FrTMbKYcf7q1CqGCayoSSrehzI8kNDwY2QbrEhggNY7VyuIyExWYEGXbrDgDZwUFgYWGj632c&#13;&#10;3+9fqopOu2iJIpRiBOy9w2bYjhRQNlDRVGanqT5AOsC3Suc1bCkgRNz+Ea1r4Hx88lhVQSjRrBoI&#13;&#10;GSjreYf3f/0RXvtff4/7v9kFnOFqvYHxeIyjxRFa7RQVaKYC7zrMuibsMY6453qH3hAmk9sXnWYm&#13;&#10;L41ziiiziqTv+zxDGrs+/M7zFSYoAXaV8Fy1WL0OoxWkIR7c38Hu4R4vjc9/eZHYn39pdLPsp5DR&#13;&#10;pw56lbxuzNVxoIEDqMZlvc15+8yihzKDkJ/VznVouxau6/Ip2ld3ZXyXwr2iyCgJTw5Oeo8ZLVYC&#13;&#10;PbEMNOtByikRBMJ2QUIwVIZA0+4jxTCpAujYQeK61/S3pPgUqiISDXzK0+JxBjRfWaFUr/SNAi2g&#13;&#10;9HDiQgRgHH3e4JfqMnehMLRxy8GY/VBlBYFhBYVHzREVGqpT0/0SHovAI0wBcuo+jSMprKpg6Da3&#13;&#10;NvjSKy9g9sVcJ/513vrln9DOmhBNSODng0HX8i4ocCFZzCtEoRp2DRJLtZOKi4MF106t4rmbz+Df&#13;&#10;/g//BueunMVotY7LRIq4jMNiqH4QdXAMA/EcRo3hJQqOaIzAa0ftWnh2UIPosElWhLGinArpwgMJ&#13;&#10;JFJMGo09OwOhCYVeZjXkC5WMehocRUR/IS5XUAAxVQDLBNq2hfMhlDfGMO42G5YYhg3LWJmwBCvN&#13;&#10;c+p7ZmD6SPrYmGTViX576bTB577EBuVuiX/2pcnKLY95aRjzMR0ay+FlErCij2vbssMfnBn/z/57&#13;&#10;YKj6NuRPfeS3XM5R5rSX2ppfhqKVrTj3c3gf9zdwwHgy1rlTPtx9gFd/9A28+qOv4ZW/egnjzdGA&#13;&#10;kXisGWbRFhl+3/+syLdr3pMgpfaUICyqsJVtLk2MvsXH+3aAtkDXdGgXLZqmQdc69b6DT5xjCDLh&#13;&#10;vFMAzM/PNgbWhm1v66qGtQbWRBdjkDeB8U7pVFWMJyuCU6pA2aHTRudstIGQ6KSDp2Jsx0AIGmi1&#13;&#10;ApVYHDR6//YD/uT//hne+9mH+OLWQ3Vdx7qu1RjDpmlCYZ1qesYyRARVVaWxKmvDisQGkr3LzDu4&#13;&#10;NOeZA+1D6DJjmcEg0VfhEqlIK8nzYJ7DroRhTrzzUB+uN3DQx+XisfJXCkZxwjIMLvubOa2UdkBK&#13;&#10;raW+Zb3J0L7AH33JEEREqeEpS82iYdM2miCNoiiMLfJ26P1/OJZQTvTbkYyJzresH+/7kZxdP7Il&#13;&#10;u2yI5G0Kh5UGVExY9B5nnPBA8ukgMo2jUDUwzPZBsZxfTvRbLKQCjEpQPrGEDQjZSQeHLhShMCzE&#13;&#10;6eF/4I2EQKaNlTBqoPGpV4GCevy090MVAjYq+1mLwt41gcoar1e48dJ1Prqzj3t/+gLzzzqoqJrK&#13;&#10;IFBqGvF2IUYeWQbCGHo4H1kJC9STCjN3xO2H93Hy0gl8869f1e//8+/y4rVzMLXV8KiM8JSnIGb6&#13;&#10;OOdSCnbpgAbCvhQ1huVhRx18bcMTx0wVnpeCDp3vYvohjKvvAIsKxldQbwM9LlKqJ9AC6AB2THtB&#13;&#10;h+g+bs2Y0USoCwsGLuz5zooVrNiMHlMfLUx8WlsQQNc5eCilNOpZmr70VQKVnKNeBozZIWb6obdf&#13;&#10;+Uj+X9OVy2gxIen0lMki1VCcky5d3nH5lR1/Bt55D4CUwkhqnlqL8j5RuQvTnFufnHrJZD22DQDa&#13;&#10;pmPXdTA04aloMJgdzWCNpR0ZrI3X8fLXX8Lzr9zA5NQ4V2on0B6p4eCQFQhwU3sdWwKbOdZIRcNl&#13;&#10;F6IFsQFLAAAgAElEQVS9ie+Tcw8P+ombq8ED6KA7t3fxxccPOdufY3t7Gw+3H+LhgwfY3d3j0ewI&#13;&#10;TdMiBfEg0bYNhYSxVkf1iCsrK7qxsY6trRM4deoUTpw6oZtbGxyNRlg7uYLVkxNyQih9H/UkfZFg&#13;&#10;rTQysw1aGGMwZqVCcnHUwHqPytTo9jw++sOn/NWPf43/9A8/xeJBqytcxdraGpxzbNsWi6ZBVVlW&#13;&#10;NtQipDEr6y+QXWxEKtGNMBLARYVirnKGlniPvbkPODJegpkST7MUQWkykgU8DVqlXkPluiOcc+EJ&#13;&#10;XqrDKu5liPpndThh5bR9RNThUqb7KyiLlvXv+74lE4Mk+5rJ+uVmBPWgkG3TYdEs0LZt9rVefdje&#13;&#10;Lu3J0Ie/GoEP+7ggfR8UNFsPjZcrMq1AjstzxiEVq+ZAED0vzr4j+a+GF9QD3qv6zqFddNjb3cPO&#13;&#10;zg62t3ewv7/Ptmvgug6dc+q6Dt4HrDEajbGysoKNjTWsr29gdXUV0+kKNjbW1FgTRCBs+UxRk9I4&#13;&#10;YVzy+tnk1zVJTNrvhnFliA7azcSh9xR04H8K2ILEsAdHKCTSJqKVEGeeOIFrzz2Ju+99jnd33kdz&#13;&#10;2EZ5jusPY7q/TzQxR1IR9Ku1AoqAAsz8jI1fQEX15ldfxje+/wqeeuGSxvW4EJvkUTNbUUhRoTKD&#13;&#10;81LGAsUBpAC6ZxIUMEaZC6+ZqEcSAmOsijAUZpNQR/gWWBzO8fGfPsXtD27j7qf38PD+Dg/3DjE7&#13;&#10;nGExX2jbdvCdg6qHMQJbWVZ1rZPJGOsb6zh16hQvXDqvV64+iTMXTmN8stJqZClWqCYScg7w8elG&#13;&#10;UgnFxkSoRDnt+5cC5zjG2VMtn5fZheiVH3tsoDvI8DuNd3ltpINpctMvQrDQs2dDzS/npTeZ5bUj&#13;&#10;AxZ/wKzZ+aR+zUz5c0L7MdFEbKZTlPna/Q/SYC0hvqUWOe+gnaKqqmAxQge16RbYOLmOF1/6Cp5+&#13;&#10;/klsnVrPxSUJ2eeK0OiY89gjWtsUFaS2JaebMHOiRxJzyJwKC8LuADoCC+jHtz7F22/ewm9/+1t8&#13;&#10;9KeP0O07VN1YVT288/DewYXtarMLIgWDIrWegsmZvXi3YD3ij6dbU2ye28Cp86dw9akn8eS1K3rp&#13;&#10;6QtYO7OK0XpNqcM2PmHlAbWOBXweCqedTsYTVF0NP1P87hdv4tf/8XW8+au3MNEpVtYsjBpYY7Vt&#13;&#10;W3Zdp0YkLA8l4L2HtZadc+qcgzEmiwGLKS40ofcM8U25yUi2UECuy0J2ZfkKvTgxZkf71DkLKxed&#13;&#10;g6d3XkGF8y6sJlAsU9z/ea9EBocmFV+l+BUaHTJTF9IvC+CATCv0IViBWdJ50XbnWCLAN/XOs+s6&#13;&#10;OOfQywTovVeKQARDZjvmbJOpCZZHo5JG7YjLEHIpX/LRjDaogNGxdETFS6jWTmjd90oCBdqjjtsf&#13;&#10;7OijL/bw6P4uHtx7iJ2dRzzYP8B8PseiWeDo6AiHh4eYHc3Cs1SBgKi8i4aUsJVFXdUYj8cYT8ao&#13;&#10;6xrj8Vi3Tm1x48Q6ts5s4NTFkzhxfgsbp9e4srkCjqgqik5bdinZQqiL6zZFDYyPz74NRU19wVQR&#13;&#10;LoXdQWL5MKU3WYpMuzkfYACtoB5VQTdJcg04+/Rp3PjqdXzyzm0cNUfo4NXGaDL4YMnBT0oXJ2AH&#13;&#10;KNuugxqvUoE7hw+wcXod33r1a/zhv/4+Ll2/CFiF7zREzQk5DOncNOXLdG122ilnVziv/MqfBdCx&#13;&#10;Ixi2lA00NNRwhJoG6Mi93QPd/mKHD24/wCcf3MYXdx5g7+EeHtzbxu72HmZ7c7gubCgSawMCi+OU&#13;&#10;dIhPEFpAcUjvAn1irNHpypSbJzexeWIDa1treOLJMzh75QxOXzrNM0+c0cn6mHYEAAZwETELQx2b&#13;&#10;9GCj7E9y0sV46WPGaBBBl+PCGGVk9UzMxBDXc+l9Uq7eHg4jau3THtkvpBumXwyuncA50tnafw8E&#13;&#10;GS3AZ29auNSfAZ3ds0vh5FJockOO9ZRKjKoxKmOxmC9w1B4BCkwmE86105WtKb/6nVeweXEDXCG8&#13;&#10;DbqYcxlAX6+SPF84Hnw9PZduCCDuIeb7h+8QkZVxsf+qSk8ePjzC5x89wJ9++wHefP0tfPzRJ9jd&#13;&#10;2cVIRjpyI6ILRHgGt9FhDuiSuKNeenodsl2OpnI441QoZg9m+un9O7j77j2+/9qHWNta060zGzxz&#13;&#10;8QzOXT6Ns1dP8/Sl0zhxdgsbmydSIJFBhj9S7NzexUe/+wQ/+Yef40+/eV/3Pz/i+vo6HFs0vgGF&#13;&#10;cJ2DtRbT6TQ8+exopm3bcm1tLZqVEKGnSc7RVPyW6Z2y+FxkbjTLWBDbHg8m0YusbBSdwr9ngY1a&#13;&#10;luY30dteA6iJFDfhof/FOegvPaNACMgx2EBhsyoWXDz79wUtHcU/emdVBUMORFVITKYTNG2rh4cH&#13;&#10;CWGCBIw1yd7HiyPj/mIukg8Y4OpspMK8FKV4Ac4meB63caVAuDhoVDuv4+k4UdfazBr+4Vfv6Nu/&#13;&#10;vcUP//gxZh83bGeddl0bcofOxafYBLEPkXlQDEuCTHxkYcQiWJ6xwQxNOKqe7+kHgFVILajHFjIl&#13;&#10;zlw+g+e/dgPf+uuv8/TlU7CTCp1zYCVgRYZa71AJTQnVqmEf6SAO9Mz0WvgiYJjHBSHpZYzARHSv&#13;&#10;JLx3dM6hosGpi1v4yneu4e3fvYuD+T4e3X/IiZ3AhPvEalki8LJpe1aFooPCA5XCG8e5W2C0YfHy&#13;&#10;t7+i/+P//O85OTmGmRqoBWyFtL4z+PrH5JyX3icDmw1Mjgh7MWH6rIHI1jn3acTAskKNEYiaWBCH&#13;&#10;j2Z49zd/wo//n5/wD6//AWhsqP1QqnpGLgKoMEaVjBhTT0MF8EgrhJK+oCAwkfBzCr+n2N57hIcf&#13;&#10;7wBUvEEH1FA7sdw4uc4bN6/ja9+9iSdfvoTx6hgKZTdTyBSQEUHLgZwX4/MYp3t87Jbz9YVqlI5q&#13;&#10;SOEPTXU53suubdiE/rRhyBwVeul6x9patiE5KyIuUYzHMpLQ3kwUrrsMyaOR5XKLlz/H9ii0U3in&#13;&#10;4VG0lcCpw+H8AFsXNvnU80/hK1+/gfqkgVYanjsf81gaLMDxuxDJe/f2IP8ivDw09DA9UTWyyHnr&#13;&#10;U0fqDPj5P/4KP/3Hn+P9tz+AO3JYHa3h3OYFHOzt06vC2OO5kNCC48CoKMTM+Ey1Z+qy0wYxGU84&#13;&#10;llFg8w4Vj/b2uPPxI3z4+icw1qIeVahXKlQTi5NnTuJv/tkP8OQLl7i+tQq/q/jpP/0cr/3iDbz3&#13;&#10;1vtAQxhnuTHdRDfvQEuYKrTFWguSbNsWJDGZTDgajXJbxabcF4tJHYgkk9nNWtqnY5FUV4cQcOmf&#13;&#10;omoU5XnpYy+tQkKMhWpgCL0E8A8BaMj/4gi6B7uKRIAVU1RCYuYWJ1edAAmGxjH74l72coZCM3QZ&#13;&#10;YgMBoc7TOV/AE+ZTB9hYixC8aFKWpPiT9Ks4GaWHyhhKU3rPB8NZ2SqMsgJHD2b62Z/u8q033sZr&#13;&#10;v3qNd2/f03a3xVq7yeC+EnUvNP0csd/OK8ytZAqpByrag7XQIwWsqbA2Wef+0T5mezP4hcf80Qzb&#13;&#10;Dx/hs0/v4OEXD/Hiqy/g2otPYe3cStiH1jv1TMSZjw/zSXs0OQgEXrymvXzTmGn0GRr7nviOfox7&#13;&#10;at+LH0AzUwlGKxU2Tq/reHVEfajQsEElmC2IxBv1F0Rcg+x8pw0azvUQzzx3DdeuP4XVEyvAGMGf&#13;&#10;0yslClXIvBRTX9T7FapRRoOFc+4Hd3guyFA3bWDDxiae2naO7qjDvT99jrdfu4Wf/OPPsPfFAcx8&#13;&#10;BD9H3ChUmLRGoz9IKYfEo0WhS4IZZjwSKZIqiNMgx/maTFewcDPu3N3G9oNtPHr0CJ9+8imeffM5&#13;&#10;3HjpGVx+9qJOT00oRkJ0qbmvZXSsZV+X2IaBUy7GaACAsOQbszY93jmHH6B0Lci1No97LZm2IRgo&#13;&#10;D2gKVaDlxQeOF0hFYv23S1H08k2XisL+3KsAEokWJAQm1k47eDqMV0ZYOzHFZLOCjlQ9PcOOWT7e&#13;&#10;hCmSXnb/ea0Jioinz1vnW0M1PsEvBHLoZh5CKpxidn/Be7fv4eHDh1iZTrHoWnSNw+72LibjMTw8&#13;&#10;Wm0fN9b/eS8m455N6vIwRaMfQWh4JDDYEX6hmB00mJkFDj+f6/92+//giVMndLoywdFsxrt37uDR&#13;&#10;w124hcOknqAyNYy3qEc1XBzDpXlDZD9hrWRZLppSGAcMhXDJXxfq1387cGPZLxbMcfxJPDE6jzzP&#13;&#10;5R0Q2YqwCVfkiOPBv+CgHzdH/POHisYOvy6gL/M3iURI/HEeoERtAAjsShy95K88VEO+2as6T3Ua&#13;&#10;LU36faL4k+svn+Ix6F4uViCUogIfHrnU14NlbWB/gTSKLrbeQ7td8PUf/46/+slrePP1N7H3aA8T&#13;&#10;M8Hm9ATh0kLxKDN9yzC8SRzYMkpIAzG0VIHu8p7dzIELQdXVqG0NgcF8f4aHu9v46aOf4/aHn+Hm&#13;&#10;Jy/hu//iu9g8twYzsUxVIx4ac5Q+jSsUSvExf9O3LDr0MGZLbYkT2gc+mk4L64QVDjS1wakLJ7l6&#13;&#10;chXyOaHiEDd+QiK2U/wMFHt7UNG6BVsuYMeCV751Ey987SvEBNCxqhpPhabHHmicnAweCqU85oTC&#13;&#10;L/58pP2YY8r8hBxDNwd++g8/11/8h1/x7V+/i1EzwQQrGGmt3cLRmJphv12FowtLXMSD6uDERWOM&#13;&#10;Hrwmy558Riz6KTbbyDre7DZoXIdKR5isjLF41OLNX/0Bb/zqN7h242m88upNfuM7X8eZJ09ienIC&#13;&#10;VMf681jlHvS1/JA48qVCsULTSwDUU8rIQPzPv5ai+PJIee1CTY61PV+i916Pu8KQz/tzr8KaMxrw&#13;&#10;TBsvnYnH9I8IRZdAyH969YABRqu1/v+kvemzXMd1J/j7ZeatqrdhIxaCAEmIoMRF+2bZkttL2O72&#13;&#10;9EzHfJqI+S9nIuZDR9vumGgvsi1ZsiyLkkhJ3MAFBEhsD2+pqpt55kPmyTx5qwC7NSURr+ouuZx9&#13;&#10;y8zFuQVxAHBGRkas0hK+HhVbQ4iQZFJMveXaT0ranESNWoE45MN9/E5ecHF8/wRv/frX+OVbv8QH&#13;&#10;H97C+d0LmM8XACnrkzUHP0B8AryouqopTDXLilEuCm71rFQmbLyjtwWQvNcCVD175PXhPgZx4si8&#13;&#10;nXA+wOdUuD5O+OCDj7iKS5ysT+B8PhjmYGcBAIjriNPVaV4lEYhchzPBi1GVNBGOpkNtlKTGcXsa&#13;&#10;0YQ62VMp6z8VOrU700bhWUJDpdpoo6VWOL1J79viKXaOT/oUlG0V1ZO2ptaxLTSfdlejCNVsn9oa&#13;&#10;eVBJ8lm5KSHGVPMsScRYstP5lCsikpTwO45Ty6Ex+tS2rhBP5dUAIAGf3bnHf/kfP8ff/dX38d6b&#13;&#10;7yM9Bi4NV2QIM7josOYammZ9ErTqx0GKcnyiMDJTwen6BMN8kPnOHOM4kuLkzM5ZXN67zDv37+DX&#13;&#10;P3obj+4+wrnd83jtO1/AxRsX4IMHPUVcMAItI8pJ9mStCKZWQtTABAukqJYqaxP5i27lp3NCmAVc&#13;&#10;vXFFzj17BnybSGNi3rPfUVIqW56geXooqW8miI+yd3aB525e5StffxlXX34WmAP0ZERETCsEPyCX&#13;&#10;lNczsauMkIlWsQpqoqw6sT5VZA6BC+4jHka5/e4d/vxHv8Rf/N9/hfd/8YHIMXD10iW6Mch4GjGE&#13;&#10;ADAveyrb8tdiWsCLFw8/ai+EYJTRn6oxCB/LSU2lutvD160BAcCtncy5wM6ww4CAtayEINdc4dab&#13;&#10;H+DuR5/iVz/9Df7L//G/4IvffU3cLklTKLaNpibKedv3rbq0sjhroMfGQcxXTdkUe9wKzcr/VLPU&#13;&#10;emMbhkTffXmmCEbpbnaKVdtTx9PK1PZcm2TnjZsSFEsrm598khtCCDJiREoJoxvp5kTY8SJBGJlX&#13;&#10;WuihJ6XdkiI1G3dASu16K+VvgUKtfstxmaoYCAoSknf5+NPoMOwMePbFK7j5xZfks8/u8dMPPsXZ&#13;&#10;hZed2S7mizmOjo7gkpPBDQ3AE61h5IJUL0gm96bv5O8SJSFyJAAEl4umyMi85TIhMhY/CaXYN2KU&#13;&#10;UUasiUEwylrGcY3T8YRDGOBdEM7ItI7Ii9sL+qzHYwKTzffLtm4vVI2OMtRYhICwx3R7tUoNq/T1&#13;&#10;WqXi6mzqo9WJFtXrlReAap1nn/MpHvQTdEljRrsconQskxkA6Bm6AczQt46zgclylbqyOQioxQMp&#13;&#10;pbwrTiwr+AvvZCkg6oiwcXgrEqvbKPUhbmjIqJoFTZyxBDCKgQBKzEQmS/LB7Yfyw7//AW698z5X&#13;&#10;xysczM8I1y4fwbheSznbcwLFLeYJcrn0E0Jq9h0lQ/hdRzpQcpgHaUxMRf7OwhxHqzXufvwZfvQP&#13;&#10;P8bZywdy8dkL4EByRtIDdVOimlQox8KJXZtRHChXJHwOv+q6FYDlkkgO/bMUeEgNpCOEgGevXuG5&#13;&#10;C+cwzAJiXBXVL3kjkbKcTIMtjd9zNeyzV6/gD/7oD3Dp2iVwQcDnvTTzXlG+qAYBJJfxV82rMlXn&#13;&#10;YMLdCljjWT/Ny874HoW/+em7/Lu//Hv5q//63+lXAef3LnCxt4t79+5jZ9jlzmxHQIcxjYgy5lO+&#13;&#10;c6GPCPIuVznP74tBREQvXA1j7ie5sqsMtIxckuTtNbRkd39/n0LBarXE8eMjLGVJDIKLly/hcPkI&#13;&#10;h48eyZtvvMlv/+638NLhTe5emumcpvtw27kqjLoQtuGEjffMnT4jBLWBzX0r3jsjgeYZ9MGq9r7W&#13;&#10;qmHyIcFWXGlC3L3SzWwsuobD6eAnvK56uMSDbBsTvnyikk4pSRwjh2FAGRvHcY0xRQjKwRpIAgeG&#13;&#10;sp9CPiTaZ/rQsCvUgswKmDrZNoJaBJtjXy0zmvVQ2baQxLAzx9WbV/GN73ydq+M1vv/w+zg5OuaY&#13;&#10;RuwMu9jZ062Jt87J8ssUBj30tr9HeMm5dhIJic4nCPKugGVJEUQSUq5npviYN+ZxgmEISClxXI8Y&#13;&#10;V2t472U+85yFGcZVRBpTXjaGqgWLd9dyBeZLcyOqx89KLEVFsZKzZnlQrghb8RebitXZSlG81Nhv&#13;&#10;katV+2pnBS8GeNpqha1AUlPQtYx8Qzn18J8UC+mvGn/eRI6Om/UVFEhq3NnWu2lrTVPWyIqxuzP0&#13;&#10;Ys7JQc851aEUaBZezvrYans1gHshBBSv0LRRZ9IwCdDlokqMwOmjU3lw5xD3Pr1Ph4DdxYCBM6a1&#13;&#10;4GB3weCDnKyOzYYQanwCZgAKF1LqGDpHoFlCqLY/ABEPebw8JBJwbu+8EMR6NfLeZ/eEjtgddgmK&#13;&#10;/Prnv8GXvvEa5fT1zM85IiMsh3vUtkUxXFFXCt2bzC4IybhhXSlSlmKVbCuVVIGsQ50cnN3Hzt6C&#13;&#10;znukZo/VaCjVjirtZpgnCfPAZy4/I1/5+pexf7BPiSJ5V8xU4OBEkCApMZsXxWlGdiayuVCicFJB&#13;&#10;WeHb5VZRLE2pedYMJwCyEuIB5Kd/8zP84odv0i9nMsjA1XKU5elDzMMOYoo8Wh4hhCDJCZMTTZdQ&#13;&#10;BSrzLkZwycOlkCMRbtRFi4RLgkgArlb4Sqk+VbHx8NEjiAiH2SC7i334FHCyPsLx4TFGRMzCHDs7&#13;&#10;C/G6tarRd2wFcjZKsKEBiyJWPKu11rVRQlZGyyswG3gNfRfyadv2WyJpz23oAP1HYzhWMbTxSFVg&#13;&#10;tXv1QLMQEiMdSj8th9PC8prA1etSt4K1PLkxhiKiKCnl1SRFpYsIRhllPa6wjqOQREJkklh2+9ed&#13;&#10;APL4pC3wbDAzftxGpF/qKkMdRpVwCYkk4b2DLES++Luv4dqL1/g73/yO/OKff4k333gL7/7qXXB0&#13;&#10;nGMhC7fo56Tf7XjE4JOm2wmezW9CiKTTY4515cTaCEiuZE6SGCVCmAQDcLI85nq9lkEGLBZzhsED&#13;&#10;DpIkYRmX2RBaxRIwd2hFv5VSmhBrEjMDvElgKdpWvV0FnU6bZtbVpav6rM/l6D0zlgYFavO19lcz&#13;&#10;0mYdoIlJELVILGf/BDOUndqhWUBIRDsBPQFlgziIg+hxOeLRBw0ETScXCYfNT3Pm1Wap0TJbll51&#13;&#10;m0gkCRk85RwOuDiaUw4Fy2ElczeDd55ORJgcde0hAIyMjG6ECGQYZ/TR55nNIsTnqpHoQZd82WIP&#13;&#10;4sTBw1cLOrpIKSt8x5TAlBAY5OjRMR989FAevn8o64eRAwe4hZMxrblMS6zjKsNft/RFrmbKjNui&#13;&#10;jrnuXsWI5lI1H9SyAplqisBIQjkhFtgDnMjpad42cohBzsbzRMy5mtXpiuPDFT586xO88/77fPGr&#13;&#10;1/NevxQGhKxZ10CSRMxyvgyJ8NHT0UMS8/nqjtWuIYsF1IRX/poE9EXX5HI0kA7eg/DE/nwh5xZn&#13;&#10;cHJ/QQeHiJGH4yHmsxkW9BiSp6QEP58BYcThyQOef/EAe1/fhXxBuN5ZYRxWjCliB3vg6JFSIoJD&#13;&#10;3WImlqUqmYVIlXpSbMGyMs/EvXKhySwBAZCUmIrF4ZJHkECsHZYfrOXu9x/xk3+8h5O3VzhIZzif&#13;&#10;zxF9xGpYcWdnXir0s4dAkVyTnoo+E8X5GuAKyRPJo/iribP1rKDXMaRQlYkwcfQJy9ka4lKmnnkO&#13;&#10;e6ckXI4ExWE/HGC9jvBuDZkR67DEaTjGyi8hsrARAasBVYTovXyhZpmat2wzBZqSLtJF/e9Cn1Wi&#13;&#10;W6FAQ8FFUBZJgSK82k32sqQqg63VxHZO1oNWB9Mun6pWptPxNFDU59TcrJ1w6/fu5fqbmbkdKC5v&#13;&#10;+zmfzSBhn8vVUh49eERZCYKbwYVEmeVQrjAxusQTPEY+Sc2Lo2dIeT/w2VhOkGOqO4k51kX/uk1s&#13;&#10;naYxrgDkwk2h0J9xuHBwFrsvzHn2mzu48s45PPvWOdy6dUtWbyb6dxeIMWI9rjGOI8ZxpC5hI0nn&#13;&#10;XVkKCDUnoXSg+BLJh0AIhCllwRbigMV6FxqqLw4X877g2Qh1oOSwXt6CcwhnIaGo11V+c+aC5gGQ&#13;&#10;w99A3mvaV0dD3b38Pdu1PabbWIu92EgApfq8gK7tWtLeyGTQbKeJwaQ+M0sst91lR9hVLQo2+FE7&#13;&#10;wWSjkv+fn9IdJ5eKKSWG8WzUXuwxIJzek1pBai0zsT1ujCG3RKklDY0vtQV7oZnhKEJUYI+j1IKx&#13;&#10;xvmsodBxPWK5XGaLmQThJKknUv3+1gFRmb9tDQRN3OWiIersC9RUjZS+IZu5/0YH1VtTSDa/YrVc&#13;&#10;ysnxSXGFpFNSzlEojnHLIRt15KYv44nW603hlRdKVCZ/JZzLy7FIl9evFxHpvYfLW2eBIGJKElcj&#13;&#10;xpiTtM9efRYvvvgi9nb3AJerupXRWbZQFZadeBLEI1RvRz2jbo1rN2hNojvkDQgLk0HyARY+AAlI&#13;&#10;JyKfvPcp//tf/g+88847cnxygtkwcLVagSTn87kMs4HxNJZtOBO8cxmuOkAqJgxcK+HVH5XP88iS&#13;&#10;aq/MDy2i1vBcf9s5WjbZ4hHV/qfMge4dWy+l12s6SWTSGqY0Memz6r8p8ZhA4iatdW1x417LQauX&#13;&#10;s2U6UmNnNeIDtPyf7cGWUWvERbm3C3lvwKs07jzh4bke1xjdiMiIUUY8vP8Qn92+h6M7J1hcnIMD&#13;&#10;EaMUceJVwFC35yzL7VomdQKTKd7U2a9W1HSAIjWHsbu7i5s3b+LGjRvyh3/4h4wx8vjuqRx/fML1&#13;&#10;4YjPPr0nn9y+g9sf3ead25/gs7v38PD+Qxw9PsXqdA0mhwtnz4tHQBqFaRVRsmygEJ4DvPPiXN6h&#13;&#10;e0wRYxpFlbx3vhaiZvmcmCS1bUiT8mbZmyIr/JIDFOruaiDA5OBrUZ0WXmY7oGhmanADxsSEEoTa&#13;&#10;wT3tdL8VoqqkLD/XyJNlleqEoVmzppDWsoyqndJB4xnif2qZlWGW5uNLs3CV2KVqBMBWqaIzklub&#13;&#10;aqyayrcW8mZVr4YJVQ3pBK1esAKZ7SbATig0PPVVLQJNVE6eQ+FnCBwpdJ5M4HK5lJOTE6aY6FyA&#13;&#10;A3PRk8v7H4tIPo2kgyQNIpo9UvFm11m0gH39zr4InD1EO/prElqA45MTPHp8WBi7WLqZZvM8874Z&#13;&#10;ojaoCfvVCFsO23W5yyq8ih/DMuoqsECAWS/n9dLeUU+UYoCEECorkGBKietxJTGMnO/N8cLzL+DG&#13;&#10;jRv0zuX9xmNiSgnictWncw45857XEmoeP4sjUbxOlQfquB3gHDFmYSCehG6goptGfPrZff7mrd/g&#13;&#10;hz/8IdarNYP34oPHep23JAxDYBU6naVc6YcdC9k7T/iUoBtVECl29HubQ1Om7dN7moZHrBeMimfj&#13;&#10;Hm/LUU8VtfXQKo83nvo3PtYjReOFDUcHGhPZCqlKkmiFbPVpa84ji19NF5ge+6Zre7WBGtJsT3dY&#13;&#10;s8qz/iUdnHdIMSJKPmHI0eP4+AR3PrmLd99+Dy/sPo+9nR04IYQ+81yFg8rPAuoyJOVFi78JLqe4&#13;&#10;beMmxXvf4TfGto+wcw4Hl/Z49uIBKMSL6RrTUrA+jPjs7j3c+eiOfHTrNj/58Lbcv3ufj+49xuP7&#13;&#10;jzmeFkNb8vJQJkePkI89zRs35f4cwJBnESVKHMda86L0oGKIJOCyWZ9K/rIkaURjyAKhaACXQAME&#13;&#10;O0xYROZQIS1YZeOdJlZpfqqMFvNw5eeqtrYwdBuB8nNn3xmFaAoo9aL8z+0kZpVAQUodd0fUGoli&#13;&#10;pbE8YTFxLBoWErY0XQNEx7TqQDY9Smmt60AEPQSkWs5q6WRBVo1u1KxCG1czFjYsZpO3Yvl1cnLK&#13;&#10;o6MjpJQkuBykiSnJEAamlJeCUQ1jjQ3bNXdTb1hHky27rVvdQCyVTUWxTsQI0PLg6ekpjx4/NjZB&#13;&#10;Du0GBGjRjJRdWMq2I1WwsUqIkttlCxtnQ6gYjZX4Gj6FeQtQBMAPnrqBvobyvXNIKUGk7pIkAoFz&#13;&#10;DucvnMVzV6/i4sVnhMybTQgr+JpHBOSjFlMeSE02u0Knyp8y8aaLOaH0ISJ543/kbLZEQJbAx740&#13;&#10;8dkAACAASURBVO99jHd//a6slkvO5wvM5jOSed9cEZE4Rt0cQWazGTWsXmm0sw8FxoSBGkQNe43K&#13;&#10;N1VT95g10Cau08YzGReTsPW2ex3yFM8F3iZPrQKsjWFzBhuD2TrP/rnu/uTBiYWTrxU+7VhkWz/K&#13;&#10;y9Vqm0K3ocdYI9Zl76SrmBa2jSsrGVK8C9xbeBynIz769JH87Mdv8MKVczh79gB+7qE1/lMjknoq&#13;&#10;hcqjzIu2r86u0utbUhNAwV1KyRpyVeGTlOQjR64l27kO3HEynHV87vplPPfVZ/m18ctIY6KsBXEZ&#13;&#10;cfjgEMefneDh7Ue49fbH+Oj9j3n347t4+NlDLI9XXJ+OGMeIlCLgIa7s0OOyi5OXV+WCSUGiUdiQ&#13;&#10;Vt+WijqIkpDoCCSJZunIBuyleYiF8etsTSgKRZJXfGmetagIw6wqbaQosSKZG/JZvfbSrFDak4ZK&#13;&#10;aq6yOC9NDbQR9vT1bynoJzCTqDSuKaEeFHW1Q3ugAUH0eYVQUXnSKLQAqUy2JBK0FQtb/U7tlMmG&#13;&#10;Efp4mGW6ZM77rFBJ1YJpm85bjdNgnl+RHDY+PT1llEi67HmlKKRjUQQmF19bsj47mg8vOsbq9jXl&#13;&#10;nKfYuNXOa4qxCuD++nq1wunyFFn5ZbMhpVSttoRczEIBHcvi/kpbkvN2upqjgrJhoYCmTFEIezo7&#13;&#10;kauuvYMPIZ/elVTNOsQ4IkpEYg5bO+cwLAIuX76Mixcv5qplSfDMpnhy+eDdYlsxSgTL/0QEDi4v&#13;&#10;bCpWg0jeIKRGCirdSsYsRP1/AbPHw0jImBAPgY/evY1b731A5/ORgjFGOOcxG2aIKTKmiOVqCe88&#13;&#10;vfPQ0Lf3pnpfyVrxrLhV+G3jthLtMHDsFK55slqytTNpz3Qpne0C3F6b7sTWtVENv8L/Vs5Yr246&#13;&#10;k9IO2wEphn6tyu9eEvujU6mdZJEmCMXMe8IgrM89SYvnN60os5c7eD/hO0owFs4TTkiBwywMOF0u&#13;&#10;8eCTh/inv/0xnr/+PPZ2D3D22j5IB+9qzYQdeY9nFZQmelXC1j0c8l+xOejyPLzv1gvX++M40ruA&#13;&#10;mcs7+WkGqQKZAALhggcWwLAfsLgwh7wESEp4df0FxBgRx/zf4/tHuPPJXXz44Yf49O5dfPD2h/zk&#13;&#10;1h2kU2B5eoL16Zrj6QisHFzyDBgwd3PM3BxBPGNenVNKBbJrLcjHqApC3ma0RENcdEZlGPLTWjlW&#13;&#10;qV5B25xpQRcIzyZcp8rqO1mBN7wYXZ6/tmKhzCC1PVStLCrwgQZd0W80BEfg3/agt3JaFSaWMym1&#13;&#10;3zyUMv22KT7s7DoLR4pPuBErU61bp5IdoPK4QJhikpQiRUKXe9pQroaBzXPN6iwAK/v2TnzXDikC&#13;&#10;AXX1YowR4zjWcUEAR1JioqSU5RWsSaNq1kLYCEgYj6CYM7boLyepTRatNJP3Vs/VSAKAzrUcYRGI&#13;&#10;MSXEMWbCp6vpEYVEpS0CCUl8DzGjUUw41QrAFtA2gG3VFCqeC+7gnIfzRHL5tK28jl1YQmUSwsCL&#13;&#10;Fy9h52AHHMrmWiXeq5ui5lNg8talzrUNVmpoPiveZvqUIRnDQ3RsrpTn646QEIiMguXxivfu3Mf9&#13;&#10;T+8LSY7jqBvwI/gAR4coSWJMNSExxsghBNjJm8JO1YImDlQHZAEONCNEW2KdWplfhxds/Ww1AbZ4&#13;&#10;XgVOzfu3Al+f04i4VQyoUm/7AOxYaj2k9r1hS/Zzqn+NAbhlbt2Lmw+1Ykb7aXZFc8pyO9KwMpUr&#13;&#10;1suR7f0lSSAgZZ9lpjHBJeL4eMlbb9/Cv/74DZw5f4CvnPtiLkwcRJiPYtYqkAKlVOVN3ZSux1d5&#13;&#10;tsdlTT0xG+ExHxRRr+W6j7bWzPucA5ekOMymQE1zsco8Q0OSD/8RgYSEMHgMPgBesHd5B1deuYgv&#13;&#10;y2u53TWYTgSrh2t8euczfHjrI7z35nt479fv45MP7uDh3Uc4Xq7kZH3MGWaYz3bgxGkGlchJJ/oC&#13;&#10;ACdJJAkrqoo/qlLWyE9axpCqUppszfqlCC/1H0uXxQg1spaV5/oF0gI1PbMErKnwnKYqclvnYZtU&#13;&#10;3dPg2sSGVdCTeEB9cAsBNpvCPDmxfIsi1u7VjGliiEqDSvET97nPWDNv0jCmETHljESMSca4Zhxj&#13;&#10;9dOr6nJVSLcxa9INVkD30g/QZFBbVlGHJ5qQKlswOhS1nG/EFOkZMPgg63Hd8uSie6MrglC2ozSx&#13;&#10;5mwUELUvBZuqPdbwiM15kHlXNYFooVqBVz4SPaWYi5wktl2NBMVLRV5rWw8TIAYXcvVp8lP8d99r&#13;&#10;np5NUFQ4Qauo83VH11IFIkySENejDPOBIQRZU/KZxgLEGKVY+XSOuPDMBdnZ2akCXTWIKgxdXz5g&#13;&#10;kOLhU8ena4+r9Eq5TIOlwltEhN4RzOtSvfeZSJPkEFsC4ph48nApj+8f8eTxKUOY2T2HEGNU05SQ&#13;&#10;3AWSYAhBi8PysCtHVzsNrRWq+SJVDkyTiJVp6+WqTJSI0OjdqhU1ARQOUrwuy692L/JNPLfhTNuf&#13;&#10;CpQyIrANa2NMhmK6drbR2oZRAXnivSp4xV5XPLPxc2V/m1g3NGUlqKVto+Rt+72BAORyRYmI65Eu&#13;&#10;EJ4e69O1BD9g4XZ4vE7yxo9+ztkwYH/3QK6+fBmLvTnSKveoR44KgPV6JCAIs/Ak3AraFDfuaQg8&#13;&#10;77XvLaxhcV4jWvVUO0GVCw3S5eHMLySYfMp7iovIWHaMSmUJDfVUDZIueITFIHvnd7B77Rqvvf4s&#13;&#10;vv4fviyPD494dO8Yhx8fy/u/ep8fvPMRPn7vNj754I6sT0a46Di4QRbzHXp6pDHJ8fExxzjC0cl8&#13;&#10;Ps+lznUPVxWmTUmid890glX1Zo5UNQwK2FrRaIt0AWp0/KzkUdpG1vddEkvldlPaMDxf8aXaCyi6&#13;&#10;zCrobYGprdahcQRUNFn9Z8ZrPorniu4SJNYwanUnpMKxfm+Gr7Shm6aNju3D2t1+J3U6TVnCpA0m&#13;&#10;gELLrxpoTE3wyiCoa7kB1Jyi5jVsfLpKGKmlcBTV0HW00NhLZSm16WACFzZuie0Y7JFhCeLf95mY&#13;&#10;aNLStbDA2eadGMWzZVQ5nCopMbmUYVhnlXPRwQdZLBb1EA/tCLYjIzjMFTteg+uCVwd68SxVoqVU&#13;&#10;LtUXBMiGSyTSKsnR/SMsHy0lLaVk5gvzZxyVmAF1bVkV//m5jLgSSil4LnqhJq8KaRRxwqJqMp4T&#13;&#10;J1NutRzZcNsG4Ck8rJLd+tlyrypzE+aeUEPXkzFA7N32rrpD1gzRN5urlPOUlSu7MUIse2/MW7qL&#13;&#10;mSOKkin/dW1Zl9xIlE64qOLWi91zPT9pWK9gPEkYgu6rLyk5hOICjyniwYeP5Cd//VM+/uwI/9v/&#13;&#10;+ed4/uVrHHZnWTHH3BodxdMBHkJHrFYrOOcQQrDjs8aTzp5Pw/Vk3BXPiQkSknmGGy9176pVUE6p&#13;&#10;cVYIWKIVSGLCGqu8s54XcTue84M5FpcXcvmlS5RR8Mrv38TDu4f4+L3b8rMf/Qyf3LrLzz7+DJ98&#13;&#10;cBcPHtwD1sRi2MHB/gH23B4kClarlUjMO4SquBENzBYTy4xd9J5aWwC0MkXFWgvalvibmt/aVHmh&#13;&#10;8rNVY4XTaqltud/ixa2KYJtM3lhr8lsdN6kWpM7TYFOFUo0eVBVYsVsddbVdJuhXI8WGuUStggLQ&#13;&#10;rqqs3xwYTTHbUFS1pkqLatcUFU41+Cp+zJAmA9Q+JrqHG8/0DbQ2VQ7nq0UMUapIrnaEQrMFEyTj&#13;&#10;UJqmNN0bjhJt2kzfwqcMlvb7FgWLNpaePVsYVE2tBtdOaxcK7wwngnDOUSCIohuMUAU1U8oAGoYB&#13;&#10;+3v7nA1De7W121+xY65jkTKeoqbL2JwAyVpmIoiIWnfAlAS+6Mu4jnh4/xFPj5ZIo64HhUp167OV&#13;&#10;2VO1He3YNNSlYTML3cos0oG5srehfX2pwqGvGaIxVWwQyo6DthhMhXuNiKoqK/iteNbf9p0OzwUa&#13;&#10;UFNr01psKRLaceZhdMZwC3r0SoIbE+za70akTdXITbV8oESrD3TNw+AXm3Ophnu9a4FfRp9FM53P&#13;&#10;O5yNq5EJgtl8wHwI8Duep6sTPPz0EP/yjz/l6nSN7/3p7+Ebf/A1zM57pjHjwO+6XFDpc3h5Nptt&#13;&#10;zG/Lbxrc8gl4hqYoLJ6rOt0i2BQU1DBfVsm6QIVVqk95UQHpALoBQUEuQJRIprzPlAuOw/mAS+cu&#13;&#10;4NJLF/jl338N8XHCg9uH8ptfvMN//sd/xpv/+it8/P5tjusVFmGH87DITJpUT1Reo5lKC93qaidI&#13;&#10;9pNzeRNN8FfhUI2MFmrpxCstP1ffWJlYcs9F96tOUyJUR8Hcq8Dv8Er8FqdZtXdRdQwsjXcPQBVJ&#13;&#10;vdcUd9ENHVvprWJm0Ga2LQV1k9FCtIagLcKho7PWJzsPWsUMVPbJhvKvWLVTbZ+Jh9F83X54OrnS&#13;&#10;XsZzmarea0Nmg1N1ttXZtEzRYIXqgAGYjpVslfFVRxi1Zm1rMbDWbEAGdk0qGCFoxW5rQ9/tcnck&#13;&#10;IUmQYmLMHjSZ/dlc3OKBMBuwt78rwzBYQmM1g3UczWOtGGw58uJB2xAYs5RVSZEkIaYI70I2KJQd&#13;&#10;SaYocnx4LOMy5opTKtREPehiFAuQM1ksOVZRRNQkWOZfE23p8FwjYKgyTIMfNSVa2jX4lLokoPan&#13;&#10;IG7hIaNvNLciYq+rp9zD0eIZ2Lino1a86IzybDsXblOhdbmv9htqQ0z0pD4L2TIn/WpMJB0D0dBj&#13;&#10;m2L3YqNR7aZVYmFjJzHjHPSwUJYg4eiEJOMYZb1ew4cACOHEce7nMt+dcxlP5Gh1hDd+8nPcf3AP&#13;&#10;b735K3ztd76M51+/zvNXzwpBLJdLwIGznZmh/fax3rPes49swzO24LIzuqS/xwrW4mtJU2IOmr4C&#13;&#10;mFQoVVezwiwkz4QkSSJiypv5CERCCPmUPa3pGfNa6PliLmHu8czZszj/0lfkq997HZ/duoffvPEe&#13;&#10;fv6TX+C9X7+HOx/fRVwnzjmXhV8Y3iqrQku8sV4y2gUEa9RWxXm7XmigtFfyI+gaMvzc5HHl50qr&#13;&#10;LM5mZfkMwt4usAg19Min7sX9lI/aFRN9b+W7ih0rlTcmsFEeUpmboBFJ24ZQ9f2mPp4oA6Apl/yq&#13;&#10;2BvFdmcvYLDZsJ2W7UOmbTaAdLq5cr+oMLNswiqrVMnQ3KtsZFwfdMOTipbao1Xe5no1QlSRsQGZ&#13;&#10;pr/SRo1UsTw3wXr7KRo00r6a9t+4ntdLoOTEC26KJZZSEnowOC/z+Q7NSTVVlan7ZNIVtM9owV03&#13;&#10;wOrTlqhUjlqgLIfThWU90pMwLROcOAQfSmTLkEgVBOWnmIFhE01oDnDFwabaMk9pA3YWEwRo5xNq&#13;&#10;EFia1y/NE67rn/PlOnaaZ6afbffM6Ev0PrPT1vcBGPGmZK0zNv30NNzN1zyzOQYzX1WqEw+40XdP&#13;&#10;+M2nEBOVkwbip8zJzA6gIzxdXtUB0vuAxWwOgBiXI9bjyMXuHI6BAQMI4KP3PsatD2/hH37w9/j2&#13;&#10;976Fb/2Hb/L1b76Sq6ZdwphG5pgga5HxxDuu0ZHJp8NzB+Mel+KTB2MwEN5QIRu81KcRy29nYFcG&#13;&#10;mdYJsgSd87lS3AHihGtZY51WEJ/HnXw+8S1xJBKBAPEMHC4HXLt8Va59/Sq/+R+/Kr/5+Tv88T/8&#13;&#10;BD/+23/G6tORGBtbNb+KZqRV3Vh/JVOA4ns6X+XCQp+GbbpnRLlNQz+9TM+Q6FwgI8cnuDLXSZns&#13;&#10;JLZNEZq7TdRMbVhFVfthxj95t0OsVXjoZ1bVYXNt86gbtYmkcqpVhFlD2yZjyal5LlUxobg/RpFW&#13;&#10;U7vK8MaUNM12igvTf2trqvBEIV8UJFFVY+YS9cOqLyhkdaCEmumnViVUCS8F8E4cMDo4OpKOo1+J&#13;&#10;QLjmGst0KkucQiTRrwKwhmAN0JP0ucnIsR43WdqmOEiyVeh599emUspgBCLiqs7M1jRBlqWduZQ1&#13;&#10;C7jkyAgnacxbGIJCuFzcRufgHESSICeBR9AvBW4E4CkYBRJLGKHIXhXj9MW4g9S1zyBd8nZYOYTu&#13;&#10;Ekauq5KGE/HwIEEHj4AgjARGEEmQfJLoR0aOdMnXRcHF70Q1ExSlSkjFk672kEhbykq0hK1iXRWV&#13;&#10;GKZRxdmblWXSigHrNnd0aLnACmorzCs+NZy9xcvStqYeGRTmjZfFGkWdhOjaswrDzr7QU5OjU8XS&#13;&#10;UlutcVMApjRglfTEA25jUG1d+q3GCljHx3q9Kmjpx6QIqDARCFM5W4+BDD7vfSvMO2DRA+txJAnM&#13;&#10;ZCayAudhAQhx/O5j+dv3/xE//4tf4Ytfeh3f+va3+OLr12X/+hwMZNyLGHfX4oPP64mrWKpDqAXI&#13;&#10;Gefo8JzyPuEVN8zTrca4Bq3Nmutu3vW7krVUeJRTPopRVCRWQsrveOR6C9aMLACU07NCPpuHQj0p&#13;&#10;nYCQDvSkC05LRAhCdq8v+PK5G3LxlfP42p9/kX/z/3wf//RXP8bpg6XMhwVmYQ4vDnO3w5kbgER5&#13;&#10;9PCQs9lMFos513ElSTPERXnmPnPVuEuOLHBITHq5pBRpCK3U1xaqo9JeJTqi/qw8BkzkuFRUTHhO&#13;&#10;0BeJbZhL/WdD42sQ37ytKlrtYjaOLb5HflOKTJNymzWWXXdepFJBnY6QzIceGVUnJYhgJ9Heb5Oi&#13;&#10;/SEVUuhc1fJOdbS2eNC2HXWSJuAT1VHNITbDEV1l0poqFMIuUGmnJE0IspCCzkStixzNySxGMhMW&#13;&#10;yqHwXjdCQNkUAHRJj4LKWRj9H0RrlUq2tMDZGUsKCt9SWqVUKo6KHVBEnILWJDmkgFiAfJA8izpH&#13;&#10;iS1RLRmBpIj1asWUIkw+uYwgaSpeALKarhV1pcUWpyjGhz2WrzIpnC8mdGLdgz0f9ZjzY7k2NSoT&#13;&#10;KWaM18U6w5olAWr+s/4xeGZTxhl1DcJE9dTLqzVyYVSBoJWLKYQauXaKrSZ1jeXOlsXplHhroyqu&#13;&#10;jVdrL7ppeRvexvt1TrW9TvG391oTTdvYNrIMtIOYzq9SrtJGUUBNWatodEUoq/AQ20Z5TdueFItO&#13;&#10;5EKTNNZskRIhJUHHtuTRkYEhdyKgg+N6PYKJGIYgu+GAy9NT3Lt1H/9w+wf45Dd38dprr/JLX/ky&#13;&#10;zry0kN2X5pzvDGTMu+ZV4SVADkbl/GoUyQY5A0gnLutydtXc0s0hj68cPFR3XIPaTkpjYvHcRagq&#13;&#10;vHW5rTSFTsd8PnwhAPZH6taPnkuHnpJIzxb9ITDbm/FsOIPdCzvAysnF/Ut844c/552P72J5tITn&#13;&#10;DqKMWI8Ek+Pu7q44kClGQFPvVKlSSDi1iudGM9CkUuHnRgKVnw1PKk022Vl+6qP6UIti9jAw0Sni&#13;&#10;t8xBN3HbkWpz742tgH4SVRPaDLlt1LAdN0ef+zHTUsbbfAJAt5a5Dq57pk6lpiq3WIttYKiU213b&#13;&#10;hFDpgeYZNjgU0aoPm4FpwKQJm0YYTYg2oWBmi360PfdNjAiTlOtsG1uCU96j/l9LIGwOVPVgNdFr&#13;&#10;WKFMsl5vubPspYuIwAHeUcTZqUGc8xiRsB5HnpycyLhOhDgQY2+2VNTX6iUD+/6jFn9JKRVjRNMo&#13;&#10;ulBRR1GLS8SRWOzM4YJDYhKyycRGg2LUba9Ot+PZkIYRQtUeraAj66Sq1TuJjln+m2JvEw5Tutpm&#13;&#10;ZMrkORWMG1G5VjpD07HKesGkHem+mjqITEEaHJ/0bdqeqMA6bmugs3nFdUYmMGZmroGYIoMtW1ta&#13;&#10;aHNsOW3jxXfgKC2xit9NPJceGw8LMcwGppRkuVoyhCAHBwcgc/75rbfewltvvYW/+Mu/xIXzF3D2&#13;&#10;5r6ceWUXl69ewnPXn8PV61d5+cplGeY5lwsIGABPR4hIRCIoSE5ATw3l5vG6bHZKPu6Rjk68qRBv&#13;&#10;tkvF2wT+ghy7yx0XI6TJ0YbhPFtfZJnRfRN8msgmbZRHzD045xhCgPdeRARf/uYX8dJzn8Mrn3tV&#13;&#10;/ub//Ru8+cZbOH10ConAGBNccji7f4YpiaxWS+OcSZGNTXFmP1CggS/RcU5IH5afRdm+uViKZ30U&#13;&#10;VUl39Tr5urCRnLULnp6Drtp0w9pVrmDjHjHywSoYTt6lmQ2hoqxaH9rjRBpsWNydIGZ3McvdjQQ8&#13;&#10;jWTL9Ysq02ukWSOTBfjsLMA6xyrde8Fgx2CuczLe6WdDEZvn+nn136d/Nz4l/iRPeKYQjNVLpTnD&#13;&#10;jaiEYjz1rWZAUSRGgpUW22RoQ4yCJJGkB70T5xxTipLH5LJxnUZZryIePz7her1GNirymuV8xijb&#13;&#10;HCoB0aqBGgnQ5/Se7q8tWj6kHnUdd/M2/czL/oV9zg/m4oIjVgAwBZrV2phWwU6FOSfvN6So0V3H&#13;&#10;LVNclIsyVWWF7mpznWCY9GNpaTo+++x0bBvzKPKT0w7MM2iBUKCG0Egppbdl3LAecDceaYWJW+jc&#13;&#10;QMvAvpYBqCaWTqnmYVUgtndrtIU9jIxSriS+ZUwa5n86ntn/JsnFYiHr9RrHJ8dyfHTMpV9iNpvJ&#13;&#10;fD7nMAxIkmskHj16JB/944d8/HeH2D2ziytXruDFGy/g8699gS9/4YZcfP4Cw0UHH7y4kA+q8M6V&#13;&#10;LEz2UWI51SqH3BPE1boRyceP51hyKlsf5fOz8ndh2sCBE48c/HB0dOLg6fKZkPngDIWd7h+0ndYa&#13;&#10;DI3c1/AOYA18DcYyr90GIAvg7HMH+Pqff4krdwoQ+OkP/zWL85jyiW/LpTh6kA6SD7tVLrOGhApN&#13;&#10;tgjCRspmyj9VJHa6sv7byXMF9oSXrO5sIemNHHRv0NSRb9gO1e/V73U4dYiN/jdIVBGg8l7bFTOf&#13;&#10;rtXpGKbfe0OAm0oE9aFmTrANuUpXGI1VvlamNIMDVN9XmdkLCSqEtpoPvVDonzA2RnvGtg/zXZ+f&#13;&#10;KAudVlX20/dhxrjVyuj6KurHKukyPpvT0xG0bXYKEfRDNg1LEgLwBMVRkobnXKmVTsA4jnJ0dIL1&#13;&#10;OmrzmgyqWjmPQfndKEwFa1O6xn6gEHlX32Lww+lSdCQIyw5GHvA7AecunpODs3uYLQZgNTWoOvha&#13;&#10;U9LS5TYcARo8U8HQ+AkNr2IpCMgkuw1nsgXO2wTKts+2OdX3jaDs6LAWm21p0IQIO+Mij78El8sP&#13;&#10;a9k1EtMxsMHWNr+Fps3NwhiminvzmQ3a7+hZ6UbzABMlPemXZaBS9PtT8dz1KSLL5RIkubuzC+xA&#13;&#10;Sl0NT05OhKybjMB7j4NwRnbSLuiIx3ce8ye3f4of/M0PBR7cPdjFpWcvys1XbuLFmy/g2o1rcuXG&#13;&#10;Rcz353CB8DOID44SROABIuQtj6V4vw374uCyAkfZ8AgJECeaDFbQJUay5guUyYov5MyD7KY8jdxM&#13;&#10;QbIVr3pT3690OUIwkm4Gef1rryHEAcujFT56+2OcPDiFh5cYc9Y5H5mrYUHC0EabPTtoTPBsI4gb&#13;&#10;z2yTCZPnrBjVe5p36ef7W1Vxm+a3xJ+bQmdnWOvctkyr2QtPECHbjRZ7UzYf3PjYYjAj33u9mUV0&#13;&#10;Naxt7qqfBCee9XYDwsalp7PdMsl6mVvvbUP6VkG9zYCZ3u8FTc44iHnCWJgNMdJTlzwF3EYx9tQH&#13;&#10;JXLJ59LREXTWoAVIJ0A+im+1XCOOark7acibdj/lB7BKzMnInDgkJHH0+QxsQDSwXF4vR52TfkbZ&#13;&#10;P7uDnYMdhPlgD+PsO9Sw9nbveds72AY/LS1BG/qkje0GWflnyiCCzflPB7DBVJM+5UnCtJaRbPap&#13;&#10;tNUi3vajxSb5jqFHmrkbYfLU4Wu8cBp+7WncFj3VcYmZu01LdI20dq2SxpPhtTnf7bOo8Fqv13Ur&#13;&#10;TuccwpDDtyEEjOPI1WolJBFCYPADFtiR8XTEOoo4CZwxL+vCEXH33U9x+/1P+Nd/+deSmLB7ZgcH&#13;&#10;5/d57tI5efbaFVx94SqevXYFl65cwsG5fZnvzRlmDvTZpqYrPgqBfDQckBABF/MOYVqxUgWoiDCW&#13;&#10;8FSOpzgA8A4uOStrVK5aL3m7xJe8ssK5vCe/KmINd5ciNwIQ55xwKK7gKXD2yj5e/PLz+ManX8ej&#13;&#10;e4c8fnSCwQ8y9wuM6wzLEAIIB0ESo6Uq/hspVKPK4LUzvgwtZMf7KXjWn9Zwy79bZzLpU37bddCm&#13;&#10;/cm36U1rYz9JHDy19Q3dZ/XEE17ctszKXDCj3aIxq862Oex/31h7OND+5tbn9bt5pbs2teCmbdj3&#13;&#10;/j3vmBtT75dNSU+96t7UMgJrYvrVvEFnDm6OmwK6hOXySEZ4uIVHjCM8gwx+jtVqRUkiq9Wa77zz&#13;&#10;vrx8/yW5Nl5F3hy87JctValCRDDKEo4OnuWwSEFNIm2DgneeIiKBAyTv1iWr9Uqc8/ABgC8TDETY&#13;&#10;D7j8wiVcun4Rb7/3HnYXu5jNZro8S0DQeacRapEkGMdR9zp+0merEu0z2Bv2VX0nxRzm947ivRdH&#13;&#10;D1AQkSqlOzqE2QCbV8STaWX6eRpdtmdaleVkoBset/6WTkYxa9gs8DvvZCsAtrX3tCBQVapP5r/W&#13;&#10;2lM+tQCqKekndLrR0JOMJQFyZD+E0O0OZt8JIVjZIjGNWWES8MHDwwkQIBRITJAEeGQFBAAnJyuc&#13;&#10;3Lknd9+6hzfxayzXS6zHNVKK2Nvfx8WLz8izz13FpUsX8fyN5/H8i9flzIU97FxcYH5ujtkiwM08&#13;&#10;nPc1TJ1cgjgBHbBKK4xpLcPgql0/Yp0tIJdrPNbjiMAgM8zt3J/4cc5V3lF32qw+mMJKi10r9Vy+&#13;&#10;/gz+5H/9A3z0wYfy4LOHuHvrLs7vXUBwXrTuXf+tafNWYikAapzA1qY8ZexP8xa26Eb9VGW8jTYA&#13;&#10;/BY7iRmlM7XsnzC+7tY2C3+bjb39mc0GVf2zv7ihVM1C88LQrYyjOT3MlnZrWSds8le6HyOeHOI2&#13;&#10;Y9kGFFV1YqwXmYCBEzhrs08SWNtw8iQmyITeewN4ogfd52AwRYdUP6pEXvvczqaiL7d8cHCiO4qV&#13;&#10;opDiyUjKQcUUBUePT3FytMK4Fvi5B5Cgu48PuVOQyFsillipmsWdrSoTTygV/V3il84x78ZsdQAA&#13;&#10;IABJREFUH96hIM7VYKAnht2Ay9cv4tqLV+X2P98tmzMAYRgEIsiFNllNpbwJQ9EcRX9sWqbTvO0U&#13;&#10;r5XGesgZ4zRX+zR3W4QiSaKMiClKdAmM+TCX4nFM+9lmDP57jNHaxiQUOTHkqrFn+9rSxvZelfWk&#13;&#10;Pb9lrFv67wzIjbC07VeeJHgM4Jt3Lvi3DPZt/LaB54LAOownCPaG54kMyJlgnZOKKkvo+ZqHRxIB&#13;&#10;13k9dvBBnHeY+x2MssYqrpAeJtx59BnuvfcAPgQudn8sO/sLzHbnODjY5/7ZPdk7u4f9C7s4e+ks&#13;&#10;n7lyQa48dxnnLp3F3pkdjEgYZjPM5rO8PSlBYTm2h4lJIiAiwXv4XI+c5e+WgkPkGxXPkxUDlX23&#13;&#10;FioCTE6QhiRePNyM5J7IuUvncP78ORzeeaxVMsa0KvLURlXEwrl9c20NyxZUWbFbMn8dnrd+ykuG&#13;&#10;jGmvtWfC5nvTAWw2bmHVBbKsLqld6HjBSnRPUyOVbStxtkGZuvUtg95k9Q313wje7HsMu0ykw1HV&#13;&#10;2ybEbXYS6/WPmH86wdpg05Q/G0xs2XanCxVQdRT6wsaTm7BQaD1V6PZFYpgqVdOvWAD1Myraok7Y&#13;&#10;SDCaNtonK8bgHR0IeId1GukcxYmDFh2BRIwi9+8/4N27n+Hhg0c4v38OQN7cJEpiKQYkVJAylVO4&#13;&#10;WmiNusOebArXPk1B6lF8GerF5vAkHXDtxjU8fPWxvH3+Az64fx/L01MMw0Cfj5+UfO43qQrROQet&#13;&#10;b1FQWGQYhlFFY4pbLbFYTobiPZ/4VaaerYSEVM7yTnn7VIi4KX9NlfMGcrCdXup7RbhOEKq5oDad&#13;&#10;LbFt07YKM5VUNFVv2+ADFSK2407honS5QfPS8GyXDrGBUl/u4dAxopbTiGyJztV3TJnGE+bR8/Pk&#13;&#10;+hYYKUT1PYogITlTrJUcBOU4dwMEgvQAXMhrsZyQGImBAxZ+Qe6ycA3rVAkSp4LDw8e4895dnC5P&#13;&#10;eLo+hZ957B3s4vzlc3z2+rN45soFXHzuGXzuC5/DpesXcPDMPvyOz2sxA+nnLuesibycTVQr524m&#13;&#10;SrbO2RQiTmV6rZ+c3iOJhAhBAgcQUYABwB559fqzuHz1Mj5+55P8gkgWnGUVF5igZTO5QatTVQqx&#13;&#10;Q2IjjW7Brb0zwbMlhY402X/v/lZ8PMWDtrRvhm24ZDKMckc2x24DTKbZaelEtT8KXDqIdLp5qxzp&#13;&#10;RqIMVQu2Kv0XQqxf85+mXpuOma5/LHcbQW2Xc/UlI7lKczq/XvBUCV3tPOvGVWixTcIkhjc/Ck07&#13;&#10;vg3i7uq3Kl1ty+OV1UkZnMopEzkoip3JMqvaab9FIaVYrgQQkdII7wNyEVgWGMEPjIx8cP9Q3nvv&#13;&#10;Az576zLOPXemhNmaMJMcYgaZkGSEgPAczBhk63et7M2h4Qz4buGAK8Av4z53+SxuvPIivvTF1+Vn&#13;&#10;P3sDd+/exXK5hHMOUtJqs2FWDTTnVUFv4nmCjornGsWr7xgTGD3CMiJUHFeE5FYd6bzHEIIMw4Bh&#13;&#10;GhLcRg9N8W77Dq2ctXPSdSZtXqzc3mqsOh0t9U/VCQWPugyu0nxWdobOt3gkXfhRVI1r7CRnQYoB&#13;&#10;I3VMOnNNJhQkTGhfixD7wNL2Z+tgqqX/RDwbGuAWPt8QumyCvMHB1g1OqKvtxcTsSCRAUs6+50BP&#13;&#10;BJGruxWXGT7C8WSUtawRQsCu28PBzhliQZGUEI8jTn6zxq9//S7e4tsUlwRBsP/MHs5ePsszlw7k&#13;&#10;6otXcO3zz+GF167hmSvPcPfMjrjBYYwj6UiEbm6WvhqPmlD2NnhMgCoigsiYw/553kgg6InLVy/j&#13;&#10;4uVn4L0r+xvlY3arNhSzdK66nUo3hQQ7kmn/NoijimzLtz2vPxHPdn76jJnob1EkRpXjRKmBY1PI&#13;&#10;6i1r4YdGLZviNWTWmxD91FHZDWqY1sl2n9JhnVC36f7UQ7IQU89Raui7gpcCgaPrxmYGXUr/bGl8&#13;&#10;bwFZxdTPbgM3TWXX7xVnVS+27/U502g1LSZAqsQwvcfWOXMVp97U3K4U0dVjjpJJUVft1dnXvacV&#13;&#10;lppDKPvGC6QvDBEgpVgtgjGO9N4LHcFEOpeXX4kDTk4O+f6778vlty/wC1+/yTCj0Dmt4ZK8n3ek&#13;&#10;hBzfFqVGtKVVGc9mTXzx4lmKlUgiSdJcJQt7qRFDJMDPnVy5fpl/9h//DCmJvPGzN/Dw4UOOcRQt&#13;&#10;Ygkh6F7iNcfdcFalqRW4NCSsVGvIp9M/lsnz+2xaXL1p5zyGMIjMPOeLOXd3dmQ2m9EKwlaUDa3E&#13;&#10;pr2ndGO+o66p6tuY0K7SjaXDTSFUdYjSTxEcZsI1RCib71s6rnhOkgrDFZlrxqACOBNM5Ze85YUC&#13;&#10;oIdrB2Om/L7NQ2+fn92u8El4rgU52/jZwtLShrluExsNDqV2qxnxhRvjOAKgODqG4EmWdVXNBZK8&#13;&#10;+2DZS6XALqUkshYwOTJRggQOmGe1T+aaLydy+skJbn30EU7TMf2ek/PPnePnXr2Bb37v6/L5r76M&#13;&#10;Ky9dZHCh6giloaaHe7qrRkOjtSd9r0XcApHEfNb1eoT4KAwMOHPujOzt75W4WoKDKyk1Z5mr4k90&#13;&#10;w2y1dSC5Pr3Cv7IbDGk2sVKk4RY8y1PxXDmh9gNt+KnroJ/4qV21Ppu3KuqV1m5tzLM6BEU8916o&#13;&#10;ocvaBdv8ej1YW5zMfJOdAQ2xVAGtW+GZmZjpTZuzmTKafzh91UzC/s1Kq1mF9fY2BaxNThWtzaxO&#13;&#10;iGRDKHYNbYGIGDhoxL4rc1W2z5FWUT1cjt5zhbpE10gX2aAtAlBPu85K7BhEkmQmEAqjE5d8WQKR&#13;&#10;NwdJDqADEqLcu3cPdz6+g+XjpfgzczAQLOG+URJjGuGh1hNrXXDeWETFZWfITC3mhhvrZjF7dqUO&#13;&#10;jLNzXi5+aw8vfngd9x7dx+nbSxkfHxEJcD7A+0HSOmfhmLwYSV6UfS5l0aKUVrxUNjj0IiKJklKB&#13;&#10;V9ajZBXLVDWYgxAZXnFMJJIgQBiA5CLgEmY7g8x2B4R5EDWsmT8qFNVTaYLerHc2QlEm94zXw0q7&#13;&#10;eYlaXqKTdYlAnAh99mhkVBw5giIODomgoxNhEkQFVgZX3su6o2NLy9IumN1Xs8BRZTWJ3KAqisJx&#13;&#10;lX+aPYZ+RYNgI/fcy4MpnwmS5MiO93mNsAgkL/NPqDTqUCOlSWIJsxY9kesLQHhxotrCZXQ5SKKI&#13;&#10;hlmq0i7jEiFEkipxCcOgqRZAIOMYGeMoKeZKaO+CDEOQ4AOjJBnTCBDi6MlAeELyMiqXx11210sp&#13;&#10;yXi8Agdyf76Ps4sDORof4+6tO/L2u7/C2++/hW/e+ga/+8ffleuffw6LgwWBGoGZ0p1Y2urpC1ah&#13;&#10;d1EufadquoJEVeJhGDgMQ470lM1YROyGh9P6ECnGXhlPl1LdZkR3DpYdij46fceQM3u6abPt6LpX&#13;&#10;0F3kxg68fwplB2sj9otZYfq0sXAYq1QZSdr3+qxVtTbNWnf82Toebv1FY2L1ulStrvJdyhAm9Ryd&#13;&#10;Sm55oy3Z36nya39teC+rJRXZnDw+QfLWiYrZC0O2PLflna2huM1rorjrRt4IRf1pI7ikWHjtxRY1&#13;&#10;37BwWrtQgQI/A1YOAQMXOBCcAnQOkWuIADGuOHIpuwcOR5/dx4dvvI9bP3sPn3v9Bvaf2eMKS4lc&#13;&#10;M/ooySWQA8BQwr6u7ZikqzRChXMXws0jz660kxqWbjB3eakVConwGeL13/sSxQd5hMc4fOtYVkcj&#13;&#10;EANPH4+QtRPGObEOGIahbMKSsJY11ljJGiNGrik+QrwIg4PzAJgkh/ujJJ+LzByZq8oZ4JKDrABZ&#13;&#10;iqSVYIY54BwYHMJA4UDKEOUkHeNIjri7u5AXXr2OM1f36XafSCcdDRV+qX8rDCY5ZxjidQQEOecY&#13;&#10;kUONIgIkYilLGYcVZBiRGLk8Xcrc7WLAXMBc5JeYJDEi+hHCZOLYxfyrHsiEJZXmkL3GIpuZN9Aq&#13;&#10;eIao599XcU9VvtIytYSo6YnWt6ZxNr1X/V6Ca4CHJEesxhWZHAYOEvwcKSakmC3TNIgkRoxpjePx&#13;&#10;SBiAYRgQhpDhFyFu7eFjgI8zDHGApCTjsOY4Xxc7pBQKZoFP56gJIqhEXq8jJCUyG9Wgpzg/ZPsg&#13;&#10;G9tIIFYpB4mTD5JcQnRrSW6kMCExAiVo6KNDSAEhenjnGZyHRJGTR0ss9gYMB2cRkPDxnVv46VtJ&#13;&#10;dm8QF176Ey78ZSAfRzM1Di2cpwVk9fkuArfxTkPHMAwIHIBT4PjxEU5PT+HoICIZ/hLpQjZ7poKw&#13;&#10;nr/g1I2vtLddntlUyuYjG4akdlmcWVQDYaIlLF09pUjsiR92qsEYNGrG5aud4dBUVd10u4y9pmI0&#13;&#10;GVCeMQkuVXWyyRqiPQA21lBCUR2mt89NE9yFy1E91F7B175UMrBGk2BuY9uFMiVrw/TWo1HYE4Ko&#13;&#10;X3u5ZK2zvlsr3tpctozJ2j5QT6Ilt7q2ptgyfUje8KPNdNJAe0/3HodAKBK5pmTNBBJ0cOUwRwdC&#13;&#10;4JJHGAdGRCxPHuODX32Iv/1v3+f+3r4c7B/IYnfB4/WxgOAw5BOBRkQQxKD9No+xjbDHaUfJk+es&#13;&#10;FZ9vOCDNBee/tINvv/hl3vzuC/iv/9d/w09+8C+4/f4dnJmd4d6Zfcwww3gSebpaAxESwsAQnATu&#13;&#10;cCZDXZoS40gRyctKECSMnjXDwITgfa4szwVneXwDKV4w83mZ13K1Qph5OR6P5MHRPX528iluvPo8&#13;&#10;vv0H38af/Zc/5eUbl3SLRUsDT8DzVuXTG7rmvoggJcGYRnrv4HwWhGNawZV1agkJq7TGKGuZzQNF&#13;&#10;IqKsq/0nubSNiVHb7Uln6+rkNuJuHqwDL1Ywq0VeFGzl7fZGnU8LHRubmX0fW641qVTSXuJdYBgG&#13;&#10;PDxZgZLyjl7eQ1wEPcQPnnARJ8tjHC4PcfmFS3j19Vfw+hdfw7UXrvHx4yN88N4H/OVPfonbH9zF&#13;&#10;yaNjjMlhx+3IYj0XnC7UCml4ylViOZyLhCgRkoQu5D27BaptEmp6rxVZAoD4JFwkARIQGRFdksRy&#13;&#10;imQ+vp0+BrgU4GIAlg6LnT0Ms4GHx4fAkhDMEAJw+miFe7cSPn07Yv17ATjvSmS54MbkmMXsB18M&#13;&#10;xPoXhiyVn9VPUOOLdKQ4LOMSPg1AzHRz984d3P74Ng4PD7kX9hGGIMEFQqRsRdILT7MkwhDYhrHA&#13;&#10;9l3rJIxIrBp3Q/bWn5z8Nhc65bwZ4p4M+Gmf7aWMTd41TuDkFo367sQ9a5q9eGadCqThp40ZSvsu&#13;&#10;jSFrDrLsbNaNv6YHxcavquDJmSZjJGDTUlICmgxKTQl1t8UOffJReSI9kFRCEJNIhBIGoB50A7lV&#13;&#10;NtMOp+ZUc3d730rMdzWLAJRYPO3uYNApGqen83FM/L7lABU+0UURR1KyB6WhQKcEAOYjHmOQXbeL&#13;&#10;eBTxsx/9HK996VU8c+UCz107K+NphAsUDgNFkng6Mi+WVs4uw2pWufGcrXCQNoWuGKpCSEQQJXG1&#13;&#10;isIg8OcdLp87hz8b/hjP3XwWP/7+v/CNH78hn937FDPMcens5XyUZiToREBPASVJLMVsCaSD95QQ&#13;&#10;PAYMmGEmkgQxRUQZkVYJURLGUgCT13DmCvXlcgmBkB6S6JCGEYvFXG5+7iV85TtfxNd+96u8fvOq&#13;&#10;hL1QS3yncypC0M6/Ck/rRdv3bFi88Ag8PUjm+QIYwoxBgsgMyMvXiGERcHbnQNJjYlyvG5kxGyMJ&#13;&#10;SVWxOPEdDU3ExtRzhaVlQ/WtAEhDl0iqpDfsaZOCyb3JpO16Y7I8sbd1BABPT04lHZ3g/PnzoBDL&#13;&#10;5SkOHz8UFxz8zMMlyogRYd/hhReu4Y//0x/jS994HddeuorZGQcm4Ev3b/JL33pVbr97Bx+++zFv&#13;&#10;vXtLbr//CVb3V3DrIIIErbjw3iH4kAsTXUCUxBQjYoplQSIy99YqoQLGmr3KH5+c+IQqVyhEdCLq&#13;&#10;gQIUJx4u+eJtEusxgs5hmM2RfMIqrnC0PMLe/gGuP/c8XnrxJubDAih5fKOAK1+ZcLfSW9MWfUgb&#13;&#10;W64x72PmkNaAeOi6aLn32X08fPAQFErwA7z3OVyeLPqkgqBQdaY7UX29IbitEdnxTVPMlUyNE6av&#13;&#10;brH3OizYKOU0xL1haD/pI90wW8/tneq9bfpwVL1jOa5TKaVWxzxng/12oqaVZhN0jGmSU4p4G+Jk&#13;&#10;g60yZKuggUqvGt7S56q11wDVigMtEHTKkxna5yYQqsjVl6YCyczXPLfRZvPKjXFSLcAND7pe6BDf&#13;&#10;mVW9LaMNbvyshWYFZ6I5f4WjAIguZp1Mh1TEuxPNIBb1LJ5DmnHukpyenvDBRw/x1r/8Wi5cfAZf&#13;&#10;OXuGB4sDSUOiZCHEUUaAEQNm1sruGLpLSeZPI6Y+vGYFSQ4mesCfAR8fP5Y0gjthF9e+eFkuXb/A&#13;&#10;V7/yivzT3/4T3/jxL/DeW+/ho09uYX9+gMVsB4IIJ05U9NBBPByTiCAJ18s1UkziTl2pvp7JPCwI&#13;&#10;nzNqCZFRcqGL5rLpgRGjrGXFo+Mj7D+zK59//WX+0X/+A9z86ufkmRfOIyxCLmIbhcMwbJvfRMDk&#13;&#10;7+X6VJJYOFVeIskQAqJESZI4YsQgg4gkjmmUKJHJCdaylvvH97mQHbtxiuR0ejN0mYorWCQIMSUw&#13;&#10;bNB7zchwMpP6UHfQRb6/uYdMT9usxkoxU3tl34NFXxEIKMF5gkRajTLGkWMcZWd/wTAPWKWl3H34&#13;&#10;Cc9dOofXv/G6/P6ffJev/c7LOHhmP584NQKRgsUzO/j8lRv8/O/cwPpwlJNPT/jurz7Ez//hLXnz&#13;&#10;B7/m6ckJjo+O5PT0lOvTUXce42w2g6cHPOEcmdYCtBx9DokLWI/zMvD0iQjRV3qPcELRfbvLXMWL&#13;&#10;E0fPgMXBnqyWKx4ePZbIXKi58ksIBV94+fPyvd/7Xf6H730H84PQ5XOtl2xkqLUCp5EvWH7ukCYC&#13;&#10;wmHgQM6IkILE08TlnRF3PvwUjx8dYWdnF4MfihMgpgBJlG6KIGVBYv22QSOG7p4kl9FfM+SBzbnW&#13;&#10;e1WPtigWZaNIbKts3hikceqo+Ul1SNDC2TWDX71A06TFy6ZN0V5iG8z0OZlcr7fVc+4wzHaGgw2f&#13;&#10;1PQ2wbK5e3ulOvXsLrYYURUJ3eim3isb1Des/8l3GvBaSG0TpNrUEyyplh5mHxrpPQO9YzVXd8d4&#13;&#10;DMaDzspXurCENmythNK/2dc8F2glJ4CLdBhLuZOjIEnWWijbBDo4DLJIBISSkPCLv38TQWZysDjA&#13;&#10;tS8+y8XZuUSAdEkcAnR1lA2hQY2LXllvzHfC/DSCJI+dCSscw+8QAxw8kyREzM4HeeHgKm689r/L&#13;&#10;n979I37w7kfyqzd+hQ9/8xHuffIAy8dLPD48wvLkVMb1WMclIkwpyTiOWajuRdUfedORGIu0oISZ&#13;&#10;x3wxx3xnjmE3wM+Ii88+g5tfuikvvXoDV56/jDMXDyTsBUQ3cs2VHK0eYxZmGMJsK/2opzy9N/Fo&#13;&#10;OFHINumnpCN5Y38v3uUNmFOCzOYzvnDzeXn9a6/i6P4R3v/FLVkmwsEX01tUIJKguOjgJYASlOd0&#13;&#10;cNZq3WpU6H1MXOGNIjFrL/eGaXt1QhnNsOz+lj7r67Xhwc9kcAHHRyd0A2VYBLoF5XB1CBlGPPfK&#13;&#10;ZfnOH34H3/ju1/ja118RLgB66rp+SIyIMeWjTweP2W7A7PKBfPULr+Kr//lVjDHKw9uHeP/d9/HO&#13;&#10;O+/Kh+9+hPt37+Pw/mM5fXyK45M14jIirQRwgE8BLvni/TpSvBCSD7pIeloGQfFYMZCARBeQGCFM&#13;&#10;EjkCLgJMACKAKMASJzyizKPIPNHPKc997jKevfl5Xr55Ua7dfI7XX76GneuQJCskerisbjbyzNYQ&#13;&#10;BpojZXE7CYnD0mM+stkhIIisgEefHOLdf70lb//yHdy7ew/eeUgSRkRAkM+cpwNqZbaRyUpwxYxh&#13;&#10;L3/LO1WePkEuV2LbLuOfmrh5sge9TbNv+0x7Vt2jpURQ8c1qhJhsqAkeqA7fbgu0fJDW2lkVjE2v&#13;&#10;UBm0WdL9vFssRWrupVQxb857S1GI6Sobn0+IW6vH2o9ETLCakzEbNZknPg2ddAMwkMi6Z9J/w4ex&#13;&#10;nLp7VclOw3Ub7bR7ZfR6SLk0SrUCcCr0mkCT3J8inlLBXs6UEhEmRkZx4huQATCRizCX3Z0d3Pn/&#13;&#10;2nuToEuS40zs+yIi8733L7VX73tjaYBYGgAJAiRAzhipmaFxTKPloJNMZjrqPrpqOcpsbGRaLmOS&#13;&#10;Gc10kZkuQxtJFGdIwriCWAgQALsb6EY3eq9eq/6//uW9lxkRroNHREbme/9f1U2QRkjM7qrKl5mx&#13;&#10;uXu4e7h7eLz2Fp4xz/Di5Qty8fpXZL6YkS3FsYHLpbChcctEG2clhDa12cRvNwNWCAu7SakGNM5A&#13;&#10;ALl0/yVcvv8iPv2Ln0A4iVjf7nl860Teeustvn3jbXn77Xdw8+ZNHB4e8vjkGMvTJbp+TQkQA23P&#13;&#10;GoummWE+X/Di/gVcvnIZ99xzHdfvuY7L165w/9KeXLn/IncuLSBOBA0AC4gRCDUNZGMaWjEaiKCm&#13;&#10;Z2GOl0pUWK2Ut9FAgQMGJjp6JyJDdBZ0/02IXqJEOjaYL+aymC3whS9/Hpd3L+OFx17ESz98mTff&#13;&#10;u4mu0z3kPgT6zotfeuy4XbbNTGYyw2q5gkDorCt9wMZc2Oj2xE6drXCDJWxqst7wfQ38aBPPZVmx&#13;&#10;dc4kTgVCRGKICL3HfHeHzY7DjVtv4FRO+NBHHpTf+I/+CT77pU/j3kfvgdkBIgLVBpSqtYB1eUUR&#13;&#10;NZ2GQJCS5RkILj+xh0tPfBKfjT9HE6z0K8/jgxO899Z78upPXuON127IW2+8gzdfucHV0Ur82nN9&#13;&#10;upR+7RG6CATNNuZsw9Y2Yk3DEAEfRCIBQUBkYGQUMQFighp+mcLjLWW+mMm9917jw48+KE989HE8&#13;&#10;+YnHcd+T92H3vj3AeokM9FwjxAjLVkza1TsRwLVAVpqq9KqpJaxyWwlJhBB0a2ZOyrMmD98+lO9+&#13;&#10;63t45cVXcHx4wouzS2KjQQoRSMQT1bpXs89BOGuTm1kjMRVC45Jbefom/+Xk2diSMZTnONUn7yCf&#13;&#10;szTY7n4eKbdAFr6JgydGod+R1cQYBHBZMpdVGhNjSF2TETw4akifDhOx8j+PYJN7MCwEU3S0FI0i&#13;&#10;C8ktwqvAfwrQ0cvSUvpqQLAKufR7ity6jkkNSb9HkYFlw94WRGQyG+TjtL4i3jP1ZwCPVhvpflg9&#13;&#10;E8n1lGoSjpUDDtQvG7KPtdIDFe967E0ponZx/YNkatLvjUgAwjJiZuY8fO+2fP1rX0e70+Bzv/IZ&#13;&#10;PPKphxB9RIgaHdK27YZfa9TP8bupkJbquxrHQuiaXnOgUbefgOXYBzqgnNJHwO4b7OzOZOe+Ga4/&#13;&#10;dVk+FZ+CSEQUEVGdpACrUuq0LrUrCGlgSNJS0sEiqtgYiBgBTCpJgRhB1C1bIojnjUnHswmHCluj&#13;&#10;MmM8p98k9eACAdLGdDE0CCFINFG7T8rDH3sIDzzwAL70i1+GMAolUqIAljh47wivPP8a/vwPv4FX&#13;&#10;fvSqHL97AvZWYZzHeuZV6771k3rgaVVaualq2TuEK5TFd8UaNhX1qq0pbeW+im6TI3Z3dgQQnCyP&#13;&#10;EdDjY5/8qHzhq5/nl3/1F2X3+gJmQYkmICIUDbaiesnuUJ15RO6cpCCwGPQEkLZp4VqLy/sX5dID&#13;&#10;F/Dk04+LrAVxFREQBD0Ql1HWxx5Ht05w+9YRbt86xOGt2zw+PJKT4xN0615Wa4/eBz1Rzhq4mZXZ&#13;&#10;osHu/i72L+7J/uU9XNjfw2J3ITu7c1y97xLb/VbM3NBaI3TqBor08HGNaIKet+EqprMddjVtbTN/&#13;&#10;j8rlbyZGP0EE3nnjXTz/7It49vvPYL3sMGtm4qyDesEENFlRUzFT88gsmCFpq2BFP4WaSiRtWQAB&#13;&#10;Ze6OeHrm2+leVyGDbK5kCYc+ZO6YW/wg+6CzPE3xPMM9suBW6ZqE+AgjyeSMopOXsvl5niuSZMFw&#13;&#10;r2OUsS+xGmWl2zBHYpfJlO4n7uJK2LOKPdbnqc5t+koRtUnGVDN59NVQxVCXbuVBcq8M/a9WukqZ&#13;&#10;KLAdRAcL+WBYYd9Joyou8M3vNn3QdY83NbqqrUFQEylZnn42cLIEJlbgrhUeiuEszCBRYGhT1i1A&#13;&#10;s0lHRkZY2Mzy6FqLGInlssPVK9fRmTVvvnYL3/i9b8GQsruzi8v3XmQ7ayVHLGcVfGouq4Kfyne1&#13;&#10;H7qCl+RRZUFtYWAxw6CLZviyAFTMJGJdMzEqEYICGNpiWCJoSJDopccKp+lMXQPHhkYoevgmi/80&#13;&#10;iXZGBEQTk0COI4QRBNXYT4oZR9pPxjfF84RWam4yLa/D1SQXAPRIQksDNq1IEPHBo2FDGKLZtWgW&#13;&#10;FineLUlzkfn1uTQXHd56+wbfeett3LxxC65vsbe7L8aRXehym4OGik36HOGsus88QSCyMV912V8J&#13;&#10;9+K4K59VU2IkqLfBRQpNBYlROJvP5dQfIzYen3j6Kf7Kb/wyPv3Ln8blxy5QbJDADh5eBQKRFdak&#13;&#10;LFNyY7kHBMAASLDqEsnyIgp0mx5JzR8gcITddbQxJzkgd0hcxgURuY8xBHjv0fc9fN8z+ACIqDmr&#13;&#10;6P8krebxdo2la1o0bQNjLASCEKLKgZT7Q0gEiHgB1W4PgKL7imFgZIjCnq6EMczNaba6Mk/HQbn6&#13;&#10;zhgjRgz8MnD57gp/8UffkW/+0bfx1mtvc8fswrlG+s7TRANjjAwTV2dR6qMgVr5fGLII6FDJsq27&#13;&#10;YlRCJW1qwnFrwZ34di22SnAwB9Id6ic2zoOur62m8iyhMs0UCk5UlZsbTaINIzHLy2E1JziD9Dkq&#13;&#10;k58Ngx/4Ul5B50/qyZSW50OtxSusm2AHu1+FhDE6tIYy6K1MPU2zScQ4irl/I8YBKLrLyBEDnZFZ&#13;&#10;2akHvsGQtvQD53w3CKtsq5iYpHNn9Um2YwzgrxWwPM3SEIpKWn9XhHOiBoqB6xuLKtJpAAAgAElE&#13;&#10;QVSRABoz6EcwwkgvIBgRSD2XWaxYTTBgDY4Pj8mWcmFxEe+9+j7+7Hf+nDdvHMg//qf/SK49eZnN&#13;&#10;ZQsAtUl7NPbp83pFiQqHBeB1hLNANEQU9ZXWXpJ8ViXAFZCY3HvM03ewQGQmkXVdxpS1SJC89KK5&#13;&#10;LSJRzt7Q9CaRUWi1PznFIdRCJQYWaWWfTjUqLANDu2fSjUy+PYueym8RQLxIahagprSAZZqyqljG&#13;&#10;KHrCqAP63nO9XEvjGjQzx9lFJ1cfuCL7l/bZzt4X0xn0Xa9ndA/BXJXavtGn4X6yRC6ClVnVl6F8&#13;&#10;/Z2UldK0fK6WdX3b4JjZmlrooty89T52ry/4kU9+FL/+H/xDefRzj/LiQ/uILkhEj4iQ5v2gwdqk&#13;&#10;UFEM1Ao79oFKFyh9ELoGtNRTEwcI1fcERYwxigJKwpZaVkwDaWHQygyCVgRAkF4PuKAqXoYWZQUP&#13;&#10;kySIp4eHgCI5nR+N5kdJDTs4lbRRIGHgMdQzZkY+5sk9gOJ6kep+uqIeeC0J6QQHbxzIN373L/CH&#13;&#10;v/8nfPWlV2W/3Rcnjr7zXJ90cvniZRCG3vfJVVDjjzXVlNQYo3flx/C88O2xsBltXZvIKlT4nM65&#13;&#10;jXkmmz7osWCZCGctlFZOE8+nlpUagJmH559VnVOy4xbhPH13pgCv+1s7GkffjORpPUlr+VSXGgn7&#13;&#10;cdfLRJy+G2A0ls/MUnjU3DBQDogsq+Qt0JiOeJM5VWVqQT+WmVuuDcdcPdG3+6hlhKFyV1bPA6w3&#13;&#10;rCkpRttBJJ3HGgEYMA7mJGGxbhLWGjS2hd3bxc2Dm4g+wpk5GNZ47eU35N1b72E+m+Pp9aflkU8/&#13;&#10;hMW1+VQT2sTjFp/qlucF/gP/nkjnDIs8qyuPkhRIynjGiFYoUU29UaKIiTCNQbFfI2vCFGMMDY0g&#13;&#10;bRcUinjNoTb4MSa+VIpBTlsBoOyTrQdQrV7yzw0NEmM8jwZffPmN/gwSEULQ7WAkjLFFy6fTPwDQ&#13;&#10;NE6aHQsgrSoMQAt0oZd116HljjJk6D7quh8y7tP0qum+psv6blvZ0W6NEblIfTuOP9t+LwJjYA3R&#13;&#10;eIePffxj8uVf+yKf+qWn0F5qJCIgdB3EBcKiMooy8VUKYTTQQwX0KNaDzop1uoKNEiWDp6hD2RUF&#13;&#10;CES3vhEJzywgApDy16nLRVNhGiP5wBhQ97jrwStJ3jNZc/Ii3+bQz5j0UibtJCceBbJrbEJVNa3V&#13;&#10;9Dhyp8QYJUbdTmatrQ6g0fIhBHRdx9effRPP/Olz/NN/93V549U3JXSBbqcVvwyIIcK5RjlKAqEu&#13;&#10;FkaIHXpRHAwJhtzAcxGqEx+qjMTHcE1pbptgzgsbYuJCmfig73wVTy0nkx2QkdAtAWDVdNmqJwz3&#13;&#10;ggqT9egHJ249xqnUycEqWtIkIYtqZTxkoRxy8nIsb3OZvOo7w6Q1Ejibo5LNfm9UVwCzUT49yKrX&#13;&#10;NmVgG8RG9VTaESZjSOKkJImfdH2TuDiCvjZTyte2jxGeipVbJt+C0cCKpYZyC2CFQPKfmhQkAgoR&#13;&#10;QDE8Oj0SRoP9/X3uX9jHulvz6OYR2gtO9mb76Fdr/O5v/1u+/ubr8os3f55f+me/gKZtsOWaTpax&#13;&#10;TBuix2pTuAK5UvQr+CYhVywdxVJAkEHzdNPSQozRoyzV5q2pGk3KeAZBYETPHgZ6nq9DMwgMQR1T&#13;&#10;IYaGkUGFcnKeZhO7gW5QM9nmKCgJ6qvxKY1MFJSJQophfLVLZoBXEQoJt4YGxjI7cyXECAlCTUFj&#13;&#10;UoYmKeakbt2JpWUUkT560lLaWYM55ux9L16EbmYq4izzotKTgfGiucyJopjWsMvEm7WfQcGZRA6y&#13;&#10;gokMfKGaxPVcnyjFEY1rcf/j98vnvvAZfPrzPyfNXLPcGUOwteigyVosLbNyZfLqORKi0dVD28zb&#13;&#10;RkGxEZAICXHoNq0m7MhFogAhJOsLE+RM8XFTwKKzpTb6JrCzeiqb5q0mDECmVbphTvUbIIiMMe3P&#13;&#10;T+w/xpjOpBYaWljj0LhGvZ5mOOWmor0RXWXhnN+lM6HFez/aNiki0nUdT05OcHR0JN/4+jfw5//P&#13;&#10;t3D8zinnzVyEkMObh5ybuezO9rjYX/Dk6AQk4ZyTgMBCOEOvUnrMNNuKDNDd/RXdVbQ3MEVOxlJP&#13;&#10;oYF0x0S65T7TbinrACDYHr07xbo5QmuARhawMZN2W0pHRHiTmZQAaaAExMXaCF2vFipxo2xMytRA&#13;&#10;DaCyPW2z/0xhw9JCQoMgHbrZEY/3bsty9xgOgJiea7dGD00OLzDJPuZAODFsaQDEBmIQoMt9z8xg&#13;&#10;Ia7WgFALsMigmXXgkxAio7VoTIvgPNbNStZumVLWRgnGwdMLRJlTizk2ta36ljUSB85Td2fLlfRB&#13;&#10;KSCNVhwcXXQwxhZh36NPeczSUXU58tcAmj7ZUKMcIehUZxMjwAwiiAjJuhWhfhtJdDoZBAwMspkV&#13;&#10;aFBs1wTEiEQHrGcnOJ3fQm9WIjYdzg4rFMKK0yxAAPVMaGV+zVyF7SouBcnpPdtphYEwwcKhgYjI&#13;&#10;y3/6Om6+eBs/fOYV+flf/hyeeOoRXLy2k9iHEC4KXUTnlwixY9s0kviGTh4qm4RYMFogWiogEhM3&#13;&#10;pLhJkNDGKnxgPHSNEnb6QNlZdTYz69dEK+VA+0E4666lUcCiiIiThk6a1KaCTCAQD9CA6awXiVH0&#13;&#10;fOo+5YZOz0FAgq6SIBDqvtnybtLJrMrmgKv0SBCMp0eX8G9hxamZXVJkrYFERgT2DPAS4BFzJN0O&#13;&#10;EHvghKd0l4x07SkOcBPRiTSLBtZYeBHx9AA14xoAWfMU66bB2q0lNgHB6dwMmsxbaYbqKzXRDu6V&#13;&#10;NJeEoklJU8YKOkProCtXWFiNEpDeeKywloA093WWEaAwEOum4/t778vR4hiyNNJ2uxARnDQHuLV/&#13;&#10;E1d+7grcpy3d4xacU/rY61GkQog4CCJDtWIMjLSIYgx1I1pUnshYJaMGBb0FNUojqxuJTSIv63Ss&#13;&#10;jqLkHdXfqlaXQSdBRD2LiUbmag4ZLD/1lSak0oQVSzsUBQQWgB0XCektjwEuIZhDl4VakYToIQwi&#13;&#10;TpDCTgAAFk5WXYfoI3Znu6q3LwFZC7wPeP/12/Kjv3wRv/d/fg2Hr96COWlxAbNhjrQpIEsgy/US&#13;&#10;bJhgPGSsK1E902GaCI8hm0lZlFafbMphoPCRETfPDUxszpjUN1nw5i+GFTTHbdYL1vpeBk17MGaO&#13;&#10;oqLKKqPq81BTqWwagixJuwaZ7YRpMVOqtKEBPQCIxNDQ+pYutGjCDCY6FSFKpYzGQJD20gppsplm&#13;&#10;1DkLk7yCFPWNQoC0H7ooDxpJK4RJ2wSEMNEAETDB0oUGLjRwsUEjDa04MJBR0mkoJcXdNgVripIR&#13;&#10;uKZI24rEsSI4IECVZXUfCyRFRw94LgdGpJVYDogqq8CIrBwlBswSCSjacOWQYyH4pPlrP2JS6UUE&#13;&#10;Ufc3G93+M3STQx3nwCE/T6QxCMak7woicOP1t+Rbv/Ud/NX3vo8vf+WL+NV/+BVcfeQi7NzAr3sY&#13;&#10;Q7impbNOet/DWpAmb79J4SEUQAlGAI1SlmwQKHsPtitN0+scbNfEQEAP90hPs6mnfJsXfFVpVWBi&#13;&#10;hpCGLMQQNdOFIWkFwQeEPgjFwC4S5qJojZawLk3HqEpRkk3DGKvZKlMeUyCizkgTy8odjMMClSRM&#13;&#10;CudNC/40TCId/kDnG7RxjhnmbKQV511SGKjrAIJGvWjiQgsXWlF+YMBAJH+p1iyAzuUk2HSOMDKq&#13;&#10;e4UmmXV0cGpxSLyhtgPSUnFhVPkkdFxigEA43yD1BRKIJrQQEezM9mCt4MZPbuBH3/6xXJlf4+Of&#13;&#10;eARuv6FtIuI6SLf2MI4y35kpPDQqOQVxRERQjzKllFW8zqs8QiBbbjAs/FK/dfpqLETWLwfdMUWV&#13;&#10;CGB02ZiEvx5ASeB82uYWYTN5v6V8FswAJNnMmUzq6TB4dTwPFCeLZgFYIHYCRiCugfWhx/f+7Bl8&#13;&#10;/Y+/ge98+7toYoNZ37JFOWKWgAh1n/PQqbF5N/P3zdVtLfY2xzGNCaqvUeXVs/PgNbRRTNzjPm0L&#13;&#10;EptKkdHvCoODp7HYWZR4mKPJxwxlWA1ud+dp7WU9MdxnarPBwfokeuwMbWil8S0bP4ONFpAAlhzA&#13;&#10;OVJHGUU2lKndIsOMQLaMZw6UvA7F1J39eFZNj4kpigmGCIDxtvShiS2caeGsA4OmxyNIja9IbWbO&#13;&#10;NEbeeVJ7+m7ARY4OFEJdk8VwJDEFgySfZdKgBSX/7uCmUAwm65KYNG5DVVTIElBaVk7cTqPFW4BB&#13;&#10;MBeFJ5JWNFuR7nMelLkEgBEcZPhnQuxIgjNzfwwwFWDezOSRCw/z4I1b+Lf/+vfwja99E1/86s/j&#13;&#10;87/8WXzs6SdJA+n7DrETzvZ2kyCOEEmnykqO7IxCYzK5J/OBoZFWQTBxq038FwVPW55vLRMYEBkz&#13;&#10;ZRSTdRYbuT7FNdTtJwk1OZAqgtJDt7Yk05UTi9defg1//Ad/is9+7rN49ImHcfneSwSBbtUhhIj5&#13;&#10;rp4QFmJEt+7oWgfjRibJSh3HaOWhaUdUyhsYGrEZ35km1EBlKMZYCmyFURV96+gFp4atn2EhuzKP&#13;&#10;CyIANBRjSAY9HSulAOXar9GEVtrQ0gQDE4xaBmgHtSImMq3sATnxkK7sKdnkqwZ4M/CynOTRGNHI&#13;&#10;JhWZiekJgyE80fgWrZ+x8S3EU5qoGewk9OiXBm+99y7+4O2v4a+++Yw88pGH+Zlf+DQ+9pmP4P4n&#13;&#10;7uV+u4/Od3J6a8WdvQWM1ROiQgyMCDAQOKMKDSzSEixPqJEUTYCuBLGCFiUsocxcJGKRwsdHGr4Y&#13;&#10;2ATjbfRaXdven0vvukCIkOCV69EIbJIayUmTw06oRnP6VRTpAduQt28s8cy3f4jf/7++hrdfe1ti&#13;&#10;D1zfu86Tg5O8o7DiE7Vf9axunx2WfMaz3MidYLOtwa2CsLybLkfyDbcfN3neqJA0iOyq17vsjEIl&#13;&#10;tUfbxKpatuGv1h04eSqDzpJ1IgONUzXRwkSjPDaIMFjS2rQyHMexMVeARLwEkrmxqBw0YMqsw1En&#13;&#10;pRKGeUE5KBIlGEdFfF73F7jXhFA0mrsklomGp12ov1HTsAUimEI6JZoIY1TPCFDGL4yIJmXmzVNT&#13;&#10;kqs3T1ADwDIL5cpvXHoheuKQJD9jkuDltUlZ75NASc6byl2gpy4zFkgkdBATgGQSquC1TVAnxBVU&#13;&#10;CD3pjoid+T5iF3H43iH+5N0/w41n38YbX/wsnvjsI7h23xXZubADWBINRKNhBQY9Irx4eAIhMb2s&#13;&#10;2AAGjZjYjhhR5ScexprFa4XJ/F2mq5qRZTxE48uH6cRaYab2XF/ZZSAiIbJfRYiPYhvLpnVorEW3&#13;&#10;7uTw4BTvvf4+nvnBs/Ls95/Dj595kS998xV8/uefxpd+9Yu4+thlsY3TLMsehEmmX+OhJG4zEaeJ&#13;&#10;nVdXheJJUEI6x0qRFhX/NGeONbkM9F0ExIvEdcTyYIWwSqZ70yD4AF1GFj0zozkFITFHOldeAwxB&#13;&#10;fqxgzpKkhLDpxETEot1Fo/mvy0SrjpdUxmZo0yrISFJQgogLhlazcSWK1YQwcQnQOz6w+xCsWPFv&#13;&#10;Rv7g5efw6nfelEeeeIafevpTuP8T1+TKg1ewf2kPjEZMS1hn0bpWGzW66NEkr0FtXRQRhsJrB9yA&#13;&#10;BUKV2YLlGw7Bm8Lqu7LzN5k1KoVmWGmV3R4jfzy30PHEDZOaIQB4s0Zwa5gUJUEaWghEjCCoFUSi&#13;&#10;oijGiLAU+qXn0Xsn8taP3sdffP07eP7ZF/D2m+8gdgCjgbfAYrYLmCgSszF94zpjAVSEVOGGFW89&#13;&#10;q/zkvubH41Xf2WUqdjkSmtvLnLPN6o7XJORT26hWQ/khJovEEdtKOsmwrhyeTwpEeNshQvToPtOh&#13;&#10;t5beBgQD3YBu9Nh21SPH8Z+D0p8NbFkrTkIKsWhvzjSomJGWU2+0DodETPwrmgBve3jbwVCdR9Fa&#13;&#10;9OghEkEYNGiQ9qCMwDKG3d1cE10prWBUuR/0aYEkvpX3yYaKEhQ7ZeNUoa8BB/nggrTHtgghKf/F&#13;&#10;rKcPPRMI0vYeTa2hQUEE9ZD0IAg2wLse3vajsqMxZZE8Gu4GfPJ3GxPKWovFrMXR0RG60MM1Dv1p&#13;&#10;wPe/9Yx8+8+/y/0r+/joz30Un/jMU3j04w/jgUfuw6Vre2JmoJk50BkYNAADYuwlwhOM0KPut2QR&#13;&#10;w+ASmKKpuBDudOlI0ipp0D7yfwZMQgBZXwCCmmZnc6vbWVaQkzeXfP65F/DS8z/Byy++gtdffx1v&#13;&#10;33gHcRVxdXEPXvnea/LeKzfxwl/9hF/59S/hI08/IdcevgLaxJhpZTHbSQJ30nWBBiFp/pESbxkZ&#13;&#10;pbNrABqDEBHVIGwtWAzHUMeVmPEESGPx0ePm7fdwvDpCzzVCM4enVwHhwB4eBKFpRIFeOvS2hzcd&#13;&#10;xEb1exqoDzolH6YxycYrZQCRAR59mQvFwiZG1Buc9o4nYTyUzENQhUklNRBNhKdHsL14J1hjjSgC&#13;&#10;GEHrZkAvWJ2u4NOBEsu4wgsHL8kPv/M8m3mDvUt7uH7/VTz1qadw36P34sp9l3H9watorziYBQGL&#13;&#10;ZH+w6ryzgIAirJPQbCxDNq5hbxknJSZLN7Lkydug3bNY1+QqilglnAEgxgAfPVrXqpAOVg+SgVGM&#13;&#10;BQKnwOnNFd597X384NvP4tUfvyZvvHIDb7z6BrqVh6XDol1g1jhA1OKzXq9hDODMZnL1O1xZoG65&#13;&#10;386ctlYxlJ++PEtITyuo2xqXEZTkqIPmeadr5D2sxHHOyl3EbC2DR9wrU8m4wcqElhYI+imHpgK9&#13;&#10;pjOUwGA0T6wA5RycrNwC4IhnVoohkk82ShWyp96PxChjWaSMZ0FWMZXuSMhgPI7ixdPCw9FBLPVc&#13;&#10;X0ToDsEGWSUtkn+ADrJum59nT3xFMZKsnoIaibXNS7JvuHRdRA/ySzYIAjmBRkSZ43m/QypQien0&#13;&#10;liVVvhQBnUMqUf4RjbASEdFVVPaJqjKgxv0gelJTjHpQRh1RnForFFPRbfHLDuAYxj2Fpe97OTm9&#13;&#10;jUuXL8E1DifLJU5Wp7SNw+WLV8UHzx9851l87y+fwYUru/IP/r1fxWc+/ylcuLove9dmmO+3cDMr&#13;&#10;dIYkYAwFEgABDUy975QDHGowVCuJwTuYfB0c3gGje63QlOjwJAbJ7NNN+mEJGPJAv/JYn67l9P0V&#13;&#10;X3vpdXnur56T7/zFX+Kt19/i8nSJ+Xwhu7MduFmD7rCT/dkFdLfX+P43vidvvP4qv/DLX8Dnv/o5&#13;&#10;3PuR6zJbtGwWjs1eIxq2W2t9SV1IK1cj6ZBtJGNRQZykmZUEIws5ZnfE4ELSYGD4LnB5vMLBrUNZ&#13;&#10;rk7RRy9Bz8pGTKFcwUSmCHHEECWIRxSdXzor88JEfVRgNdOQejiol6WvUIWL+Zcuo7PjGzn0YmCi&#13;&#10;iVUQIjGmRB2MCAiMFD3SRCJD6BCDl70Le2iaFt578b2HCQbRR/Tey/p4zZNbJ3jn9XflW3/2bV65&#13;&#10;9woe+/hj+MRnPi6PfORhXHvwCpuLVtp5i2beoJk1YlpSrE7K6fwbkaGuZzIFDstCGQqMypTVNUTM&#13;&#10;pqUHhS8NTLWm/YqOc5zCeFUtgKUDMWOKVAcDJa6Bbr1it/JcHq3kzWdv8Pnvv4gffv9HeOmFn0hc&#13;&#10;CZxpOW8WsrvXqLiIAI0lSXGEeN+T5ZAyDpxic3tUDZ2M17w6YXIq1YrZYBbOrrSxQK3aEaTyg1TM&#13;&#10;72puPV6qZmObhqWPaE25gDDtg+67Hn3Xo2kbiIfmTrWuyM+Uy7ceb3FvIDEfJP7DaviDbB54btXB&#13;&#10;cRz3SDRh+KoqJ9HDkGicgacVBIPuxPP9G4e4aPYwv+ykmRkKRWjcWMIW35LN1iytMx0ST8ZEyRoA&#13;&#10;Vnx9+iFBg7xFMPZRwlrYHXVYHqywPukQ1hHRRmFDOOe49iuCItYaoCszZSyYM0IKJHT6Jwiw6kGJ&#13;&#10;B8EkuEGzWUCohxSQgEQJIlEYEUSswBnL1s0RV1GO3z3h0Y1TXrzHim0NJAjZUk+/SS2HGAUATWNp&#13;&#10;qDo1OSTzB5HOUx0sWX3vJfoIRNI0VqyxQCDjWmkvBM+bN27K4ZvH7G8HscZRT2DMtJBrHIi5/EuI&#13;&#10;Kds0Nszd+dLJYSxnsxlOw1IQAKHhbDEX0KBfBwooDWaIMXL5bs9//b/93/g3//vv4OKVPTz8+IPy&#13;&#10;5EcfxUeeeoIPP/mA7F/fQ7u7p1iLAZFRYhtIowZWmmq7HiqjYvoRYxxgJyIhBuTI9PR8AC0M2jjT&#13;&#10;d4kKMnNDBOhJ3wUJXZSwjnzpuZflxedewos/epEvv/iyHN68jdAFNrbBIu7KTrtHRLDpGmlCCxMb&#13;&#10;ckUw5XN6/5UD/O5b/07+6A/+mA88fj+fevrj8sQnHsM9j13nPfffIzs7i9pKKpkqdf92iUlQ/0h0&#13;&#10;NNaIo2PDBknDTQeeJCadlYtepF97rk7XPL59JK89/wZ+9Jc/luf+4oc8fPdIGIEYIwFIlMhVv4KI&#13;&#10;yKJd0FmHk9UJJYjELvL2+8dYHazFn0Q00dIap3uqc3AY1C+u3MUiGgvrnCoUYkCxRbnI2GDmFSzw&#13;&#10;L0FaoRMJaxBR8P5rB3Lj5fcQlkLpRaJEsAVjH0RagW0Ml+E02ZUMTEMyUho2aFqXVmwCRPLiziXp&#13;&#10;Dtd49k9+iG/9/rcZbZDZXiuX7rnIR558RB7/2GN4/COP8fJ9l+TK/Zdw6erFUeClepT1/IeUvGQw&#13;&#10;0ydGz6Traa4BKQI36llyWXNk1Mh2VlueBn6j816MMcyLOpGy20L5EEijWi1EBDFGxhjFBEPnFxAv&#13;&#10;PLp9LDffvoV3Xn6Xzz/zgrz8/Kt84+UbPD1cSlwLnTTYme3RtlbSJi4iHZYjFEoMuhsFACzEqpuv&#13;&#10;Eri18K34bBpDxTNqCVTuOS23TTjnNUn5JvOB5O8dybWBn1U/CVJEIoKQ0OxzYixprClbIAkA83Zx&#13;&#10;+f7dB379C1e/9L/s88KFGRZozay4lrNpN6hdTZIcSFZ3DovdImYGIVP6k69hF+IUROPho9KC0/O2&#13;&#10;n4NiEBFlzZ6d6WV+cc4HHn8A8wtz2b04596lXezszGV/f5e7O7tCgAaamwcgaYw6m40hkCjXCNxC&#13;&#10;RBAYPYQr0K+D9F2PruvY9x7rsJZ1XDHGgNu3bsvNd2/x+NYJDm7cxsn7JxJWgYt2B4ZWQgz0psNs&#13;&#10;MZf5fMbV0TprnJPdVmded/dVhDCQynTzai0mriIURokmIprAwICT1ZG4hcMnPv0JXr5+SXb2F2gX&#13;&#10;LRe7O5jvzGQ2m7FtNRrSiOFecwGGivBUp6R6E54GxHZdh77ziH2EgUX0Eetlh8P3b8vxwRGPD49x&#13;&#10;8+YtefvNt3l08wi7bl+3zQzUsDmZqt/GbE1XuQErz4DO9WU6sGwMyX7CbDjWgj70AgiaxtA0FFoh&#13;&#10;naCdNXLh8h6v3XsVjzzyCB548F5ce/gqLj52FU3jYBsL2xrQUYOyUjrOSkgz+UUKO0TB0aBkF+2z&#13;&#10;g8hxzvAAiTFS1oLbB8fy7lvv49WXXuVPXvyJvPrK63j3zXfJSIle6NcellZmbsaZm4Mg+nWPrusF&#13;&#10;Udg2M7SciQsNjTEQI+LZcx1WWMVTWWNNcYJ2r5HZbst2r8H9D94nV69d4YWLF3H9nuu45/o9uHbt&#13;&#10;Ki7uX4CbGcDquBCBaERiE0hQrTI96VeQ06NT3D484uGtAxwe3MbJ7WMsT1Z4/92bOLx5iKODYxzf&#13;&#10;PsbqeIX1aS/SgzvNAvNmgYYNTk9PhQ0wu9ByuVoKg0HaVoauXyMwYLbf4sqDl7B3bReLC3Pc98D9&#13;&#10;2NldwBqLFnM01sE1+sc6K2wJmUeSRkywYOeKIiDpOM8Q07Ge+XhP0Z2wtw9u4/jwBKdHS1keLXl0&#13;&#10;8wQH7x7Ie2++T1lHcTLjTrMDEUjfLNm1pwCQt0mBMFnxL4fBGD1glSEE3XpG0XgREzWWzoFsILYh&#13;&#10;jTOgtWJby9l8hstXr+CB+x/Agw89iIceehBX77mA3UtzwZxJ4VPhyl0CDiUgC4bDWm8UKEo1IETU&#13;&#10;dtCah6vHLqpSAAHFStnWr7ACEASxjzg5WuLw4BAHtw5wdHyMt168gXd+/BZOD1e4dfMABzcPcHTr&#13;&#10;BGEdBNHo4SpuLo2dwdmGQwd1lkSFDXKu/pjTdAJw3qIp1pBRv8/kE5Nr+u6s31MedV7dZ7VXngek&#13;&#10;DRUARYKEGGga4ud/82n50m9+gZ/56ieHaNxr83u+8tX7f+3f7HH/0hwLLJqdep0GrTDkQKtsFigC&#13;&#10;l6jNLszh6NkAsBnXl/nVNna8bXgRsOtWw+0hkJmRYALW6LgMSzWDOYhrLQQRMXiK1z1ZtvQv+4EN&#13;&#10;Je030vyxAcv+FiO8WLFowxyWlsZYGGPEkBQbJdgAGtIaTcO3PFljHufcbfZkb7GvQmndcbVainc9&#13;&#10;jTPinIODU//0JgDyIMvqeYBC/b5AEyNaiUx+nBQjgqzyC5BEajRp4iPAzRzoyHW/Eh97Nc0hig89&#13;&#10;hEJjjVhndd+sFzT9LAk1YaQImE2KcYgSzfYOAUkjjg7iBdGD8BBHp/tjYdHYhov5jjjruFydniWQ&#13;&#10;KxANNKACeljtnAU/z4jOld2Xxeam+Zlydq26RfWpRwRECRCjhz7RATCqsccYJUiP3nr08w6z2Ry7&#13;&#10;u7u8cOGCXL50CZcuX+LFi5dw4cIF2d3dwXw+Z9M00jQNrHUwltC94cIoUbquw3K5xOnpKU9PT2W9&#13;&#10;XuPk6BQH79zGye0jHB4c4uatWzi5fYJu3VEC4KyT1rVobENnGg0yCAAiYWnZGCfWOEgQ9J1H8JpG&#13;&#10;0rkGJlrGVdRNNBaEg8AJxAqCCQjo1a+Lnr304ma6X1rTc8ay6je0cMbRWYfGOjHGIiJiHVe6EE3p&#13;&#10;PGOUlOYRghhTxLnOQGcaWDo6WrF0tHRS8CIEo0ZWxxjp6dGZtYiI7nePDdumEdtYCAXL9SlOccxg&#13;&#10;A5q5lc57tfYJYPsGlHR2iSiOAz2yv7zlAjvch0AXINlVpWb1vFNbkFJjigMGAtEAABqOSURBVLUO&#13;&#10;BpaMROiC0Gu+9EWzEIdGYwS87usPTcd+tiwUppYEVuM0MIX1DovPRImi1BgYxesebFHajBC6phHb&#13;&#10;NOi9R9938N4zShTbWswXM+7s7cjehV0sdhec7+3IlauXsNiZo13MsLO7wM7+Lnb3FtjZ3UE7b5Py&#13;&#10;YqCJPdM2ORR/DCKi+D6g7zuu15103Rp936PrOhwfH/P46Fhu376Nm7du4uDgAEdHRzw9OZF116XF&#13;&#10;TS/eB+7KQvawC0SmCH/SwhX+gKjm/6jhD3SuFVZzPlIY1cMnceA/AAAXDdwmPCe8ofCN9HJD3nJ4&#13;&#10;jqrciL+klxvPMTDoCd/e2h+tI0Ct8xEiED3shw3wC7/5OXzpN7+Az3zlk0OQGEk0jYOJJnmHiWSS&#13;&#10;g7W1Az6vBMsApz2BrqEr6TuCU3rMsU2hrqEW6HnZSRrMFg0QAe8D1tHTNlZmZiEBYDtrxRgwioee&#13;&#10;r0s0jREToTGlkURUx7EIJUYybyONFFyYLQBGGDFo/CzbAwriQvTwpiMCEfuIKJE71mJud6RBy/Vy&#13;&#10;ja7r9PgzQ7qZ09zSaXuGjqXOQjSC3/SaCJ9sQkllc3Bl+USGv/I6WmlGNFWB6EEPvUHsRPxxgG0a&#13;&#10;zJsdGGchjKClCAX9skeIHgaWu9yXFOeFLPgla7E6hOw7wXq1RvCRi9lC8qoVhK6ITEMTjfQrL/1J&#13;&#10;j1OugN1k2kj+nYm6lsZc4FHNppF4zc8LhNVWYiXjL1nCaJLOko28phLypAXZIDLCR4/Od+hOewQE&#13;&#10;0BBN26Jt52hi4OnBsUQARziVYy5xg2/nFIm01iL/0X0AyWmi92lmJPzEiBByKsOI4CPCKqTkIYq9&#13;&#10;1iy4a/fFtZq0AwLEXiBBMGtmMDQIovuc1TAZYY3FjHOggZ6q5EFrLOYXZvDew8egClkEYSmNbdiY&#13;&#10;RlrOGZN46I46RARNImP1kAGj2wJEgp6S5GOExA4g6cysuCSz2ZPU/cYkczIaGBjM2zkNjPjeY63b&#13;&#10;vBgp0jQNoghj7EVE0DatWGsgEtE43e8sqyiny1O43qFpGi7cjgCQTtaIpxGNqOnVwEjr5xqMxLSi&#13;&#10;JBFNYO86IQgbWri1WhzExOEkMCMQExlNimxJubO6roellcY15Ixgm84gtg0kpNgxSzRNA8+oqZDS&#13;&#10;qlQ9HIPfCtREKUZMPvdbFSCj28WccWjoIGgR0mo+xIAoIpYORhq0jAg2INDrueFBKCeC5bLD+mZP&#13;&#10;mkOBIZ4PmqHNOkPbOHGNg3NWzahpvRITUTICNnkvbBV0JSIMIYj3ASF4hBAQY4S1FjFGhhAkBI3k&#13;&#10;V1pvMEODVhaidB4wk4ZzzsWpVYMAJQaB7z2DV23OGofZrIE1TnpdXCGnkVLftXIbo2t2ZAZopHZa&#13;&#10;TvnFiIdMX1X8JrsQh5q2rBXPWBXLpPzok6GagW+ftQwtC55csgjoiHi6wupHcy6esrQXSSKGoBXY&#13;&#10;0abvQfYO3S47ZZF8GVn+plChVJIDOx13USW6CvDa64G8+1YQcGJuw7QGEYLbJ8egOIgYrtEjWo3C&#13;&#10;7vsOi9lMDEgJUYOngyaggCEojoCBpp5ziDCI8FhFPX9WYhTjY8LY4LwPxktPr5GgwSNISJOxAyli&#13;&#10;rGGzpyfwdmGNU5yKmACHlk3nIJJSLw5IkwSlwYdf2yXG2sqw57fotsMHgpItsACuDvhPxxfAoYGh&#13;&#10;laZtaY1D9AGroyVBA+OsWGsZ1iJtO2fbthJ8YK9baJJpW3X8tDqH5B4DaFyDxkKCD6RQrFgYWHar&#13;&#10;DoEBjWnZNI1Ya+mlx5rLIXZf1ZXB1qL2l2HysKI7yRRXvU/FlPqMWD8nsss8paMwuoE93yPvE04C&#13;&#10;UmIanzEG89mCC7srojJJN6rFCBtauTdeLLFtWWeSICKd+uJiMpFC9KAqjfYThpjNplJsDqRLgbrE&#13;&#10;wjksdhYI3ov3QbzvCU9hJE0wYmizciZRhOgV/o1p2RCQKBJCpLq9S7YkXf2bwCAhjTXF8QFioqEJ&#13;&#10;Vqx1NIag5vsmHRFjQJCIsPYIEqT4Jo3mRqc1NI0RL70s/VLjAg1grG7CTludmElSou4xP14dQaLG&#13;&#10;CHe+g6GRtmnR7jr2vsNyveRytdTtRiaKdz1Bg1kzw2JngRkaIEBC7CXSMzJI6D1WfsVZM4elFSNW&#13;&#10;U1Xm7HgRjBIRGODFEwAsZrLT7KryjYBgPAI8owkISjSaTjUNwLYGMQZZRS/OOM0TIMBJOCapW6Rc&#13;&#10;47iWU9ADLgzb8YYpmWvT7ViBQWBA0ySRE6NSYkgHkpYZTzFUyx1hBAEpFaeV1s7IJrsUyWSpU8dK&#13;&#10;BPrQS/RCdplaNUdEytuk0y9blWIs8Se6ET03r2tqgwYGDVxiRU3TwgcP3/fses2SRlKstXTGaZ4X&#13;&#10;pX90/QpLv6JzDs45WGtTvYA1hnnt5kOAih0k6xcJDdAUgBUPZVnRRnaI1hdyKzyzXFP77ca7xIWH&#13;&#10;8hmeKIx2tKI8v/yEcZX+DDs16r3GKrUl32uhmzdvvv/D5354bUMb+Oq1X/utT1747H+26/awWi1B&#13;&#10;Eq5pAOo2hWhKCrTcujCa3LsUYCjDQGpRUi2mq1FsvyoBk9Zv8NHDWgNjraz7Hikrv/gYaK2DSIT3&#13;&#10;HrO2BaNIDAEm7clXEaVJTBKyWUzeFAR2gC4iNdmCVHSA5AMxan/JQZQCQLwg7/d11kK3SOrqyziL&#13;&#10;1jXgKmU5EkxwWNsQytuyGhy+PsNsEpMZQ4ZtjAXnI3UuD0Lxb40VZx1FRHzfAcbAGF1pdF1HYzUh&#13;&#10;v/e+1JVHnM3aJQg0uXOd0VWj9wGWFtZYWloJfWAMKjqtfkOBSG96DEAeY3tyDwApzWMJN82qxwbB&#13;&#10;RJCCYTtUtjMwB1hnPWeAURpf8jkqdoewF2NUPSKBKIwrLybFMFhNZIHBeyGQKBDdLS4lWyAJtURU&#13;&#10;sRl5OZCXAaBo3oyoq9scgFWtxGMUNfBFEVFmSGutpB2ljBIlhogUqJNWvtq3dCBWCcJL4Bji8SUv&#13;&#10;UCpt2kAKizLICkIyeYtE0VwfxhmUOAVdQmt7InmLXg7rBtNOeUsjsaJTY6iKbwyIEMznc9CBvfTi&#13;&#10;vQeDJrc0SC6YqDlEjEt6m2TU6lETRmyOPyCQt0CIBKoib8TShEZUXArUq5kjwyMrIzcBEWutul9j&#13;&#10;gDVWLRoAo6gGmM7thveeFKIxVtLyQjJ1TublQOesfg8o2T4fJHOpwmLTsidTt6RvBCAkBclJeafq&#13;&#10;k2QphLJs0i3nHNCcZoG6npkWLFmwEBBjLavwkbR7gznZIDSiPUqMkcZAjE25vEUGloZMnzoLJc0J&#13;&#10;PbSD1diJIvKkfg4IQzpsq/DM83hr/l3mbKqq5imlDuNb2OiybCM0WiHH+CDmLITMHFhyY0rvIJAV&#13;&#10;IKXN0scYA0IKorNzA+96ROfxK//sK/jjZ772L/7X/+Nf/fPNfdBCaKJ1YO7mxWSahUCJu03oZprJ&#13;&#10;xQ8qkjKKMEf8FiikocvWvwdC5eQ+6X1EYxp9FMCZaRJ6yBkt9JQ0C1gH+ESAxrFi6tUYc8amgLzy&#13;&#10;t7p1ROVHSn83LGU1xMjosYdFRBQlyymAEtrFIZ346wHpC7bOEM5ZqSr3HJ7lq6a5irAMpAbXEHlX&#13;&#10;l62I0eRQw4heOq2wIaAhFwIQttW0Z1GCmGlgpCSeM6C0eqdNOeO0BYkSJWoWpBT9rvmMtRI9WrHu&#13;&#10;52hSYXQ/iNvMlybwGoS1QQq7KNSZYDAGfjVJB35opomEs+mqCFIK5m0F14G9DzDWStORizWcakat&#13;&#10;hMO6X0PijAFPRe3SYoqahBebKpIarjB5oZ28lmE61sx/OFUIK5gn5p77MPQ/wTNRej5soewkQF4T&#13;&#10;ISfGzLQyjHOISsmn/jGBEY4NnU0pG3sBekiDFg0a1H21tIBN/QkjmqkYL6C+lpgGk/pc4mijhOSP&#13;&#10;zng20IjrfLTiRp0UwLYZVLXQRNZDWroKp1mg5TXqiB5Q4CMJMgUX0/lf4WhEMzWMwYyXgdkVvA12&#13;&#10;qnqejeZzTMipjoZAwXOSYLm83kT4qh2obBpWCVreECZtTYxZ3xlWk2Uc5ajVjUUKJv3bCp+axlN/&#13;&#10;OH6NTAJlT179LlU64j0EKDY6NmGROhL0fB/jU66IAD08QLJPvGBSSo2S4l7yziAy05dJSIMhOqzB&#13;&#10;JnL36lzue/A6Lr1x8Z/nb0aX3SXCrsdhvIU4jzBtDqwiKBY22BSNaAr6o/EIxkvUfcoieRU/gHdY&#13;&#10;SY83FQ1oGsL28jd1mU0JJzVws4+vMOXqAbPpfCDQwqTykiKJ4VK91lHkcylF9Scxr8bK/CgFMOi2&#13;&#10;MvSLRYRVwobVvxVlSCW4RjQ4yN9Cgax+FsjU9Y1GNfl40u6ojkmldVfLD0wYxBljqseQ+5Ofjd5N&#13;&#10;u1mPtq5Pxu1k41iubwSTRIMjOTQazOZknnR3o//1OEaPz6ikbmcEO5Ea/EPVE/zV46vr0Nle9Wdb&#13;&#10;5yf3k6o/AJ5l23cjGGzAaUIXtQtmgya39JvVdz8tPJ+Jo239T//+XcbzRn/OgM8Gnln9w1JkNI5R&#13;&#10;kYkSV18b5t7z8LylrwMT3cRzTbAjuG6j7W1AHrc91UfPHkf5KpqA4HoE18M7D297RBv0uWbtUf6k&#13;&#10;ltq0lFSU6ZGvRhM35bh6GLEwNDCgMTANKLOAo+Uhg/F4+PGH8OiTj/DytUsAtmQSu3j/Bexd2MGb&#13;&#10;L96A9BFzo9seIEZz2MIKBIgMjFYNa8EERO2BuOBKor9BH5Ix7AtIs6Qeg3uQ2WN2nGFfSrE8qglu&#13;&#10;G442ZvSAlNHEqJnKdD7lZlXClHcjWpGqL4nwJftLB8/qiCPU2qB2J+WKzII6E3yGRFFXJuNM76ox&#13;&#10;KG+oJnU2gzA1PCqbO5PvKtNbEcTjfo++KWMZ3WQGn4afCaDSvEeAlBpmmWrS76qZ+veoA9U4hFUX&#13;&#10;pjNzyuyn+Eh1Teho69QvYJlq4OMxDS/0uUCGeJEatiOKLyDYZJZVUMqA55qOpLLqTWbYB8fzSD3c&#13;&#10;MvgxYEbOrEyvufmqbuYOpEGO+sqfPp436kkPflbxXMNrwkemyvOA5xquQ78nPHbLtQXP5fu7wfMU&#13;&#10;wNP5VjUzAcEwnvp5Pb4pvwE2cTQtU388HQ8ynoMJiFinNzkOR3PFaBKoaspl/i66GQSAGFHhnLLq&#13;&#10;5TzvAgBeOnZciccave1k/+o9eOCxB07+m3/5X+1/8wff2IBGAivx4IWH//EXH/qlf9Gu5o/sYHd/&#13;&#10;1+7BRKfbVJINL7BPUYQB3vaSguzgfCNW7DiQ6Q4g2QRO9SPDKsM240Zpejs1lcCr7ZCvejJ9ft4u&#13;&#10;7bM6OqKiSd2jeagughIFdlZ/zrvOpLyfYpmz4HPHdiqOM3X6fNi+3enZGHcfpJ0743kbXsp3tWS4&#13;&#10;A8D+NnD2Ycv/1Po2LfwBYHAW/f9N4/m8+fezguez6jq37rts6K7wfDdlzunjWWU+SD13W+bc/tZ4&#13;&#10;Hn9ASDE0Z6eTUkLOCwEkfp4jNkQFVzrsUxe2ktbWKUMgACzlWE5xxJWc4PqD1/HEJx+/9cgnHrry&#13;&#10;3/5P/zWeeeGvgDsMgvfvPfTvf/ziJ//Tpy5+6j/Wo9UaPbsXYKAXbzyjDejsGtGqF3PWz8SKVa/T&#13;&#10;1MIhZczbhCpKj+44DRP7L5Mv3dQrxrJyTfN0UBolwzM1uAU3AghyhH9VX/4oN1lHkqVgKslJeEq3&#13;&#10;UL1LhupKfuntiFHkylLf07upOTlrKiONcHrV9W57tuX9RjvVGDfeT+qqV061Tyh/urU9bEf2xnzb&#13;&#10;MgnL8/xR3cY25nuWcDjjEpZYilHdWzXAbbCuy2zj8xmmdRfvgOfq/RBcMWn7vLbqekeguBOeq0KS&#13;&#10;v5vgmVPYbxnjuaL8DFz+1PB8Nsx/JvG80Z8pvGQTFFtpRba8r/GMMag3bMVnjHHjOkOQbtBQAcjZ&#13;&#10;/R49r77f2j9gWBbdJZ61a54xnbuwZQwCLZqfpSZM8jnnYDaTHNRQAQ0AJCmn9jaPeYjb4Zas2tPf&#13;&#10;evPo9f/8hy8/N+rFeYdlyI3j1397ZmbXLs+v/Nolc3lvp9mzDg27dYd1v0ZkQLNoQEuEzmO1XME1&#13;&#10;jtbYYUA16dRG3gEG6X0O42AZbha+pYLyveJ0sLulD1kht9wzy1pgYlLSFkeoSY2lEymrDk5sfEXW&#13;&#10;1pajoZcpDWJ5NG4cgzmLQ5AG6tCO1FgOiR/qGLpQMbWykWMrg9o2W8aTelSeNfcdtzP8kzE0bnW7&#13;&#10;b2iKwAn+a9jXk2urL2xcvzLV3NUtbZ8hCfKkOt9sixoTk3Y3RrGFuXA8yBG+8l0Noyl8qyFILiej&#13;&#10;Po0RdBfwSh36EHgeAianjbAeA7bAIm8ry1VOOPgIvNtxOZ6Mfx08T+E8FP+ZxPOGYpIaqVcSUzxP&#13;&#10;v+fQV257nzu2Dc+ja4LnbdeGEpfoKzHXrXjeqsBNq814ntZRVcCz5jyzT3H8fdJOskm7UC+LDKN+&#13;&#10;neGjr0OEGKtRb2lXUYy6O8RZB2ONxjFBeOgP8Mrxj//wB+989x+sw0q3Z06uadjqxnWwvvXdn9x+&#13;&#10;4V+5pukMzGXxcq9Q2M4bzHfmnC1mMNaIoYEzDRu2eiA6FBc5PGSE+ympFVk1gl0WUhjhhcMfgiXW&#13;&#10;NN2SYymfHFxkWmFrIynGi2lfQLXw05rL8j+/SxUORlwlhXKWetkIzjzJWNqp6LsOjxsGlAlRkKMb&#13;&#10;h1V2HpmMgDUoKqzKlTIVUDFub4MGtXMl+LZm19N5WE+uosfkcrK9rek8KfWlftffVeMZytZwqOfd&#13;&#10;MG5UoBz1YQsPHfqN6Xg34VUzEqkKlpiCiUJR96EeD2rYD+MeG02297tUP8KznN/vaT9GeK7Grd/c&#13;&#10;LZ65QUOlnS3wno4388fpNYXxWXjeKLcdXnfEc72VZgNHP4N4ntYt6a9NXFRB0wkZEzxvNX7cEd7V&#13;&#10;XMl4xvjZCD5D3cPfSIsUGTdZ2t1GX9vwXPGkjS1To5gI5H4VwwSnYxr6Wm9fHdaLme2RuibWHBfW&#13;&#10;WDRNIzEGdH3PPnRinEU7b9AuWsABHj3WfoWVX+LI3PrGzfjuV988eB1ST90p5O/2Wridhx69+MQ/&#13;&#10;+vWP/MZ/J0u5enpyKt57Xrp0Cc46dF0HeFY6Vt6txDK2AooJyDZ0UQzPC9ggKNJ+wNlora160kYU&#13;&#10;OUQTV7BUpGdnJH2rwofSAxMdj/doZReyVBppXgGnnRQCbWdQSqZ0OhpiZgy551OIoPpuuK/HcW6Z&#13;&#10;DcaywS0m4K7ejfo0XBMlpXox5YY4pw/bxleX2ZQkdZnh65qqaphuuzJMOPws1JF/T/t21rvzcFR3&#13;&#10;ZQKTc/A85YkAKjyf1W796iw817/Pmm13g+cKftvGtDGAu8D51jLDd3+P57vA82hr2V3geTK3xroo&#13;&#10;z/zufJxtGWtdPtU9NTdu8ocNPFeIHEPhbDzXMNnG16p3g8SYfpcrChTEIU+XJj9Mxx2aUkaFRl7/&#13;&#10;ptPWUr5wYUBAH3oRRjazBst48vzXX/nD//K903d+ex1WOO+ajv2O14I7n3xs58n//skHPnr9/ksP&#13;&#10;XtiPFx+/+eYtMhL7F/YRTUhiDEUgDRCY4jG92koTUx+XAjSthLUwszAcXqVaBUn8Sqov2ZyZ3gJE&#13;&#10;MjQogFNr+UgLbVf7k74bif7RJs/0flI3kE/7GChvRLRVFWcK6+ra8BXV1xkMays32FbPGQwhf48t&#13;&#10;fZJUbps/+qy+buvP1qsWBlv6ugGjerLKljHXfZ0KnKqKc8dXjWs6jrtqt+5n1eAGXLc9n/R5Y9zb&#13;&#10;+rOtbkwY/F2WGfV1gufzymyD3Qdt96eJ522C5WcZz+deZ+D5XOXmvD7c1XWHHt5tnR+k7Q/Vz/o6&#13;&#10;r89qbM2G5srQiMzm0x5eRqElmnmLw5MDrPpT2LnFhcv7iDby1umt/rW3f/KTn9x84X948+S1//lu&#13;&#10;+/aBBXR97TX7jzy6/8RvPL3zxf/ienPvZ4RAcD1gSrfLoCqXcU61Ut0X2VR7qZPcSzMilR82RY0j&#13;&#10;J+qrloRbfo84cvVOqhe1OrZRvmqzjitn9W5oaxJ9kMdU9yE3VasfFZcZaStbhnuWyvyBrnPqGP2c&#13;&#10;foeJ+n+H6s6C/TYcjeo8AxcjFfy8tup3E5zdbX+n9x9kzNvwV/dn+vA8PNf13bHxM+rY9t25eD6j&#13;&#10;vtFnsh0P0wdnwfTcOv4ez+c3ft51V8A6v87z8FxXN+Kn1TuZ/lvVMe3fFM91HdvuN3jCliFvxfOE&#13;&#10;V0/Hq99Fi5Tbv9hKq2KKI91yhQCPLnaY77UwM4NO1rh5/D7eOHztT14+fOGr756+jT52W5o7+/ow&#13;&#10;vHzjmpn5JQs7m5n55V+579f+x3t3HvhyY5qdUf0yusvy7YwObH+aj70cPfrrj+HD8LOfpkz864zh&#13;&#10;TnXcicHcTV0bk/BD1P3XKfNBv6u/xzllzurLWWXOg9vdtPNhcHGnOj5o3Xca37Z3HxbP+fqb6sPd&#13;&#10;1HdW2bud8x+mnb9tPH+Y64POuQ8L/7sRlB+2nbuB0fYy3Hinz2WzjAmaf1wfpIA7EQCaNk0ggBFE&#13;&#10;EyEmIpiA26vDo1eOXvqd7976+n+iR5h6+OjPGNb5109FQE+vB3cf+SeP7T/xH1rncM/8vl+63Fz9&#13;&#10;lFqN9Y8EgUTC0KIxTdovRqAcB5iSAKY91wAREbB0txDZ/010+f9P109rkv9daef/i9fftOL599ff&#13;&#10;jevvcfS3fJGEc7p5aXIC2+gZoMhpl3PM+jmatoFtDKKJ8Oix9Et0soY3HmZB2AVxHG6//f1Xv3ff&#13;&#10;67dfwe3u8KfT359KLedcO3b3ofv3Hvynn7rv6X+5t9ifN64FYeD7AD1fNuXUjlmAQ4V4xJAjT3Rv&#13;&#10;2QJOT6Uarg+ycjzrulsr0vhetmpid9sHmdQ2CkQrf2++O2u0429ybzb1R1Z/T78b92HcJrf0eQq1&#13;&#10;UajoCAqb7Wy+Ob/u7bDa/n772O/m2qZ7Z7iMIxzufv2R+7ANxmM8n7fWmO7ok426z6a+oeRm+bvH&#13;&#10;8/DvFP53xt8mTDbHcx4MNsf093jeHMtmyW39qXu52ZcxrZzFU+5kO6mxOu4Jy5jGddSYnNLcQF/D&#13;&#10;l2O62d7+WfAFgbINl2kpqP9vAowLQGYB636N1WqJ5XqJlV/DOmL30h7djnnzD5/52oOHywP42ONw&#13;&#10;ebB1u9SHvf5fUejHP8syagoAAAAASUVORK5CYIJQSwMECgAAAAAAAAAhAG3/RTwbAQEAGwEBABQA&#13;&#10;AABkcnMvbWVkaWEvaW1hZ2UzLnBuZ4lQTkcNChoKAAAADUlIRFIAAAGcAAABRggGAAAAXuQpcAAA&#13;&#10;AAZiS0dEAP8A/wD/oL2nkwAAAAlwSFlzAAAOxAAADsQBlSsOGwAAIABJREFUeJzsnXlgFOX9/9/P&#13;&#10;MzO7m93NfR8kIYSEcIuIHHIot4qiRRQKFY+K1KPaar0r2qpVv9raWitqrf153ycKohXEg0M5lEMM&#13;&#10;l5xJIIHcuzvzPJ/fHzOz2YRwmoPAvNqRzR4z88zsPp/n+Tyfz/vDiAgODg4ODg6tDW/vE3BwcHBw&#13;&#10;ODlwDI6Dg4ODQ5vgGBwHBwcHhzbBMTgODg4ODm2CY3AcHBwcHNoEx+A4ODg4OLQJjsFxcHBwcGgT&#13;&#10;HIPj4ODg4NAmOAbHwcHBwaFNcAyOg4ODg0Ob4BgcBwcHB4c2wTE4Dg4ODg5tgmNwHBwcHBzaBMfg&#13;&#10;ODg4ODi0CY7BcXBwcHBoExyD4+Dg4ODQJjgGx8HBwcGhTXAMjoODg4NDm+AYHAcHBweHNuGkMTgj&#13;&#10;R47MzO/ceWxubu4lnTt3Hvb888/72vucHBwcHE4mThiD8/rrr0cBcDV9fvbs2d6srPQbly9fvmRX&#13;&#10;aem8PWVlL5eVlS2a9ZtZC7Oysi5auHCh2g6n6+Dg4HDSwYiovc/hZ9GtW7df7Nq169ehUCgLgPD7&#13;&#10;/cuys7P/sWLFiu/GjBmT8sUXX7xpGMYZRATOGIgkhCQwxsAYg9fr/bCwsPDuZcuWfdPebXFwcHA4&#13;&#10;kenQBic1NWlmTU39v4QQLBgMgnMOxgCA18TERL/JGHPt27dvCmcMjBGIAEnmv4wxKAoHYxyMsarE&#13;&#10;xJQ7d+3a/o/2bpODg4ODDWOsN4A+AJYS0Y/tfT4/lw5rcGZfM9v/4LN/WS4ldSMQ9JAOZlobgAhc&#13;&#10;4eHHtpFpCmOwDQ445+R2u+e73e4dKueGYchSt0v95o3lyz8d1KlTfdu1zMHB4WSBMRYF4BIAvQHs&#13;&#10;BPA9zKWBHgAGABgGIBFAKYAV1r8CwDoAbxHR1rY/62OnwxqcvLy8i7Zv3/6qFJKBEaRsaIfCWfgx&#13;&#10;Wcbm8K1kUBQGRVHAGIf9CZfbs9rtcj2xZ8+ep3Eku3FwcHA4BIyxdAAXAugMYDCAQce4q1IAqwG8&#13;&#10;AuALANthGisPEZW1wKm2OB3W4MTGxj5aVVV1Y3hWY9kCBgY0THRwpO1jMGc8nDGQtTdVUcEYIAlI&#13;&#10;S0ubsW3btv+2dDscHBxOHhhjmQDmwnSTtSSVALYA0AD4ALwJ4AEiKm/h4/wsOnKUWlzkHwyWsQGZ&#13;&#10;BuMojI29AwKDJPOzIEA3dBhCgHOOsrKyJ2ITEmYxxvIZYzEt2RAHB4eThuvQ8sYGAGIB9IXpissF&#13;&#10;8HsAyxhjl7TCsY6ZDhsSLKXcB5hGxZzl2DMdhrDFOSoajBWsoAJmPdYNA1IIbzAYfALmSKKUMfYU&#13;&#10;gL8Tkd4S7XFwcDgxYYz1BTALQA6AIW146DwALzLGPADeABAgIqMNj38AHdal1rNnz3N/+OGH96SU&#13;&#10;jHMOKUSj1w/VqkgnHIt8ssmHuLUWJORB9/YXIrrtaM7bwcHh5MGKMvsYQGo7nkYtzPWdCgD3E9Hc&#13;&#10;9jqRDutSGzduxmeqqv6oqioURQmvu9hbU1iTf5s+tj8U+VlJBHFog3wjY+zUozx1BweHkwBmul5u&#13;&#10;RPsaG8Bc0+kGM0DhNcbYlPY6kQ47wwGA9PSsSfv3V7wohOHS9eY9W8z6D2s0hYkwNVb7D2aojoC7&#13;&#10;iejeY/uog4PDiQozw10XAhjazqfSlCCAUUT0RVsfuMPOcABg9+4db3i9UX8GUTXnDU1piFxDeE2G&#13;&#10;g8ABKIxB5YDCTZcZ4xxgHLCUB46BU35mMxwcHE5AiEgCWN7e59EMbgC/aI8Dd+gZjk1cXNxsRVHu&#13;&#10;jo2NRUlJCerrD8zTVAA7lA2wItFkyxy+FMAAItrWMrtzcHA4UWCM5cA0OsmteAyzTwM1Wp8+DJUA&#13;&#10;7iWiR1vrvJrjhDA4nPNXLrvssosfeOABbP1pK7Zs2YLvv/se3377LbZt247q6ioEAgEQCJxxKKoK&#13;&#10;n9eLtLR05OV1RqfsbBQWFiAhPgEfzv0QT/zrCdgzJimPyCw9QES3t2ojHRwcOiSMsYcA3Nz8a+a/&#13;&#10;R9sNm3mDDYaGYLmrTPkUK+H9iHY6mog+ObqjHzsdNizaZvLkydlg7MwRI0YgJSUFSYlJGHDaAFw8&#13;&#10;+WIYuoH9lftRU1OLUChohlAD4IoCj8eDpKQkeDyeRvtb8/0aAIDCFRBJM5KN4XBqBRMZY/cRUW3r&#13;&#10;tdTBwaEj4vV6Hw0Gg5OFEDlNX2smOLbhNctwRL43EgKBInZgR91yZnpvjtCIjQPgGJwj5aOPPh6X&#13;&#10;mpKaMnr0aBBJhHQdilAAMDAOJCYkISkpqdnPEhGEEJBSQlVVMMawcuVK80VLsEBVuHljpXlDZfN3&#13;&#10;sQjAKADvtkYbHRwcOi61tbUlfr9/QW1t7ZWRz9sqJuZjDs5NA2N7VWxjwxgDt/41g5uk+bkmXZG5&#13;&#10;Xk2QskE15SD9VSQVP7N5R0WHDhoAgJqayn45OdlITk4GwKCqClRNgeZSoKoqwAhSyIYtwkVmiXaG&#13;&#10;SxUAwN7yvQ2vAwBM8U95+CmqEx7t0K6MGDEiLqcgJ6+oqKggPz8/v1evXqk4AX7jJwLp6envqqoq&#13;&#10;7b6GwZyB+Hx+pKammWVTrMEv5xxFRUWYfc89mPrLqSAicFUFVzg4I7BDhNSaOe/mi4rCw7mEB6ES&#13;&#10;pg5bm9HRZzgMQGbnzp3NXByiRsYDsFQIOED2kICarMuEJXBMAVBdNxNxpbSfO+KpqbcF2+XgcEQU&#13;&#10;FRWlaxofs23bzsn19fUFABI45yoAklJWeb3evXFxcZ+5XK7nt27duqq9z/dkpbi4+MO0lLS/7a3Y&#13;&#10;+zvOOXRdR0pKCp7993/QvXsRPv/8c2zctBHp6eno1bsXevToiYT4eOzeXYIvvvgC27dth6opMOTh&#13;&#10;lYgJZrK6lOJQbwsAuJ2INrdcK48Ae3GpI27du3d3AVh/2223ERGREIKEEGQjSZIkIpKSpJQkhL0J&#13;&#10;EoZBhm5uuq5bn5U0duxYAkCcc2IsPJY4ku3h9r4eznZSbUqnTp1m+Xy+HV6Pm6I0hVyqQgpXiDFG&#13;&#10;jDHinJOqqqSqKmmaFoj2+d6++Pzzc4+Dcz8pt7v/8x9PQkLCqwyMkpKTadmyZUREZBgGNUUIQcFg&#13;&#10;kIiI3nvvvXBfpGlauM9hAHEGUqyNMfM5dmT91W3tcQ069HQ7KysrFUBKUffu4ec45yCSICIwMHP6&#13;&#10;ac14rAAOc9bDGCIl2CRJcM7QqVOn8H6OMi+nriXa5ODQlFtvvTU2KSlpYmxs7KNRUVFvRkVFvRkT&#13;&#10;G/NJaWnJE4YezJTSsL7zMvzdJzLXAgxTBxBSSnddIDDx/QULFqekpP+qvdt0MjJ7xozAyJEjryXQ&#13;&#10;1l/9ajpOO+006LoeDg6wN8DsfzRNgxACEyZMwL+feRZd8/MRmeBuS0ZyRQHnHApjYSnJg2EtI3wI&#13;&#10;4IlWbexB6NAutR07dvSIT4hP6NmzBwCgvLwCgiTSUlIghLB8pdb/GAv7RwFL9JPzcOSHEOaP9uLJ&#13;&#10;l+Cll15CKBRqZHAU0zMHydjBtNVqWrWxDicjWnpK+q9rAlWzQkGjpzAMSDLdxMFgECAKD6CIwRxc&#13;&#10;NdPdSCLAUj0PhUJZhlHx35SUtNSyspK/AmhXMceTja+++ioOjCWcMeQMAKZ7X9O0A94XaYBCoRAu&#13;&#10;u3wGzj57PF555RUsXbYMu0t2AyCsW7sO5eV7I4xW88c1KxwrAICYmJi3ysvLK1urjYeiQxucH3/8&#13;&#10;Madbt27o2rUrQsEgLr54MurrA5g/fz780X4Iw7AqejYECGzcuBGMMeTl5QFoUCUgAkLBEM44YwgK&#13;&#10;CwqxctVKM+jAQpBZZu+gd7RJuQQHh2PliiuuiAaAuXPnPr6vct+v7NmKbDIKBtCwBmmPbKmxIG3k&#13;&#10;W6WUYIxBGAbKy/c8lJaWiZKSnQ+3VbscgKqqqkK/zxeTn5/f+D5GQNK6z9YatKqqEEIgNS0Vv73h&#13;&#10;twAAIQQURcEbr7+Bqb+cCgCQhxDosvs/wzDAOQpapXFHQIc2OIZhFGVmZsLv82Pnzp347LPPAAAl&#13;&#10;JbtREFMAKAp03Zy5aJqGkpISjBg+HGAMK1esRHJKcnjWY7vZ3G4XMjMzsHLVyrAxio6Oxjnnnoue&#13;&#10;PXth+bKlePfdZqOfi9qu5Q4nKmPGjPEtXbr0bQAIBAIjiQiGYRy8c4p40DTL3C4qGPkeIQQUy11T&#13;&#10;WVlxZ58+fb5evXp1m2tqnazU19d369atG7rk5YUHADaRg4nI4CcGFo41tF8X1ow1r0seNE2DYRz5&#13;&#10;RFXKlhJZOXo6tMEB4O3cuTMAICU5Bddfdz3q6uuQn5+PV199FUSEyZMnIxgKASDUVNdg565dUFUV&#13;&#10;wVAwvBOy3BS24Tnv/PPxwdy50HUdfr8f77zzDs466ywAQHl5OVasWIHt27c3PZdcxpiLiEJt03SH&#13;&#10;E43XX389avXq1Y/X1deNBAAOBpA84kQ+O/GvOcNjf9YO9RdCQBgiprh440MAhgNw6jq1AQpjgwYN&#13;&#10;GgSvzxc2GhQ5K7VhOHANmWyh4YaZbnV1DYQQaLqHBtFi63thaUcqigIp5Q+t0rgjoEMHDQCIyszK&#13;&#10;BGAu+v/1b3/D008/jXXr1mPatGlYtmwpOOfgjEMKQm5uLp577jm88OILSE9PN0cF1g+Rcw5VVSGl&#13;&#10;xBVXXIFnn30Wffr0xTPPPIOzzjoLUpgLsPHx8RgypNkaShkAEtqq4Q4nHrNmzbpu3759MzhjVtKe&#13;&#10;AJG0sseZtTXTOUUQaZOalCUMP0FEkEJAURUYhj4oMzP7itZpkUMkkydP9gd1vdfQoaZ4tD3QlUJY&#13;&#10;OTgUXm9uLmCJCJCCIAwKr9e4XS7rvQ13nlv7sL8zGgM0MDBiAFgoKSmp3QRFO7rBSY6LNZdOiCSC&#13;&#10;wQAA4LHHHoPL5cK1111nGRUyDQ/nuPTSS3Hx5IvDNxhEZo6Ofb/IND6XXXYZli5dgosvvtgKMDBn&#13;&#10;QLquo6qqqrlzcQNwtUWjHU48nnrqKW9VVdWlpsvEtAxCSDOfAnbkEouIuDy42QnHvjaxPnYFWyKA&#13;&#10;MYJi/Sb2V1bcOG3aNKdseiuzfPnyTI/Hk1PYrRAATKV668bIiAhDG4pYkzHXdKxnLcktIon4hIRw&#13;&#10;NFvk58ju1yxJT7O2l0R8YsLTxcXFzgznaJk9ezYH4HW5zD6eCHC5Xdi7dy/efecdzLj0UuR1zgMR&#13;&#10;QdEUKFbooD0VVRUVqqKAcSs8GtTIPyqkgNvtDvtZbZfbuvXrw2tFTdgDYF/btN7hROPP9/55khCi&#13;&#10;SAgBwzCsdRtLw08ygHEQGBRFhT8mxvo+Hj5s396H3XdF2iA7ECEUChUsWrSob2u1zcFk69atmQmJ&#13;&#10;iVrX/K4gAH+4+WZccMFE1NTUWFG0IjwlJTJvVjAYxNatW8MzFvu+cysqLSsrE4WF3cwBNFmSONYm&#13;&#10;ARgSYKoGUlRomrbij3feeStaTCj/6OmwBseC2yM9KSUUruCTTz7Bnr17cMklZlE7RTFdarY7ISwt&#13;&#10;wc0tMq6jwf1gTj+bahoBwLZt25otfwBgORFVt0YjHU58KioqRkgpWTgiLVKCiTNwRYEQApMmTcKF&#13;&#10;F1xg6f9pUBVudUSH3v8B33MyR8gkJRTGEAoZjjRT65OalJjIfD4fpDDw9ltv4f3330dZWRlUVYWm&#13;&#10;NThI7H5qzpw5GDhwIDZu3AgwwBAGFEUJaz/6fD4MHzbc/AwaQp8VVUWn7E7w+rwIhULgjNXFxcXd&#13;&#10;ec0117Rr+kaHNTjr1q1jAMJW3VwYJXTK6oTo6GhM/eUvsWjRInDOIYyI6aY1cmjkkojwQZgJvbaf&#13;&#10;29RfE4aAYSVc8YP/sjMYYykt3EyHkwWOPFVVEVlIMPwSYzB0HV27dsWcOXNw3fXXw+/3g0hC4Qyq&#13;&#10;wkz32BEmKkswEBiIJDgEiAg1NVVXTpw4wwntb13iEpMSzevOOM4aORJnnXUWsrOzsXXrVixdtiyc&#13;&#10;L2gPOBZ+thClpaXhICX7edvjAgCDhwwCAHg8Hggh0KN7d/zvf//Dkq+/xrJlyzBuzDgEg8H6LkVF&#13;&#10;W9u+yU1oD3mDltjuvvtuDuDzfzz+DyIiqq+vD0tBfPnll/Too4/Srl27SAhBekgnKSUREUlpyd1Q&#13;&#10;xN9CkjAEGYZBhmGQiJC8acott9xyKLmIBQB87X1tnK1jbXffeHeCz+fb7fF4SFGURt+pyL/fffdd&#13;&#10;srnwwgsJALlcLnJpKmkKJ36EUkwMpvQNA0jhjFwuF3HOKSkp5fH2vhYn8gbgjxdcMJF0PUSBQD3V&#13;&#10;1tZSXV09ERGdfvrpNHLkSJJSkq7rFAgGiIjoob88RD179KSSkhIiokZ9kiHMPqqiooKGDB5CAKiw&#13;&#10;sBtt3rSZiIgCAXMfe8r2Us8ePUlRlMfa/Rq09wn8zBv4wYMP/oWITINjGEYjLbWmCCHChsc0ONL8&#13;&#10;v621Ji2dNd0gPRQiKSXNmz+fbr39Nrr99tvpzDPPPNyPWQA4tb2vi7N1rC01JfVhS+8srOFnbpwA&#13;&#10;U9fv3nvvJSKiYDBIQghavWo1dSvsRoCpr8VwhLp/rBkDZB1PURSKiYl55pxzzolv72tyIm6Kovy/&#13;&#10;S2dcSkREtbW1FKg3jc2XX3xJAOi55/5DRESBQJCCgSCFgiGqq62jstIyItnQf4X7KyFI100dtpKS&#13;&#10;UnriiSfoiy++ICKzTwuGQlRbW0tERHfecScBeKe9r0FHz8PZs2mTKXZKZOYWuFwuVFZW4quvvkJB&#13;&#10;QQGEFHj//fdRVVmJO+64E5pLawgECIfumDAy13UMaUAICVVj+N8nn+Khhx860vPhANJbupEOJy4Z&#13;&#10;qam3V+zbdxOIIIQBGeHuJZKIiYnB44//E9OnT4NhGGBgCIVC6N2nN56a8xTGjR+Huvo6MyAmQnIp&#13;&#10;MlKW2V9yZkc+NQ4eIKKwNEptbe0Vn3/+ebdRo0b96pNPPmlbJeETGyalTI+NjQ0/IYmg6zoefPBB&#13;&#10;dM7tjAnnTkAoFAIkgXFzLcbtdiPKG2Xe+0YuUwLIDB4QhkBqagpmzZpl7tdKZrc3AEhLTweAAzV0&#13;&#10;2pgOu4ZjUVpcvDFsQGxhu9WrVuPcc89Fj549UVRUhJt+fxN+/PFHs+BROBy6IXwQsAIFIu+n9dgQ&#13;&#10;Ry015ZQpcDgisrKyfl1euf8+zjm4wqFwpVF9pqKiIrz+xhuYPn2a+d22QvY1VUMwGMTQ4UPx4IPm&#13;&#10;YCgya90uvqVYgTHg1Ej6prn8UXsEyhUF9XX1Q7766uu3x48fn9xmF+PEhxFRlMfdUGHY4/GguLgY&#13;&#10;H837CA8+9BASEhPD90DRFKiqGUVrzY4a1veIwjfT7r+klOEBR6P3WSxftgwAylq/mYemQ89w8vLy&#13;&#10;Fn3//Xc3r1mzhvfs1QvC0EFEGDhoIBYvXozFixdDURScNmAABp5+OhgUSEOCcXP0aGIrSgORFsc2&#13;&#10;YN988+3RnlZmy7TO4UQmKSnplqrq6j9xACAzqIUpCmQohLFjxwAA3njjTfj9fui6Ho5KsnW2bF2s&#13;&#10;a6+7BomJCZg5cyaqa6rh0jRIKRoiLokgqXGk5cEgIhihEBRVhRBG7xUrVjwE4EpYMoIOPwszOJAa&#13;&#10;F4AMBoJQuIL//vc5REf7MXbsWHMWSmTl6TQQvoeN+qnGr5NoLFvg8Xiw4OMFePOtN2VacvKHrdCu&#13;&#10;o6JDz3DOGTToy7179+546aWXwBmDqmogaebYDB48GLfccgtuuukmDB82DIqiWT9UO4vXDH22gtKs&#13;&#10;ILXGSVdEhECg2RDoQzGTMRbfQk10OAEZOnRo76qqqtsNXdeENNUEiBoik3Jyc5GTmxuOROOcwyxe&#13;&#10;j3BIvx3RZhgGpkydggWfLEBubmeEdB1EZlKhJIKQFDnQPWgWO4AIRQPzfVWVVTPS0tKGtvb1OEmQ&#13;&#10;jDHdlNky0XUdffr2wbPPPov169dh586d1v2xu+WIpE8pw67PhrxAFu7PGDEQyKwKauUbqqqKnTt3&#13;&#10;4trrrkVtbe3/dpeVvdkO7W5EhzY4f3/hhSoAX7zzzjuorDSz/3XDMGVoQgKGbkDoAsIQYDCNDXjE&#13;&#10;D86W+gDM6ai0cyAIiqJi+7btzWmmHY5CAKe0WCMdTjhWr159FWc8RlEUGIaAIawa9VYHExMdjZjo&#13;&#10;aABmrXtFUSBJWO8VEKIhI91WND/99NMxf/48/O53v4PP70dINyBkY41AoMF1ZtNQI8oeLZtrobqu&#13;&#10;I6SHEAqFprXVdTnBIc55mZ3DF5ae4RxTpk7BqlWrcfnll5v3xjIsIBa+V83PTxs6MGLmZzZu3Igl&#13;&#10;S5Zg5cqV+PvfH8O4seNQXFy8qGvXrr9HOyZ82nRogwMAvXv3fmDDhg0//fGPd4c1hSQkwAHOFTDF&#13;&#10;SvJkLGz9G+6TXYjN8nUDsPwPUBUF77z7Dnbv3n0sp5Xfci10OJG46aabfFLKsSxi4GMamwbls5yc&#13;&#10;HOTk5AAA/vTnP+GuP/7RGggJM7BACktmnmPFihX46MOPIKVEQUEBHnnkEXz66ae46aab0L17dxCZ&#13;&#10;gygiQrduRXjkkUfw5L+exOjRptsuvLjMTKMkYZcnNvum+vr6X4w/f3x3OPxshBAb9u/f3zBTiajN&#13;&#10;FR0dbSnWo0FtwHKtkZQNgqxNBgwAIKSpjMI5x+zZs3HG0KEYOXIkfvvbG9asWbvm3qlTp563YcOG&#13;&#10;79qupYegvcPkWmJLSkqaoqoqvfTSy2RjGEaj3Bu7/HQ4rJCk9bqZlyOlJGnl4Nj5PL/73e+OLNT0&#13;&#10;wO2J9r4mznZ8bueee+6gqKiokMulkaapxLn5nVFVlVRFJQD0wdwP6IO5HxARUUFBASUnJ9P+yv1k&#13;&#10;EwwGyTAMCgVDdFr//gSAtu/YTlJKqqurC7+voqKCnpwzhyZOnEijRo6kdWvXRuwjRBdNmhQOq1YV&#13;&#10;hThrXJ7Y7XaTy+2inJxOM9r7up0IG4CrRo4cSbquh8PbbcJ9UETIsxCChBQNj5v2YdYWCoUoGAwR&#13;&#10;EdHkyZMJwLyCHj1OW7Nmjb+929x069BBAzZ79ux5NdoXnTt9+rTZS5Yscd10003o1Ckr/Hpzfmvr&#13;&#10;C2C+bgu7K4rpxzbM13r37n2spzSUMRZNjtSNQxO+X/V9NyGEZioDExTGwtLxUhJcLheSkxqCw84/&#13;&#10;fyKEFIiNicXcuXPBuYJx48ZahdQEFEVFfHx82OfCOYce0kEgxMbGYOZVV2HmVVeF9yes0bLLpeHq&#13;&#10;q6/GW2+/DSJTnJZFuHDs34wwBMrL9/Vsy2t0oqJA2bxp82bU19db63PUqB+C3Q+hsRIKNXGoRd6j&#13;&#10;yM8KQ2DPnj0A8OOGNWvaTRH6UJwQBgeArK6tfqBr167f/v3vjz3w+uuv9evbty/OP/985HftCgag&#13;&#10;qqoSK1auwupVq/HEE/9EZmYmQiEdLpcZmk6MGvIVYC7ojR9/NgoKCvDjjz8e7flsBhBoqcY5nDgE&#13;&#10;jWC+rhvg3FzkDefOmN4T+P1+04DADHW95557EBXlQUXFPlx99Sz89sbfYvz4cWbOmduFl195BSE9&#13;&#10;iMzMTLO4GjPzN8BMKXsSpiCk7Uq2RR8BICrKGw6hZYzC6ziRfaBVLbchltfhmMkvzF9XXFxc8dab&#13;&#10;byVcOuNSUzrLdOyH7w3jBw6MDzVYDv/NTNdabW0twOwvwfHHiWJwAADFxcUfT58+/csFCxactWDB&#13;&#10;ggs++uijCQCS7NdVVcG5EyYgKirKupGNP09k5eeQ6cOOjYlFVlanYzE4/yEip6CVwwG43e6NDSrP&#13;&#10;DBH2BgDBG+WF12umcgkhIK08sPfffw8etxu/uXpWuAKooijIzc0JvzecyMytvLKGxQBIIQFmjpXt&#13;&#10;DqyktASGbphrm1avZxdoixx9c873tuY1OVn44Ycfdnk8nufvuPPO344bPx6JiYkwDB2qooI1+FlM&#13;&#10;wvlS9oyHwq8zxhuMjh1xa90zzlg45ep4pMMHDTTl+eefry0pKXlf1/XL09PTb4+KisKcOXOwcNEi&#13;&#10;fLf6e7z15ltISDDrpKmq2uBftCPUhIQUDeGI1hdA4Mhv4jcA/tfiDXM4IcjPz9/COQ8X2mpKOMzV&#13;&#10;es1llch45ZVXcN7558Hr9R4w6g3/bSuiRxobWCH+ILN4lxBQFAW6ruPll182n5fSipRrqL1j71dR&#13;&#10;VHTqlL669a7IyUVMTMxrO3fuwNNPPw1VVSJmmNwKIjCX0KjpsrD9DzVxsdk1vay3SGr3QLRDcsIZ&#13;&#10;nEj279+/z+12Y/z4cRg+bBiKuhcBaDxNNY2NKdMOYT4GSYDIinNXANM9dqTJb48RUbMV2hwc0tPT&#13;&#10;1wHYwxV+gA+eMQZhKQVHlicAAJem4aN587B58+awBL2NbWAYs1UKItYtGyY50Nwa3G43Nm/ehGnT&#13;&#10;p+P111+3Bl32rJ4audMMwwBARlFRr22tcS1ORsrKyr6KjU248Z577qGXXnoZLpcLXOEg2AXYAGkN&#13;&#10;fu1BMFkGpdGQt0mpFcBM7ZCGOMDldjxxQrnUmqIoigSA+npzOYUkgXEgHItjY/9t5yKQqXMU5XHB&#13;&#10;7XEDZjXPI/WLHt9DDId25YUXXqh0u937ASRHdgzmIIgjGAigrq4OAKAoCkKhEDRNw1//9jfMmTMH&#13;&#10;fr//wJ1GpJU11UgjEMABI6jj1ltvxqbNm7F82XLs2mWG+5uVIptosAFh1zIRhN/vP+rsZ4eDs39/&#13;&#10;+d/cLnfBZZddNmvHjh249tpr4fVGhV9vOvOVUoJA4YEFERDOWG9UZYUgj19bA+AENjgDBgwoIJLT&#13;&#10;7UxtIjOKI3LU18gNYT1m4OAgaIqC0tJS/Fj8I3JyctTa2lrs3XtErmynJo7DQTnvvPNc8+bNc0d2&#13;&#10;Kgq3FvMBVFZVYcuWLQCAgoICuFwuSEnIy8vDgw8+GP4M5xwhXTer1rKGaUzTfA0JCU3RULm/Es/+&#13;&#10;+z/YX1kJxZbJiVinsWdFgBm1yRjAVRVgzLVmzZpOANa19rU5mQiGgtfGxMQU33LLH254+eWXsidN&#13;&#10;moRRo0YhNiYWBFPUc+euXdi0aSOm/XIa/NF+MDAzX+qQew4ndR2XnHAGZ9CgvkM2FG+7omp/9XmK&#13;&#10;whI1zWVGBEkCCTKj0TiBgYMshyJDQ3JoKBSCy+WZPFc1AAAgAElEQVRCVWUVzjvvPGz76SesWLEC&#13;&#10;d911Jxa9/y24RiirPaSHYVdbtNOhY7J3797+AMu0a9Ar1ndQmsNWGIaOJUuWAICpq0UEggQjBa+/&#13;&#10;/jpcLhcyMzLx3H+fw9Jly/DO228hK6uTFTRgEh5IkamADpiVamutmZMtkxJJw6CZrGRoMyFUSmIb&#13;&#10;ftwwHsD81rwuJyGyqqrqr4MHD35xzZrvpt15552z7p59d16UJ4rX1wcgrGCR/K75uGDiBYiOjm68&#13;&#10;dmev5TTMRK21nON7inNCGJx+A3sWrV27YYIMiVF+NXFIZV21d9z40SgoKMSTc/4FTdPMcE9mDQGl&#13;&#10;paArEY7qsUURXS4XVq1ahRtvvBGbNm3E/PnzUVRUhO3bd6B78lDkpfTCj3uX4fuyRagONprxSABz&#13;&#10;rc3B4QBmz57tWfXd93dJaSicrOX5SB+W5dpa/V3DGr0dMcm5gm+WL8fj/3wCgUA9YmJicPElkxET&#13;&#10;EwthCDO82vbnm5FKkJAQUkCFimXLl0HXdSvsuRmvL8EM0WUwV6aZWfGWwKAH9Av79es3Z8WKFetb&#13;&#10;9wqdfHz11VdlAB597rnnnr3yyitv8Hm9d99xxx1ITEpEVmYWTj31VKSkpJjfgaa5OWRJclH4meOf&#13;&#10;9s48PdZty5Ytntzc3DG+6KhnYnzxlV0T+9OwnCk0pdcfyYVYuuvuO+nrr78mAPT3fzxORGaGdjAY&#13;&#10;pGAg1PDY2mxeevkl8vl8VFhYSMuWLSMioq0//URJiUl0dv51dM2Af9E1A56k6X3upfyEU4kxRm7V&#13;&#10;S1xB0BOt/DM+2Tvu1ltvdQpYOVvTjcXHx9+vahq5XS5yqwq5FEYqZ6RwkKaA3BonhTNKTkmh5JQU&#13;&#10;2rRxExER1dbWUSAQJGEIWrlyJX007yPasnULEREZIYP0gE56SCdhRBYYNKtDBgIBMgyDzjnnHFNV&#13;&#10;QFUaqQk0tzEGUhgjVeHkcmnkdrspOjp68cMPP+xUs23FDcAve/XuTfVWYTYbKU1FAlsXRUYWjTQE&#13;&#10;BQNBCgQCVFdbR/369iMA/2zvthxs62hRajwjN6lbdteM3/br12/Brt275vsp/YqxOVfHjO5yGXqn&#13;&#10;joBH8QPMQGFhIQYOHIiJ50/EjTfegO+/X2P5w6XpPrOi1RVFgcvlwt69e/C7392IqVOm4swzz8Rn&#13;&#10;n32G/v37wxAGFi9ehLp9BpL9GdBlCCFRjxh3MnqnnYUoNRpnF/4GI3KnuTK07r+hGt9Hjz326PLE&#13;&#10;9JgHOuWlnzZ6dP/YwzfL4UQnNzd3YFVl1S0kpRmJZi0DN2TgWJFkLg17ysqwp6wMd919N4gIiqLB&#13;&#10;EApCukTfvn0xbuw45GTnIhjUIclUCeCch2c3TZFSht1pTYsONgdZsx0pJUiYEXP19fVnPPLII3e0&#13;&#10;7FVxaIIbRKirqwURwRCGGejUqJtmjSLUuMLDywHMUq04njnOTw9Yu3atKzs7rUd0YtTdqosvDu3T&#13;&#10;lvuqcv/WP+GCM6K1JPRJOwup/lzoIgRBBnZXbUFSehwGnj4YAPDKK69g8MBBGDd+HL788it4PJ5w&#13;&#10;yKnL7UJdXR1effVV9OjRE//615N4+OGH8dZbbyE9PR2hUAiqomLR5wsRq2bCq8XYIxHoMoQYdxI8&#13;&#10;qh8kCT2ShmNM3lWYUHADhmZM75KoF95au0d+vXDhqm+80e7n8gqyh06cODGu3S6kQ7vx1FNPeSsr&#13;&#10;K+9TNZUrnIOkWQRQEkHATKUQAjAEIaQb4c7jpRdfwJynnoLbrULlAoBAIBBCMKhDD+ngDOAcpsGx&#13;&#10;Q6KbcawQkRnujwbxlMOtKhOZ56VbytFCCpSXl/8+IyPj1Ba+PA4NGG63Gy6XO1yRmECQZKVtSAlm&#13;&#10;bRQZLg1ERNlyAAi2XxMOzXFrcGbPnh2T3inlpl59ey4vK92/PEF0mT280/TB4ztf6x/T+XJwpkAh&#13;&#10;NzKjCxCSZtgzYxy7KzejsEdX5ObmIhgMQtVUvPX2W0iIj8eIEcMxd+6HcLtd0FwaXn3tVfTr1w+X&#13;&#10;XHIJBg8ZjPXr1+Omm24CAASDQVMWXghs3foTUqOzwZmCcAgpEVyKB353PEqqN0GQAUEGvFo0uiT0&#13;&#10;w6i8yzAh/7fK2V2uzc+NOu3SvTurPn9v7rvLo+O9D02YPCG7nS6rQzvwpz/96fyampozgYjoMSII&#13;&#10;Ijvly0zak+a6iW1wFEXBDb+9AS+9/DLcHhc8HnfEGoylAmBHqR3CgtjlBmzsPsrMWre2iOeaQ1M1&#13;&#10;cM5dnPPzf861cDg4brdbcbndcLvdANCorIS0jItVRcU0NHaggBWeaAc9ATh1wLBhw2a/s/C4G+Ae&#13;&#10;d0EDmTlJI0vLyi9QSTsz3tOpe7/U/sj0FyA9Og8K0yBJICSCWFu2GAVJpyFK80MXQZgyIRJl1dsx&#13;&#10;pGgYFM4RkuaiaVJSEt5++23cf98D+PXMqzDjyl/jx3VrMff99zFw4EDcedddmDplCjRNQzAUCmeB&#13;&#10;K5wjGApix7adSPMOAFFD7icBUJkKl+JBRWCXmSwKQJKAtN4XpUbDFxOHzJiuKK/biW2V6/K3Va69&#13;&#10;ecF7H1/q8vG3E2MSX9q9e8/n7XCZHdqQffsqzyAiSKvYGpgZEUYHTkYAIDwDZ4whGAxg5lVXYcnX&#13;&#10;X2HatOk4pd8p0FRX+L2VlZWIioqCpmkR6TQNShmAmcAZDIYaF7VlDUI2jdQFDtEOKQSqqqrOe+65&#13;&#10;5+6fMWOGoxX489B8uV171lVX9vEz2UvW1uYGg8G+Pp8PCrelaxq70whNFCbC4jcMxMzCkxdNvgjV&#13;&#10;tbXDvvvqq4Wlay/cdN/UwA+Cq6sJbG1Sp4xv96xff9Q6XS0Jo4N969uQadOmxcz9+P3pdbV158cq&#13;&#10;6aMzfd2Q5u+MzJhCeFQvJAkIaYBAULkLP5QvwdrSxTi74Gq4lCgQyfD087UV/4d7/3ETrr/mBtTX&#13;&#10;18Pj8cAwDGiahk8XLsL0SRegh1GDRZU6Lp/1Gzz5xD8BwKovYuZ2SmHWl3C73Vi2fDlGDBuB8bnX&#13;&#10;IsXfCYKM8Hlrihsrdi/Atsq1OKfrrPA5NIfCVChchS6C2FG1ATuqfsBPVWuMoFr1njtKe2F/afXb&#13;&#10;rX+lHdoB5vf75wWDwTFmiWi7wieOKEkvMpnT6/Xi9NNPR25uLogIFRUVWLVqFW659Vb8ZtasRgoF&#13;&#10;DFZSJ2OoqanB8OHDsXbNGqiqCt0wv8ONAuQOfNgIu9CblDI0YMCAHl9//fXGo70QJzmuot69e23c&#13;&#10;vv10Q5enAHRKNhc9T4l2uytCOr4XGmbf/UecedZIdC/qHq7oaedLNRZaa4w9a1YUBYYUGH32ueiy&#13;&#10;6nNM7ZyCFVUB/FAbQnFtED/Uy6oyie8ZU5Z5vZ7lPYqKliz9/PMtbXkR2nuGw3IK0s7eu3v/bD9P&#13;&#10;7p8fPwTdk4ch2hVvGhnSERINAynOFNTrVViy/R2ckjYGPi0OIWElQTMGIXTUUAVqqmsAmCPFUDAE&#13;&#10;t8eN9z74AFOm/hJXJHDcUZiPxzaW4uk33sBvZs1C7149zQgKSyJCSjOYoL6+Hrfc8gcg5EZMVIJZ&#13;&#10;2C0CIkK8JxXr9nwBXYbgUjwHHbYKMiCEAQaGnLie6BzfG70CZ6rflX164daq1RfGJfkez+9edP83&#13;&#10;n39zTBXfHI5PZs6cqTLGkuyBXYQn5IgIr7lwjkAggM8++wyKoqCgoABenw9jx47F2DFjEJ5BSWvn&#13;&#10;rEHCSUoJISTAGq/wkLVzbi1EhwdLzZybvS9mGjDvsV6Pkwzmycnp7OLaGXXle6906YHTMxm5sn1u&#13;&#10;nJXkx5gkLwp8brz40x6s3B3CpEkXHaBiD+CIXKY2t935R6yYPw8PD8tHiktFF78HDIBOhB+rgzGf&#13;&#10;VNQO+aKibsjmqv1YsXTpXjU+8b9Csle7dz9109qv51e04rUA0I4Gp/+I/klrv1nzL7eMvqB30lil&#13;&#10;W9JgeNUYCDIajEgTVK5h/b7V0Lgb+Yn9YMiG+uAcDEFZB4kQXnvtDVx/7Q1wu93QNA1zP/oQky6a&#13;&#10;jKmxCq7rko4qQ+KKzsnYsGobzr3gQsx9+0306tWrkQov5xx/eeABLPxsIXLj+8DFow7oJSQZSPZl&#13;&#10;QWEq9gVKkOHvAuMw4nkECp93tCseQzpdhJ6B4Vi+6/1rVy9ZdUFiStyN5WX7X/+Zl9fhOOHUU0/F&#13;&#10;iy++yIQQEfp9R/55zs3vNmMAV1QEQyEMGjgQ73/wAdxuN6KiTEkUKaXlfpEHKjfJhqCBA4hIR2MR&#13;&#10;U57mztEsewyoXq9x4KsOFsydnt7No7rPrN5TcnG6R+2VoyH+zHQfTouLQ6ZbQ4JLgcYYgpJQZQhk&#13;&#10;+NyoqdyDL77+GhdPmgRNVUwDD1iDBHNk0Eh5z7pBUsrw7PPJZ/6NJx55GH8sTEGyS0WtaLjnDEBB&#13;&#10;tBvdYzy4KjseJQEDW+qCSW+XVP/+u1rj9xtXLNzsjk9amJSc8nKP3KyvP/7449rWuDjtEjRQUFDQ&#13;&#10;d/XXKz/NjTpl0vkFNyr90sbBrXihy2B4/aMpjHHU6zXYvG8VBmRNgE+La/RezhSU1+0EQWD1ytWY&#13;&#10;N28eNE3DwoULcckvp2NKvIK7emaCYFp7AmF2r05gW4tx0SVTUFJSCiJTUoJzjg/nfoh77r0XmqYh&#13;&#10;xZcNVXEd4C4jIkSpMfC5YrG7utgKKjhyBBkQUkesJwUjO1+G4VnTMvUa/oInWvvN7Nmz23v26dAC&#13;&#10;XHXVVYaUsgI4UCPrYNhRZBwAyJ6VNPjvUzPSERsbA8YQHiSZLhhulhpQFLO8eqRA7SGtXEQuCFma&#13;&#10;XU0G1cyq38MYq4mNimr1kXBHY+jQocnpeXmTeJR3QXRlxfKC2rJ/PpAXP+yFHqnxz/bKxMzsBPSJ&#13;&#10;9iBOU6BLQq2QMIigS0KvWB/OjHPj3vsfQHV1DZglW9QQ3MHCKgKRm67r4IqC2tpa3HbHXbjxN7Nw&#13;&#10;e04MpmQnol408cYACElCnTDduZlRGs5MisZfe6Tj1b4ZeLZnWt4Yd+hyZffWBZ9+/vnXsRlZt/bo&#13;&#10;37/Fg5va3OAkZyT3K95Y/L/u8cN7j+j8S3hdMYc0NDYad2F71XooXEWX+FMgZJNyM4yjum4f+vbr&#13;&#10;g4yMDMybNw9r167FuHHjULOvArkxPkQpHMIaORAxhEhCZwwb1q3F1VfPhKZp8Hq9WL58OaZMnYIh&#13;&#10;Q4YgNS0FHh6N5vwM9ppSYlQmyut2WdLgRy9jJKQOIoluyYNwZvavXCygPf7Qo/ffedQ7cjgeIVVV&#13;&#10;fwAaRx0dDHtUa9c5MV1lBCEbvoFZGZlWTZRIVWgGcAauKFAUBYqqWHL3Jk3VpxsdMxyp1hCK23Ay&#13;&#10;JpwrYGBISExYtHDhwpJjuA4nJLc+eGtsdEbGrV98vXS5Xrr79d9n+Ue+1jfT93zfTrgkMw7ZUaZr&#13;&#10;rFZIBCTBoMbDVglAZcBDvTuhfOUKXDRtGirKy+F2uUz1cCEabVLK8ODC5XJh9erVGDhsBP5y/59x&#13;&#10;b5d4TMtJRr0hDhn8QQB0y/gEJSFeUzAkIQqP9czAG6dk4pGCpF6Z9ZUPrFu5anlUXOITg0aOzGyp&#13;&#10;69WmBmf06NGxVRWVf+uWOCi+f+bZABGEPPzsnDGOgFGLjRUrkBvfG5wpjWYbDAySBHbsL8bgIQNx&#13;&#10;/vnnY/68+bjiiiuQmpqCCRdOwuellagzZHj06OYMzxSXwF/YA3PmzMGCBQtw3333o6ysDJdffjmS&#13;&#10;k5Nxyy23oKaqDj5X3CFGiAS/y1xLktI4ZtU8AiEk6pEVW4iBWb9gCLr+kJyWcM4x7s7hOCIlJeUN&#13;&#10;VVUDtqu2OVjEBmumQWioQmvPPsz9JTd6rmFm0mSf1oKz2+OGzypp3PRYdr6HncFj53bYYbd2ZBtJ&#13;&#10;Ya8HOcEtJkxJTJzx4D2PL0qrrXzgtrz4nFf7ZODa3ETkel1gAOqEREgeLIyoAV0SEl0K/nZqJ6x+&#13;&#10;710MHjkKz7/8CsorKszBg6JAVVWoqgpFUVBVXYUP5s3D5bN+g1GjRyP2x5V47pQs/CIzHgHRdKX5&#13;&#10;8BhEqBcUNj4XpkbjhT7puL8wOaUQ9bOWLPp8sZaYcl1xcbH7GK9VmDZ12yxd/uXNnaNPHToi95cg&#13;&#10;SIjDzGpsFKZhVekC7K8vxci8XzWKFLMRQkd1qBw9evTC2JHj8PTTT6M+UI8vv/wKNXV1GD33PWyp&#13;&#10;CaBnXBQkMWytC+LlXTX4+8O341dTp0AP6bj2umvx73//G0QSb7/9NiorK1FZWQlfZiya1Z+CWfAo&#13;&#10;PioNG/YuhS6DUBX30Tnpm6CLIHqkngFJIurrXW88NuKcEd8unOuMKDsyGzduXBgfH/9kTW3NDc3N&#13;&#10;NOxJT9iVFlZtNgNjJRgYEYJmjgXS09OtzzEIIuAAnS3L2FiuMp/Ph/j4uPCrisIBMBhCmIaKmTMY&#13;&#10;8/0N7hv7GIwx6LqBKI9n5SmnnHLSawV2KSwcsmXX7rvyVTn2ss4xGJXkQ5pbDbusjoWAIAyK9+GV&#13;&#10;wXl45adNuHn6FNyaW4ABp56CThnpUDQNoUAQO3eX4Pu136Nm0w8Y5FVwZ1o8xmfkw8MZ6oU8rHE7&#13;&#10;HAYRDEHwKwzTMuMwITUG/9tb3fk/Oyr/XtCrz6TU1OR7Sn766ZgLTLaZwSns0eUMVURf0y97LAAc&#13;&#10;1oUWiZltK6DLAIKiDn4trvHiPGPQjQCCsga+KC+65HfB7Nn3IicnG4WFBaiqrkZCTme8uGMXzhIJ&#13;&#10;8DHgvZ0ViO9agAnjx8EwDMy8eia+XrIEb7zxOj768CP07dsXTz71JDREweeKPSBCDTBDnQGG+lAN&#13;&#10;AkZds+85FnQRRGHSAPxYvqzLqmUrbgdwfYvs2KHdyM7O/tf6desvJ0kxZkKxmbx5QJlzMIiIeGmF&#13;&#10;A25FgQGGwq5dMWrUSJx99rmQUkBVFcuw2PqNdv4NwrMje3R89dWzsGfPnrBqNGdAp+w8cEVB9f59&#13;&#10;CNTV1RERl1KqhiFUM2eIwDmH5tLgIlbXp2+f6+bPb/1IpuOZxOzs0ZWlpf8d6NfS/1KUhi5eF+qE&#13;&#10;RI3x83/7dUIi06Ph9u6ZmNZZx6s/leKzd17FSh0wCHArQJqH46KkaJzTPxc5XjckgKCQqBMtm94i&#13;&#10;CKgREi4OXJgeiyEJPtxXXDbsg5KSD+Kycqft37H1rWPZb5vl4WhuPq9b3NCxw3IugS6PTnnB9nsv&#13;&#10;3fE+Smu2YEz+lYhS/WGjpTAVe2p34K31D+O9D97FueecG/5sfV0dGFcw7pxzsOyzT9E51gdhGCiu&#13;&#10;CeKpf/8bV1x+OQzDgKIoCAQC2Lp1K4qKzMqgN9/yezz76Fu4qO/vzNyJiPGDxl2oDO7F0p0foKJu&#13;&#10;N3qkDEb35CGWzPzPv6aa4sbWfd9h3qY5weiExCH79+z59mfv1KFd6ZTRacrefeXPSSlcUgqQEOEQ&#13;&#10;afsbo3GGLI/p9z8lxoNxqTEQUuLmH/bglXffwznjxwGw8sYYC0+mG4XOUkOIM+ccBHPWFAgE8Oe/&#13;&#10;PIjn75uNB3tmIHHoaLDTh+OHHbteve6pZ/+QIIRP0XU3dPKnpydnAkgJBoNJ+/dX5DOmfLN79+6/&#13;&#10;ttW1Og5hUfGJd/LaqtuuzY6L+nVOIsBMd1hroDIGF2eWu8scyroYg4dzMOu4ehvmUKqMQeMMr+3c&#13;&#10;j/s2lQcDXt8DwX37/oSjLDjZJjOc7r0LhsW4Ukb2Sh1xVDMbGyICZwpOzzofC7e8gLkb/olxXa+C&#13;&#10;38rXYYwhaNRD0zQkJiRaeQcCnHMoqopQKITin7bhysxo/KEoEyX1On61ajuSLdeEWfdDwu12o6io&#13;&#10;yEoC5VixYgWyYgrCCZs2KtewoXw5vtk1D3kJfXF61gTEuhKhR4Rp/1wMEUJmTCEy/UXuKrn9KgAz&#13;&#10;W2znDu3C9l3bXy4sLKzftm3b0wAlCSJrpgP4E+JRU7EPfypIxrlppvvLpzJwMKiM4ZMde/HMf/+L&#13;&#10;c8aPQygUsiLSlLBxMddxGiwOBwMxZiaXEoEYwePxICYhAdkujiFJ0Qit+QrY8h3yFeWMifmecVnz&#13;&#10;1z7VPlfm+CcqIelmT13Vvfd1S8GEtBjUC4lj9J4dEbZri8EchADmwKT+EMEfrYlBBCkIU7PikO5R&#13;&#10;3TevK52txSZKvbL8T0eznzYJGthYvHFKJ39PNT4qvdn1lyNBkoRb8SDJm4Xy+p3YFygJhyEzcNTp&#13;&#10;ldDcCuLj48IROZxxaJqG7dt3oHpPKU5NNMvzRikMKhGqLQVd3YoAMSVAguCMobx8LzYWb0KCL63R&#13;&#10;hEXlGjbv+w6Lf3oNp2WMx8DMCYjW4lvU2AANEXD9M8YjWCsndeuWm9uiB3BoFzZs2PCONy7u45BB&#13;&#10;8Ccl4czpl+CqR/+CO954Ad1HnYmPftoDlQMqN8NYa4VEiCR+kZuMzz78EJ9+thAulytijw06WozD&#13;&#10;2syINdMaSUtOx+y0vlj8BXJ8LoAxhMAQqq6GUVWZqUs554ezCr9dP6r7uw8O6vZEckbq7Swl/aIZ&#13;&#10;N9xw3OlxtTVx6TmTXHXVdz1UZBqbWkOihT1YB4UQoZ/WNoc8KBJAtSExIika9xelwBOovi22U84v&#13;&#10;j2YfrW5wrrnmGj+T2qic2J4HXXg/ElyKG+v2fIk1ZZ/jzM7TkBFdAMMKjWaMoTZYiehYPxKSzBkO&#13;&#10;UcMP8ctlyxAXqEbvWB8CgmAmYxOEbho/zhi4tTgqJYFxjp27dqKirBKJ/vRGszJJEvGeVMR5UqBY&#13;&#10;uQ7HakQPh5A6UvzZSHRnJuwsKRndKgdxaDMSMzLGcJ//3ZRg7XnjkqIQExuN8TOvxOALz0NyViYu&#13;&#10;m30HtvTqj/9bvxP/t34nXNyMUQsIwqDEaIz1GJg4+WJs2PAjVFVFMBg0yxOARYRHNyz0h4UfpWlw&#13;&#10;tmzZiv8t+Bi94v0NcS2cQwdDQEi4Oevn53TehV7MeijVdd84JfDaa888s8QVl3D/4MFjTsrS6am5&#13;&#10;uQOry0ueuzUvwT8+JRa1xs9fmO/o1BgCY5KjcUeXhKiq3buezujS5Ywj/WyrG5z5n3x4dowrpUui&#13;&#10;N+uYO2bNMjYrdy/AgMxz0SN5qCnHEZEaVR+qRXp6GqJ95iyGIrKlV67+DgUuIFZTwlnVKmcQlqaU&#13;&#10;qihQrLBDu7Z7efleKOSCX4tvFAwgSSDBm44Bmedi2c4PUFKz2ZS0aQUIBIVrSPPlA1yZ0CoHcWh1&#13;&#10;Jk+e7Nfi46+t37vng+FROO+f3ZL8/+mbiVGVu/Diw3+DHgohVB9AYloqfnH91Xi3SuDdKoEtNQG4&#13;&#10;uBkUIIhwbUE6POVluPr661FfVw/N5TKrckb68qkh0dPO17DGXvh00ULUVu5HUay3Wf9/QBJqDAlB&#13;&#10;hJFJfvyzRypuzPAVpojAbctWf/lOcmZeQZtdtOOA6//+d3dZ2Z6Hx8a7fZPSY1EnDp3fcjJRa0hc&#13;&#10;lBGPKen+qL2lpQ/NmDH7iDrB1jU4336rbd+x85qcmF7Mq/mPaYajcA1r93yJtXu+xJDsSShIGoCg&#13;&#10;qGu0gE8Q2FdbivyCrvB4osI5BOZMB9i4cSO6+T3Wj9fShCKB+kDzEjoAUFpaCi7dUJQDl7l0EUR2&#13;&#10;XHf0TBmOzza/gJ3VxVbEWssjSSInrgdEHR9zymk9B7fKQRxajdzc3NzX33//3Sy97h+P90jVnumb&#13;&#10;hRyvC9WGxHVd06F9/j8seut9qC4X6mtr0b1/P3S76CJ0u+gi3LNmJ4KCwJnpXsvwqHjp9Fys/Xg+&#13;&#10;pl52GfaUlUHV1EZaWpGzGzNpVMLtdqG0rAz3/uk+zEiPRvfoqEMudhPMRMWQJFyVk4A3T8nEpHht&#13;&#10;0L7SbUujExOvaIPLdlzw5J/vn1qgiDPu7ZYKxtBmbrSOgOklkvhDl2Tkczno+ff++asj+VyrGpzC&#13;&#10;qb/oogfE6Wn+zoeR1mgeBgYhQijeuxynpI1CTlz3Rov39nt0EUJVqAI9inpaPzZ7lCdRHwhg1/Zt&#13;&#10;SPW6w+q8DIA0JOrrLWHQZs5td8lueJU4aIqr2dd1EULv1BHoktAPn27+L+qNGvBWKLcnSSDRm4Fo&#13;&#10;Lcm9ft0PF7b4ARxajTFjxvT9afvOzy6Id531ar9sjEyKhiEJIUkwCEj0uPDrjBi8cv/D2FG8CZpL&#13;&#10;AxFhxAUTMOKCCfjSULGkvBoexfxehSShwO/GS4M6Y/lrr+KUQUOwdNnysJZWZDa6/VhRFAgpMfWK&#13;&#10;qxC9fSP+0C0NdFBN88YQzFDdJJeC+7ql4cHC5DhRVfmMOzb+9ta7ascHEyb/KltW7rvjiux4pLrV&#13;&#10;VotG68joBCRoCq7MjgNqq+4646xxPQ73mVY1OLtKy3p41Wh3nCf1mN1pjHG4FI+ZKCqbiXBjDEIa&#13;&#10;UF0sHM5sj+4YY6jYvw97du1Eti/KTJKDtWZDQCBoGi9hjQRlRALd1p+2gkMFZ+pBfp6mQUvzd4Eu&#13;&#10;QtBlAMcia3M4iMzggaSoLAgp+7T4ARxahS7duvVasHDRW+cle3PvKUhFsltBXZMs8HopMSgpBn1D&#13;&#10;Nfj8vblgnMMIhdCpoAs6FXRB/19MxBs7KsLRSgBQJwj5Phf+MygPg2t24bxzz8H1v78ZCxcvBuMs&#13;&#10;LDyrKAq4wvHRxx/j7AsvxJaP3sX/9cuFm3MYR9l3hixJlsmZcbi/MAVqfc29SkzMzS11rY5HPvrw&#13;&#10;3WuKPEqXs1OiD9Alc2ggICXGp0Sjp5tnffn14sPmC7byGg4NT/d3RbQ74ZgDBjhToHANdXp1szpU&#13;&#10;DMxMutSCyM/LN5+z3qeqKr77bg1qy/ci1+eGsCQ7FAa4GcKZ25HCeKpmjjLXrV2HGHfiIWctBGDL&#13;&#10;/lWIi0qB33XsbTw05qJwp9huYFLpMXPq1KRWOIhDC1LUv3/6rm3b/t+l6b7OD3RPg1fhCDTjj5EE&#13;&#10;RGsMd/fIwPp33sP24s1QNDUsLXPu5dOx1BWLlRU1cPOG7369IHTxavi/Pjm4N4Vj9VN/xQVjRmPA&#13;&#10;0GGYcukMzLzuesy4aiZOHzYCk88ZD98X8/DCwDwURXsQPMaRuiTTbz8pIxYPd0tREvTgA7GpGVOP&#13;&#10;+SIdx0ydOTNJBOsv+UVaNGJUxXGlHQJBgMPhgSEAACAASURBVFfhuCw7HooIXZLTo0f3Q72/1fJw&#13;&#10;ZsyY4TGCGJmX2QecKRA4+hmOud7CoTAVIaO+iUC3CbMy/TU3Q1KSqTFlhoia71381VdIJolEjwZ7&#13;&#10;yY9ZQu719Q1rOLaR4pxj37792Fi8Cdn+IaCD5DUxxmHIIHZVF6Nr4mlQuQu6aJ0iiIJ0pPg6I8aV&#13;&#10;nL5kw4pTAcxvlQM5tARK8cYtd46O1freXZACQwKhQ7iTg4JQFOdF4Ybd+GbhYuQWFSBQYyrDJ2ek&#13;&#10;I7lXT3y1bikGJUcjEGEsgpLAQBibHodx6fFYWVmHF3/4Bt8s+RJBCWgM6BPrwh19s9Av3ouQoJ89&#13;&#10;UieYYbEXpMeiVkjlD8V7/zJg1Kj5yz75pPxn7fg4493X35nY3atmT0yPRbCd8l46EgEpMSEtBu+V&#13;&#10;Vsd8tumnaQAO6nJttRnOvE/fy3ez6C7p0fnh8OVjgTGGOE/ywWVjGIMugoiJjUFMdHT4aU11QRgC&#13;&#10;CxcvRr84DdGqEl6K4QxwcSBoudRsF5y9zrR582bs3bMPcd7kg85aFKagtOYnKMyFbokDD1SvbkGI&#13;&#10;TIHQJE8O1q7fMLzVDuTws9Fi4q5LCdbMujUvCZLMhLlDYaoFc0zMiMPyN99B2Y5dZnkBRYGicJw2&#13;&#10;bhTm7gugJKBDbTLDJ5iznToh0TsmCv93Smd8OKIQHw0vwIcjCvDoqZ3ROzYKtYZs0az0KkPgvLQY&#13;&#10;nJcY1WnV8m+ee+qpb7XDf6rjUFe5b+JFadFIcilH7X48GZEEaIzhkoxYKDAunDBz9kEL9LWawamo&#13;&#10;quyR6M10uxXvzxKzBAFRWjTqjepmjQ6zQqJ9fi88VjEqAFAUjtKyMqz7/jsUxvqhRBSl4ozBrXLo&#13;&#10;ekMeTyTFGzcgVCcR50mxSg4ceFQAWL93CXLieiLanXhMCgpHCoHAGUeKLweks8JWO5DDz6LP6cM6&#13;&#10;/3/23jxOrqu69/3uvc85NVdXz4Na82ANtuRBsmVsY0M8gDFzbCDYQAKBEN4l3ABJILlEQBKGB0kI&#13;&#10;l5fADWQkIUAYfZltbMfGBs+TbM2zWi313F3TGfZ+f5xT1dVSS+pWV7clpX/6VKu76tQZqvbZa6+1&#13;&#10;fuu3RDH/R/9jSaNYlnRwpxi+KmvNDV1NZPfv5b7v3Ill21i2jVd2uezFV3O0vZvvHOgnpk6eIyxH&#13;&#10;wpGBNlgyqkqPFIDrDW3AkYJ3L2kmUcrf8gd/+upX1f0gLxAuv/7mVc1xddWLm1MTPMp5nBolrdmY&#13;&#10;S7Aqpi74xU/+6ddPtt2sGZyElbg0bTViKXuKnJjJYTDErDRj5SG8wD0hrCaEZKw8SDKTRCkVUqEj&#13;&#10;N/jg4cOMDg3SEncm9I8P2xNI/EpvdxgvFgX27tmLQEVkhRPPXQhB0c8zUDjIwuzqWSv8rIU2mqzT&#13;&#10;jGPFVgshzqsV5fmCp5545H+9oSPd/qbuxmmpBgcmrBG7qjnJr376c9xSCbcUhmdT2QxLL7uEe3qH&#13;&#10;8YITWxAcj0pl+mxPlaXAsDYT438sbmJ4oO9P7vjAB1KzfMg5wTNPPvbHL2uK55alHPx5gzNlBAba&#13;&#10;YhavaksxeKjnD297z3vSk203WwZHEagr21JLZzzyjdGhZlrUpOz4O04Arl+iIZtBSRXSQiPD0dNz&#13;&#10;BOP7tMWsKkOt8h4pRDWkxnEhtUOHD2KLOEpO3sFTCYsDw1tJOg20pLrRU+jpM1MYo0k5jUisBTfc&#13;&#10;cE33rB9wHtPCqk2bliUIbn5VexjWnW7k39OG1y1sxjq0n4N79nFwzz6UUiDg8utfwj4Vo7/sTWhD&#13;&#10;8ELDDQyv7siyyOLib/zjv2x+oc9npli5fn13cajvFZsbE6EW3Qt9QucYPG24NJdAGX/tT7/97Usm&#13;&#10;22ZWDM4VV1+xybhqU3t6yYxX/wZN2m4g7w0z6g4gOd4ICEpegXQmXe2QV9FS6zl8CAdYkHAIqvsD&#13;&#10;RMhUGxkZmXisyOD0DxwjazehpH1COLDS7G1H/6MsalhHTCVm5MFNFRpNOpYjYzc37Ni9a9OsH3Ae&#13;&#10;04G189nnP3FzU7z9ssYkpTNIzrvacEljkqtFiYd+9FMe+tFPkZaF77pcuHkTctVqftYzQFyePQbH&#13;&#10;N4a2mOJFuTjlQvGNL/T5zBT79+y/PCtl85p0fE6VmM8XuMawLh1nbcohX3JfPtk2s2Jwnnjssc0J&#13;&#10;1RBP2OkZT8YGUNLC1x5DpV7EcTRlg2bUHSCVTFS10CqGY8+BgyyRTOrhKCkZHh4e309Np8OBgUFi&#13;&#10;VhKBPOH8hZAUvBGGyr10pJfOSTgtOkEcFSdjtzI8OvriuTnoPKaC1iVLLhLlwmtf05VFneHK2BAu&#13;&#10;Zq5oTHF02zaObtuGV3YxBlKZDEs2XcYv+vORdtrZgQrn8/rWNFZQvuWlr33t8hf4lGYED/Oi9Wmb&#13;&#10;hQn7tGSPeZwIbSBrS17bnsErFm7ZsuUfT5C7mRWD43n+pQ2xFiwxeZX+9GBQwiJmJci7QxMMjiAs&#13;&#10;+iwHBXKNTeHWUZJfa82Tzz7D6qxFqoahVnmfIwUjY/mqcTJR50PXLdPfN0hrZuGkNGwlLJ479gsa&#13;&#10;4x20JLvRkxWjzgIMBiVsmhJdFAvlTcxxt9Z5nByDg8NvvKY5aV/akKQ0Axpt2RguakwxtncvY3v3&#13;&#10;MjI8VGnrzNLVq9gfCMb84ISmbS8kylqzqTHJipjoeODue257oc/nTHDF7bdnr7j99qx0S6++rauB&#13;&#10;mJTMp2/ODKXA8LL2DJ0iWP3pv/tf649/ve4G57bbblO2Za9qTnRX29aeDkpYJy+wNKGemqPiDBR7&#13;&#10;Tng50D6uLtLV1RVubsIWuv0Dgzzx8MNc3ppFMjGVVM3huG61zS6EZIBCocDgwBDp2Imq7FJIRt1B&#13;&#10;nu97iJVNl6HkyVQIZgcGTSbWhFt0V1933RUdc3bgeZwU7avWL0u4hd/9wNJmEmpmE1WgDUvSCRaN&#13;&#10;DrBodIDnHn8aO+YQeB4LVyznQCA4VvZRZ42PExWvWpI1qRhusXjNC30+Z4LHfnL3+sd+cvf6Lovl&#13;&#10;L2pKTZldOI8TERhDi21xYSZuF0dGLjv+9VnwcEabjGZxS3LBlCrvhZD05vcxUu5HTnI6YbdCia3i&#13;&#10;lPyxiKZcaQIv0EYTGJemXFP0lEApi77+PkrDg6xrSE5aeCeloFgsEAT+OF1aCoaHhxkaGiZuJ08w&#13;&#10;JkrY9BUORIWYiwnmgCxQC2M0GSeHxE4cOHC4cU4PPo9JcfTIgWvWJO30qlQMd4ZFghpI2oqL44KL&#13;&#10;44LHf/ZzAj/MSTZ3dpBatown+kerDbnOBhhAIbg0l0CgV73yXe86aQ3G2Qq/WFrjF0trlqZiIq0k&#13;&#10;8w0IzhyGkDK/JmUjJDcd/3rdDc6z23Zf1hBr62hJLTptfkNE/x7v+SkHhp9HqcnYvgYhFCk7R8Eb&#13;&#10;QWuvur4TCMpBEaM8uroWhM+JUE+q9+gxsgR0xZ1JpSksIRkdHaNcdqthNcuyOdLbg1sIyCXaTqit&#13;&#10;MRgOjmxjedMlZOOts1p7MxmM0STsLLaK28cGB+aZai88HBn4d9zUnCQ2Q++mAm1gdUOK1Q0pdj/0&#13;&#10;EANHjyGEINOQYenlm7ird5jgLMrjQEh4uKYpRbsjFz91z/3nHFtNmuBGaYIb1yatKXmpMRm2W543&#13;&#10;S5PDM4ab2zPkgtJN3WvXXlH7Wt0Nzo5dO17U5CwgYaWmlL/RJsANitXunZNBAI2JDspBAd941e6F&#13;&#10;oY5aHqM8mpuaAaq00SNHj5I2PnF5YuLfYGiLW6hIVRdCSRuA/fv3Y+skCSsz4X1CSMa8IY4V9rOm&#13;&#10;9eo65KamD40hYWXJxpoIdLBgzk9gHhPQtWrVKzqEd93L2rN1UxP2jWFJKsaSVAx/YICjBw6GraSF&#13;&#10;YNHypTyW9xly/bOKHh0YQ3fC5qKUY+3fvfucMjg33HbbIlkuXCPLhWs2NSZPa0RsKfjJsTGeHAl7&#13;&#10;Fc3jRATGsDBhszAm4z0HDkxoHFl3g6N9lrckF55CZbkGUUjM0y5KWiet2dFGk3Ea0TqYUPkvhKDg&#13;&#10;jmA5Fs3NzdXOhgC79uylCU3ckifYBm0gKSUCjT5uoti5czvGV1hqIiVaSZue0Z3EVJKmePucezcA&#13;&#10;GIOtHNJ2M57rL5z7E5hHLXr27P/1S9KO6oxZdWM1BcawIOGEDzQHd+3Fsi2059O5eCED0uJQ0eMU&#13;&#10;ogNzDk246t/YEAeCSesvzlY88OOfvaLbUe3djmq/pCFxSmUGSfj9fGX/AA8N5CcIqs5jHNpAUilW&#13;&#10;JR10yb2q9rW6GhyxRci4lVrelOiY8oRs0GgTYEmbk1mcwPi0phYTs1MU/ZGo22fodeRLQzhxm8bm&#13;&#10;ZoJgPL/z2GOP02gJYnLyS3SUwAQaP4jUBiJDdejwwWofnIrBFAiM0ezsf4zO9HKUnJl6wpnCYLCk&#13;&#10;TVtiMdl0euOcn8A8qggr64Mrr25KYon6hVcCAznHIudYbMrY7N++E2MMUik6li3FyTXQU3LPutW1&#13;&#10;b2BF0iFuWyvEddedMwzKYj5/xYqkxYqkRUapatH4pBBhcaOnDS2OeiGCHOcEwrwebMolwegNt73j&#13;&#10;HU2V1+pqcG7cemMu8INFCTs7dal+E072tjW5jEy4jSGmEsRUgoFCTzX8JhD42iWZSBCzHYzRSCko&#13;&#10;l1127tjOolQcKU40Y4Ywh6ODgMD3oxxOuNXI6BiZWGOkJx1CSosjY3sYKvWwpHH95H15TgNL2qcM&#13;&#10;G04Vxmgy8RbGRksL3vvel8dmvMN5nBH+779/85UrEtaia5tTddcrq9SDXdeWZWj3LjzP58i+fTx5&#13;&#10;z324CB46OoQXmLNqhR0YQ2fcRulg0Y0dHZ0v9PlMBVu2bJFgVi9NOixNOsTUqRcOgrDpWD7QZC1r&#13;&#10;2moS/51QNobNTUm6YqrzgbvvrXo5dTU4O5/cdkXabupMObmTqzsfB02A1l6oW3Yye4PBVjGaEl30&#13;&#10;Fw5NqMXJuyMkUwmUkhitkUqxc/du9u3czoWN6ZMmAIUQeJ6HGwl4Vo49PDxC3E4ybqYEEslzxx4g&#13;&#10;E2shF2vFnEE4bdfgEwyVemdsdLTRNCU7EYFacu8Th7tmtLN5nDEGj/a86uUtSbUw4dS1SHCCCbEs&#13;&#10;Djz9LJ/5rXfzyTe/ncf/7Zu8ZOMmftW+itse3sMTw4WzhrEWGOiMWyyK201PPP7UCXTYsxGPbd26&#13;&#10;2JJccFVzkquak6fteyMQFHxNvxvQEjuNN3SOod6jyNeGJQmH6xrjHN677/rK83U1OL29R65sjHUR&#13;&#10;s6amEF3xUEr+GLZMcCrhNYEkYaUZdQfRRleLMvPuMPFELBTuNAZLKXbu3ElpeIgl6dhJJwNbSjB6&#13;&#10;gmhnoDUjw6M4dnzc3IiQCXescJDlTZcixdRqi6rnHem0PXb4xxwYfi4KHZ45DJqElcJRydThXftO&#13;&#10;LBaax6zjti1bnJgt11/WcPpJajoQQFxJvnVwgG8dHOCD2/spF8s0+Zov/vXneOTRR/nhD37AA/ff&#13;&#10;z5LXvJlPbu/FCzRzYXMq53ayY2ljaLAVF6Ysjh09ck600Hjw0Sc2L03YufWZBOszidPS2gWhfIsS&#13;&#10;0GDJ88rDkUKg6khECctZYF0mjlCsqR6nXgf4xje+4fi+uaUtuRhLTD3HUekjY52mSNQYTcrOEehy&#13;&#10;9T3aaNygTDqdnkA62Prc81gGWhx70gnBADEJ6BrSgADf9xgdGZ1gMC1hsW/4WRJWimWNG/CNO6Xr&#13;&#10;qj2YlBZxK8mYO8hM1xIGEEIRsxKqXCzOezgvAH7x9f+8vtsSF6zJxOtaJJi0FHceGuAvel3+otfl&#13;&#10;K1//Jg8/8jA/v/de3vSmN+HYNr7v05DN8D/f/U62uZKeSfrk1BtShO2w/2JHLweLkx/PEPZEWZOO&#13;&#10;IVz3mi89evb3yOk7cOBFV2Qdmh2LZsc6Pa1dhBRwIQRxdSIZ6VyEIMy3fG5PH78cKtQ1TOtqw5p0&#13;&#10;jKQSa6655ZpGqKPB+einPrrQK/qrGqZRnyKEoBQUUdLGkjFO5eFoNNlYM3lvGF97CCExRuN6ZTKZ&#13;&#10;DMpSIML379qzhxTgyOM1BkIYY7CkwGDQJuoDaiAIfAr5Aik7g0FHQp2anf2Psjh3UUiVPoNRJhEo&#13;&#10;aVMOCjMnGxiDJSzSTk4E2rTObGfzOAOI3kOH3r05G7M6jtPoO6OdAUqEUkuPDeb5sx39/OFHP84f&#13;&#10;fvTjvP7Vr+KSSy4hHo+HxAEpw9CxMQwPDmJnG/hh78hs94mP7gO48+gYj5+CDuwbw6KkgyyXVv/5&#13;&#10;b/7OWc2iFCAswQUXZ+OI8O/T3pmCUMonpURUbnF+QAjB06Mlnqoz1ds3huWpGMsS1oLnnz96I9TR&#13;&#10;4PQe6u0WQiUT0WQ9FQjCbp0iypOcCsZoknYWX3t4etzL0DoglQpbL0ip8P2AI8eO0uGEVM2TDQoV&#13;&#10;kQa0Py5t43kBpUIZ24pFnoSgFOQZKffRlV5+Rl09w/1ILBnDC8pR/mdmX6oUCkclKJS8c66q+1zH&#13;&#10;xZs3L/bHhq+9vCk5pUnqdNBA3g+whOCLOw7Tvmkzv/+e3+X33/O7lMtlfN9HSlnTlRZ83+fmm1/O&#13;&#10;v33ta3y1N09v0Z1VL6cSLluVirEn756Ukq0NtDoWSpA4enBX+6ydUB1w2StfmYhbYuXSZAzPmCmp&#13;&#10;QwvCVbsj5VlFS58JDJBQgjbbYk/Rq2uYMGRcKq5siImhgYHboI4Gp5wfW5yNNYq00zgNL0AQaA8h&#13;&#10;VOixnGJLQ1hl76gE/cWDKGERmIBiMEI6FfYgsSwLrX16e3tpi1s4UpzU7bUkmCAgiOK2QghGhocp&#13;&#10;lkpYKhQdVdJm18DjpJwGmhKdZ1h7YxBCYqsYnnaj/NOZI+z+qZDY2JY4q1eR5yOe2759bVrJzOpU&#13;&#10;bFLJpOkgJgXPjJT4vWcPsytf5rFhn9tvuxUpZbUQGUIhWh2Ff2vrxro6OhgODP1eMKt5HBOd6wUp&#13;&#10;h90FF89MvmQKDDTZkqSSElg0e2c0c3jHhi5qVbKrK24RGKaci/O0qXpE5wu0gbWZGDvzZcb8+uYE&#13;&#10;hYGlqRjB2PAV11//2ua6GRxpqdVtyWUkrPTUKdGAr30EclJl5lqYSJ4/F2/n8OgOhJBoE1AyBZLJ&#13;&#10;cKGvVOjhHO45QlcyFhqcyfYFVXZPEASYiJp99NhR8mN5LGlX2xA8eeRuljaux1axGYXDGmKt+Nqt&#13;&#10;S8GoEIKs00I207h0xjubx7RgtLzq6sYkS5Mzl7C3peDJkRIF3/Djg300r1/PO972VrQxaGPCBmyI&#13;&#10;iCZtwoEbPbTW5LJZ2roX8Wj/aF0TvpNBG1ifjbO34DLsT27gNIZmx2JVysH1grO6VcGOvXtuuTCl&#13;&#10;nNYoLDqV0KgUgtFoQg6VHs6PoJpnDC9qSnG07LP/JDm6M4VvDMtSMRxB5+PPPLyiXgZHCJwrF2Qu&#13;&#10;mBaLK4wNe0ghq4WXp4IUioZYC0fz+wmMR+j3BDQ1jetYjo3lGRkaZGHSOeW+VGTidKAJvRDB0NAg&#13;&#10;5XIZpcKamf78IQreMO2pmfa9McRUEjcohQZnhl+owZC0MwS+P5/DmUO8929+GHO0e/Nr2tM4M5Sw&#13;&#10;F4Sr6qdGSqzJxnlscIxXvfZ1NOZy+J6H73mRpyMQIgzLhv+DkGF4rXtBFy++/gZ+fHiQQM/Mcz4d&#13;&#10;QgUEm56yz5AXVIuva6ENpCzJ6pSNiifOZsUB5RbHfm1t2iGpZNWOnw4CGAs0SgjUJPV95yoCA+2O&#13;&#10;RUIK9hTcurPVliRsGiwlC4X8qroYnDUb13SU8u6GllT39FbwImwvIMTpPRwIddca4m3k3SHKfiFs&#13;&#10;RYCgtXV83t21ezfu6AgrMonT6lsZY/B12JJaCugf6McRKWJWAgTsG36WhQ1raU52zajvjTGGhJ3G&#13;&#10;115dPBxjDKlYjpHB/JK2dW2T9g6fR/3xlb/5HyuyvrtmQy4xY3aaFIK+ss/2sRLt6RjPeooXXxnK&#13;&#10;kFVCZ0KEoTUpJFIIhBDVcFvo/cC+fftZmHJwZjmJrQ002gpLCAqBPvmaycCGTAJZzC+/7RvfOPWq&#13;&#10;7wXCxo1XLQlGRjd7GkZ8TVJJkkoSk6efhQITeqbnU0jNYIgpQcqSPDFcnLHBsYQgoSRxKcgHmt6S&#13;&#10;T8r4WHG1sS4SFId37FuQshuzGadxygWfIQSBCaJCztNfpMGQshsoeMOMlgdpiLViKYumxqpyArt2&#13;&#10;78a4LotTsVPGZQ0hV6Ai3mkQ9Pf3Y+FgS4fR8gA9Y7u4ZvGtgJhROM0YTTrWGF5BpPQ7k8lBm4Bc&#13;&#10;vI2Ele5obWxtAsZmsLt5TBH5I8fWXZ2Nx9oda8YGRwk4UPJQShJ4HvlEigvXhuUKQlakm8JtjQjv&#13;&#10;DiGicahB+z7Ssrho3VqevPcHlCMPZ7aMjgEcIZACvFPc4p4xrMjEEO6xlc/81d92cuut+2bplM4Y&#13;&#10;3d2t/bv3Nn7l7w6OvO17vaPqysYwJP+6ziwXZePYQqAJ8zW1YVMB+KY2pHZ+wBiIS0GrY7G34OFP&#13;&#10;cyzZQkwoQO4t+zzYN8L3e0c54GoOlXxMPLG3NZl+qC4Gp6TdRS3xVimFNS0VZYGg6I2C0VFI7XQe&#13;&#10;iSYdayJhZxjzBsk4TaA0TZFwp5SSvQcOsEBCi20RnGR/lRyOqBqAcPU4PDKCFDa2dDg0uh1L2TQn&#13;&#10;FqBn2PfGoElZWWwZoxwUwzqfGe7RljEsaavyQH9mhjubxxQRs6xLS16ZI2WfzriFROAbg6unvxxR&#13;&#10;QnCk7JFTgocOD3HRxqtY0LUg8rbDmzfsQisgYqdBuOjSEdFFAkIphtwwBxEy2ep3vcdDhCfAqe7T&#13;&#10;wEBHzCJnydj+/XsbZu9szhzf+c53hoB3LFm55u8P9B399Z0HB94H8LWDg2pNDDY0JHhRS4ZLmtJ0&#13;&#10;xp1qyE1FdTiJCkvtPImpGcCSgvaYxdbRMmUddj+ebCxJwrlTiSglgeFA0eWxvlF2jBR4brTM42MB&#13;&#10;oq2dXNsydm9/3u9evPR33v6WN393y5YtfXUxOFKKdXGVEZZ08HV5Wu8teiNh6AB52i/QGE3CStOc&#13;&#10;XMBouZ/meDfCMmSzDfi+j+M4PL9zJ4vjYSz5ZKtQY0LWTWWlImU4evqOHcWSMaRU7Bt+ls70CsJr&#13;&#10;mmax5/HHAywZioEOl/vIzbCXjiFUXlDCsXbtPTxvcOYILbnMvQ8fLV3+648dvPLChIxvysbY3JJl&#13;&#10;dTaBLQSeMfhTND6WgANFj/0ln8PFgL983etCtYxo4QRgtAk9mgpRIPqnpEIpxY6dO/n6V/+V313S&#13;&#10;iCPVjNpbTwWeCQseTp1UNsSloD1u2UdG+hYDT83qSc0Ae3c899Ab3vCGsTvvvPP3AD72Z3+GLyT3&#13;&#10;P/ggWx64H7VjDxelbNY3pliXTXB1SwY3mjsUAv98sTiEi4kLUjHu6RujGBhSVljDKAVRzkqggILW&#13;&#10;PDVcZOtwga3DBXaMldjjGWILl3Lh5Vez8aKLeOuatVx71YsY6Ovn2pdcp5K2s2fLli19AHUxOMlY&#13;&#10;amPWaT0jN9OgialEtZDz1NuGaskLMhcwUOyhNT5MOpuhsTGHDkKJmr6+AboTDo4UpxRVtES4YkGI&#13;&#10;kPGmDYODQ9jCYbDUy7H8Aa5d8qZpMe5OfuIhxTpmpSh4wxOEQc9wh0ihSNppNaZV28xPcB5TwcG9&#13;&#10;e38I/DCVa/zJ/Vre8FSQ4XOPH+SSmOHW7kbW5tIsSMVJSUFgDL4Jk+3Hj8JQBNLwXMHnUNGjvaOD&#13;&#10;m266CR31Z6q0WzfV2yk0PIEOUErheS7/8/0f4j//7w9YNHyEN1ywHLce4/QUkAIGvACNCRPtp5hr&#13;&#10;s5ZkcSrGk0P6rG+D/tADD62WUloAr37VK1mxfAV/+L7f4+Dhw/zkrrv5t//4D/5161aGdvTQ+uxh&#13;&#10;ysCmliznEUkNCMOHF2bjFAPDWKBpj1l4xjDqB/SUXA7kizwyMMZP+wrsKBushhzdC1dw2c2X8b6b&#13;&#10;b+b6l1xHa0vLhH3mGnO0tbWJ7du3XgLcDXUwOP/Ph97SXBgtr2tq7JzQq2YqMGgC44d1OExN4l1r&#13;&#10;n47UUvYPPctwsZ90JkUmm8UPfEzJ0He0lwsTp89VShF2GzWRUdJaMzIyRNJqYPfgkyipmE6bhVPB&#13;&#10;EPbTSdoZSt7YlBh5p9uhFJK4k8bS8qwMW5yvuP3lt2cLw0NLPvGJT/Dbv/0Otj63jX/46r/x+fvu&#13;&#10;obzzME35/WzMJbipu4XFCYdGR4Xejx4vLrSl4EjZ54EjgyxcvITvf/c7rFm9Gtf1okVbpYV69F80&#13;&#10;VgMdYFkWn//fX+Dzn/scNzUl+OglS5CE7QFmE5YQHCh4tMcsmhw1oQ2zFEQJdxFOUOWA4ZKHjVxz&#13;&#10;il2eFdh/aH9re3tYo5rNZAHwPI/uri5+647b+c07bqe/v5+DBw9y3y8e5JOf/UsYPDDr6g5zDd8Y&#13;&#10;VqYcOuI2Pzw6wpJUjB/tO8qToy5BMgWNLTQtXsHL7riO//2yG1i8YAEdHZ2k0qnqPir1YsZohJBk&#13;&#10;0hkuvOhCdu3aubqyzYwNznOP71sbk8nlzYku9LSowyG1M9B+uKKb4oohlLhpwTcu+0aeJteWJZvO&#13;&#10;orXGDzSF0REaTqOLZAgNjjEGPwgQUhC4mnKxzFgwwMhQDwsza7CkgxeUpnFNJz+iEhaOijNcPlqH&#13;&#10;/YV6ahILt+ClTr/1POqFOx+8c4WUctm6detobm7hmqtbuObqqygUiuzYvZsf/uTH/MfXv8E/PPwr&#13;&#10;GrRmSQxet7iFl7TnWBCzUAJK2vDBx/dSyDTxk29/iw0bNlAqlbEtGxHRoGG8R1NFYDYWC7tR/N1X&#13;&#10;/oG3d6T46PqFFANTt26jp4IUsKvg0mRbNFgKRaiSIIBhP+DBgQL3DhR4aCBPn5a4lv3koq7Wn8z6&#13;&#10;ic0QSqml2WxoaGrr+WqL15sbG2lpbubiDRt46NHHGfral6aUcz6XEBhosBQ3t6X5y119lJXDLa95&#13;&#10;DX98yy2sW7uWxQsX0tF+XDDFh8ANQI2PVSklxlR+F2xYv4Hvfuc7VRrxjA3Or371yBqHHLaMn8HH&#13;&#10;b9DGj2RtptjEyoStCpJOmp19j/Di7hXXRwAAIABJREFU9HU4joMOAkaGRxkZHKA5a5+WKxfWQRgC&#13;&#10;P6jqqHnlgCPFbTSl27mg+fIZkwWOR8LKMFw6FnmCZz5gwwSmxBI2fpl4Pc9xHqeG67rLksmEWrx4&#13;&#10;MUBElxckkwk2XLiODReu43++5z3c98D9/OLBX/LQw4/w2V88wKe27+Sqpjgvam/k0aNDbEu18Q+f&#13;&#10;/xwXX3IJnudhWWq8zuY4D1hrXQ2nfeIvPsH2p5/i9tVtYJgTYyMIadG7Cy7NtmT3WIknB/JsHx5j&#13;&#10;+1iJHUXDEcvB8/wC8cTnGpta/uvdt7/7F5/85B8Oz/rJzRBa68ZEMgGAbUd6o6YiSTXOZBVBgGXb&#13;&#10;jI6OELfVeVWHU0FJa96xqImcgs8cKfOFz36GRQsniplorcPPR4dyE0KJCZ44UEkyA7Bo4UKEEAuF&#13;&#10;EJYxxp+xwSkXixc3xZZiyeky1EIWTmAClLCnVIcDYTRbCUVnZiV7+p4hm0lj2zaBEBw9eoyh/n5y&#13;&#10;LaeX15EAOvKwpCDQmmIp9GaWNGygMdGBWxfvZvzMHRVHE0TCoDMZsAYpJErYJLOxs1pC5HyD7/vr&#13;&#10;ly5dyaLFi/H98W6xfqTJZzBYlsUNL/01bnjprwHw/LbtPPbkk3zpy1/mIz/5MYuWr+DH3/gPLr3k&#13;&#10;UsrlMpZlRWEzIr208ZFhInXimBPjH//hH/nwH3+YeDaLiQQ15wJCQDHQDPoBD/fluWewhNPazqUb&#13;&#10;r2Dt6gt484aLGenv5wMfeH/hrW96wye+/OUvj87Nmc0cxphEJZRWIW0EOqj0FAYRsQWjuqfRkRG6&#13;&#10;LHVe1eFUELaGFmzIJijtGmDb9u0sWrgwNLhRHZiIOloKISZGfmsXSZLqGO7u7kYp1bhq1ao4MDZj&#13;&#10;g+P5JpfO5lDSwj8Dj8CYsGnadFb8vvZY1/Jidvc8RzqXwLZslFQcOHAAv1yi0Tl9N75qpDz68IIg&#13;&#10;IF8cpTu9lnWtL8Y/A6HOU8FEVGatg/oQEYCklSUpkme1SOJ5BhEE+trLNm4k19BAqVRCKYvKvWdq&#13;&#10;jEYQaEw0ea2+YBWNuQY+88m/oLm5mf/4l3/m0ksuJQh0NUxmjMEEocGq3KwGU111f/fb3+ad73on&#13;&#10;r3jPOzm0dz/u078AMTftkCSCId9n10iRW97wJt71rneyZuUKuru7q9v8/O57EEKmBwYGOoFzxuAA&#13;&#10;mVxj+DlaViiNpY2JYi6VFbuJVEkCCvkxHHV+GhwIO5qmLAs30Bw8eBBgwgKoUkJy4gcw7tYIQVXz&#13;&#10;r629jVg81rlgwYIVwBMzyn1t2bJFWpbsSNqZqJPlqQ1GqJrsVLteajS+dpFCTVvtRUb6a63NYXhQ&#13;&#10;Ssnz257H14acffreFjKyNn5kvX3fp1gs0J5cRi7WXheywASYkBrtBiWCOhkcWyYw2sw3YZsjrF+/&#13;&#10;foHWwUU3vexGILwRpQpbBlT+VyqkLAsBUklisRj33XcfGzduJJ/P81//9V9svvJKPC+UZjLGhPRn&#13;&#10;Hf6uja4+bNtm69Znec2rX81vvft3eO0fvI/X//578V0POYfNWISAIS+g39W89Y43c8NLrqOtrY1y&#13;&#10;uUyxWIxaJygsy1LFYvGcUb645557LKAr15Aj15CDiEQkI/36ClkjDK8Jyq5LaWyU9rh9XvTCmQza&#13;&#10;QKOjyAE794Y1u1qHFJGKankFFW+8omI+bpii/HwQ0NjYSCadiT+3/bklMEO16F/+8qu2o5z2jNN6&#13;&#10;Wt9ECkV/4RBPHPkZBW8EpWyMMZSDIkpYUw6pQSWmHOD6JZqaxlUGntu+k24BGfv0em4CgTCaUjkM&#13;&#10;m+lA45ZDcc26GxtCRl7cShEYNyRXzFRPrSKX45oG6ty5dR6TY8eOHYsaGxsbrtx8JRDegESGohpy&#13;&#10;qJBRorYC3/rWt3jpS19KR3s7d991N2vWrMEtu+F4j2Lh1QJPEf5tWRaWZZHP57n19bfy3e99j3d9&#13;&#10;/jO8/O1vo1QoUC4UiFtqziY9CQyUfYySpNKhPQmNjBUmibUhl8th27bV13ek5dR7O3uwZcsWC0hm&#13;&#10;s1kqxAFtwjoooaLwkRxnDZbLZfIjI2Tt00dQzlVUWlGsT0kefOQRgkpH5OMHm6kxOJrwUQkHR3Vj&#13;&#10;vu/T0tJCe3s7x472XwEznKh+9KOdqlxyk44VD494ShiSdpb+4iG+9dxnear3nqjdcpiTmW5tijYa&#13;&#10;gyadCesejTbs2L2LC7MWaUudlqVmCUFCCrwoDq91QKD9ahO3eiMs/rTxtFeXkJpBE7OSBIGOvetL&#13;&#10;71IzP8N5nA6lUmlpd3e37GjvqBZoam0IfE3ga3Sg8T0PBDiOw+c//3le//rXc/vtb+anP/0ZXQsW&#13;&#10;4JbdyAMS1fCElDJkp8nQ6FT00j7+8Y+z9fnn6Fi2hK7lyygXi+ggwPjerGun1UIJwYDng7LINYQs&#13;&#10;/EozOAibFDY2NRCLx8ShI73nDE1/+/btEnDaOzpo74hKhqIQu5SyEgapPEmpXGZkZARLnb/ru4oK&#13;&#10;y4tas+zevo3hkZHqImrCRjV/CmmYTJ3MGEMqlWLZ0mUIY1bDDA3OlTdcmRZSpR2VOK1HoaMGatcu&#13;&#10;fhNXdr+aHf0Pc+++f6PkF0jaDdPWKjNGY4RfpTIWS0X2HzhARyqONRUGiQBhTKQWHRpwHdTQK+oO&#13;&#10;gyUdtPZn3BMn3Bs4VgLjs2Tk50fmVaPnAFLKFV1dnTgxh0AHocimCYU2gyAI2WZ2SID5yJ9+hPe+&#13;&#10;97287W1v42//9u/INebQOgyTVQxKrZGpyNU4jsMTTzzBE088wef+5m/YkLJJxBNR36bKilIzl3Oe&#13;&#10;ICQNICXJiNEFFUZd+Hs8FifuxBgaGj0rBTsnw+bNm5uA1rbWNtpaQ8qvwYTfSxRzqVLUgVKpRKlc&#13;&#10;ImGdP90+J0OgDetySYaO9HD06NFoYRHCRMQYI6PPqdoY0DBuns0E5trKVSspl8sdgJoRaaAl15JS&#13;&#10;QiUtaU+taNMECAQXtFzBgobV/OrQ9yl4I6SdHFPtEgpEN2iAFj7pZOjiDw0NMTbYT3vD1MZ79cOp&#13;&#10;eBsiGmyzFJ0yxmCreNjSuh4ejglDdEabrIdpBA7P/CzncRps6u5eiKWsKGQGldSyASxlMzA4yB/8&#13;&#10;wQf58t9/mU998lO8/wPvj/o0+VXPpoqam6bCBPI8j/d/6I8BuESUeVVHlv8Tj4XEGhMaJt91UXLu&#13;&#10;LI4QhH1gLJtUdL8dT92Ox+NkshkOHjrYNNk+zkZ4ntcppUy3tU2yXhM1pIEIIyOjaM+PcsTnr8nx&#13;&#10;DSxPxYm7x9h34CCrV60iCNwTvRyivI2QEZXcVDJeE/a3cOFCjDGrNm/e3DIjg2MHQaT2NPUP32Bw&#13;&#10;gxIJK81VC1/PkbHdE6qWp4ZINVcakqmw7nFoeJhyIU9Da2bqdFFjqiG1MLyhqkq9swFbxdBoXF0i&#13;&#10;wUwl0Ay2tLFVTObHCvOtpmcZt912W0JrvaJSfwOgLCtUEA4CbMumkC/w5t/4DX70ox/x13/1V/ze&#13;&#10;+96H67qhR6Ks6k05AVEsXOuQsfaDH/+Ue3/0AwB+vHkx9/cMYlIplBXeqkZrAtfFFlOsW6sDBFDw&#13;&#10;ApxYjEQ8ZNUdb3AsyyKRSAKcM1JLx44dy8XjcdXU3HzabYUQFApF0JqUpc5rD8dE8kUpE9DTcwSI&#13;&#10;CuV1xfurbEfVw6nQyGvNTUUTsCEMw6YKhUJuRgbn8OG9o0Hgj5S9QnK6HSLC5LxGCRsl7GnV8EDk&#13;&#10;4eCTqhicoSECzw1XH1N4f1gobHDdUJhTSBEKec6WhxPRopNWhlKQJzfD+zL8YhWWtNXw8Oi8gOcs&#13;&#10;48iRIxfFYrGll19xOUD1JguCANuyOHbsGG984xv51a9+xT/90z/xlre8Bdd1K4EZtNYneDcV5Wej&#13;&#10;NZZlcbjnCB/88B/zyqawlvfSxhRf29WLSiRQlgIdbV92aUhNrIafTQigHASkMw3EYk71ueqlmJDo&#13;&#10;kArD2/acnFQdsGv7rqZ0OkNnZ5i/0RXyRi1q2FcjoyOYwK82bTtfYQzELUmz0OzZHzLVhJChaxHV&#13;&#10;hdXW3lQ+M1Pz+VUINACNjY0AsqenJzUjg/PQQ1tLCMpFf6wqODgdVIxUYNxpsbZCllrY7TMeD2/O&#13;&#10;o729aD+gxVFTcHfDlgQxVUvxG49PzhYq/UzKXjGSnZ/p/sKfI8Mj8x7OLOPRRx9dncvlnHVr1+F7&#13;&#10;/njcWggOHTrI1VdfQ09PD/fddx+XX345nuuF1H05fuMhTFWRs3acaWNwlOJDH/kIB556nH+6OuzO&#13;&#10;7AaGUqBJplJhGE97ofceBCTmeNIzxoT5qXHdnRNeS6aSUCdB4LlA32DfyhUrV9DZ0QmEdTYnhDxr&#13;&#10;/hwZGUFXPvvz2OIYICElrbbiyaefCZ+UYtwpqAzj2vqcGgNTGZiVv3MNIYNxcHCwYUbL+WuvvVZL&#13;&#10;i2LBHWbayXYTKh7b0ma41Df992OQclyOom9gAN9ATMop2S5bCoQxeK4XnU5Y+zB7q0aDRCKFouSP&#13;&#10;1SlXFKY2x4rnTqL2XEWpVFra1NRIQ0NDVaS2wmaylM2NN97It779LS6//HJc10VKgVKqWrswzkoj&#13;&#10;zA9EzymliMfjPP7EU3z969/gd5Y00hW36YrbuMbgak08kUCoUC5eBwG+62LNIUutAlHzs/pcVUNL&#13;&#10;EIvFAc4lxmRTc1MTiUSCRCIkQ9QmwStFuLUeDgYcOXfhzBcChpBNdlFTmq1PPUmhUERJOS5rM54A&#13;&#10;H3+PqakjOy7GlEylsG1LpFKpthnNevfcc49rNL15d+iMPAMpFLaKM+b2M73lvsANygR4VHSQrty8&#13;&#10;mVRDjv88MHjamh5HSh4ZGOOolqxYtjTaY4h6qQCcABNeryVjuEFx5orRUA3XjAwOnz4IPY8ZwRiz&#13;&#10;pDHXRDw+rhlYMSJt7W188Ytf5OaX3xySA6QKu9hWaE6VUo6I1lVhqQVBUPXGP/ihP+I6Mca7l7dT&#13;&#10;0pqS1mgDrjEk06koHi7wyiXcfJ74nDKlwgk2CMYXZMdL8ACkQ+Xgc2nxk1q4cBG2bY/rqFVhxtVI&#13;&#10;IgwODmEDjji/Q2oQts+4pDlN797dbH3+OSBiUoqabqeiZqaNxkINv686x6XTaZRUaK0zM11ma6M5&#13;&#10;4mk3Kpac+iRqCCX2LWnjBeWIKjy19wsE5aCAEZpUIszhrFu7lo9/7OP8Q88ITw8XSJ6EN2pLQd4P&#13;&#10;+OTWHl715rfw0muvQ0cx9NmWq5BSEbOS027jcGoIfM/M66nNMowxTjqTro6Tatw6WgXrIEAHQdj2&#13;&#10;ompgwveK6Lnj9dKMMVhK8a///jX+68c/5HdWdmKLsNpbm1Bc1heKRDqFiepD3FIZozWOOn3Dwjpe&#13;&#10;faTG4Z0yAhB5OOdMDgdIdS1YMMnTojoX1ZqdoaEhLKI+Wuc5AgPdiRjlQpFnnt0KnCRHU3nUePJU&#13;&#10;nw63TSTiCKkolUqxGcd17JgYLPljGBNMc8IOBSjjKkXZL0yrul8IScEdQSpBMpnEGE2pVOK97/ld&#13;&#10;rnrJ9Xxm22HygT5hYEgBvjZ89LnDFBYu4RN/9nH8wCcIApSyIi9tdkaTwUQejsWoO1CX41TyQCW3&#13;&#10;niKj85gEAmjNZrMTCjahZs6vURqo/B6+ridIfwRaE/hhzY7jODz9zLP85jt+mzs6s2zIpcJ6lwja&#13;&#10;GLRUxFOpsMeIFOSHR0lgiKu5C+uExYCSUqkUFrZWL7mmSAVIpRJwbnk4ma7OzglPVNoOmPCPaC4N&#13;&#10;L3AsnydGZYV/fvs4BkgqSRKqHk5t3nLcsERkq5oxXzXW0eIk5sRIp1L4vu/M2OBIobbmvSG8wJu2&#13;&#10;XIvB0JLsxtMlAj319wshKLhjpNLJCbFXpSSf/dRfcF/J4m93HSOu5IRpPaUU3zw4wDd683zp777I&#13;&#10;wu7usMNipaWvqXEXZwECQdxK4QXF6dUdnWKPIPDd4PwtfT4b8I1vSCBTIahU1CgqTLWKx2OiR63M&#13;&#10;Te3NV9VLi+RCgiDgDz78YZoKY7xjWRvBcd6DNuAKgROPgzEIKRkZGqLTEqSUOoNygjNHTEnKpTIl&#13;&#10;d2K79dprjMcTcI7kcLZs2SKB5kwkaQMc972FqE0V5KsG53w3NxA6BIIYsHfvXuBEKvxxS65Jt4Ew&#13;&#10;zx7dO2dALTsOF6698HmfMoHxpp/2N4a4nSWIKNJThUDgBWVyjblIbTe86HK5zBWbNnHbrbfylf2D&#13;&#10;7C141XqFtCV5aijPZ3f38+H/9RFuvOH6kNJaYd5UE7mS2RtOAks4BMavCzlBQIXGPW9wZhFbnn1W&#13;&#10;AKKS36syGisaU9WV3XiqprJdBdUxRqguEIvF+Pb37+Su73+Pz1y8gLaYwo0KyCpRCk9rBr0AxwnF&#13;&#10;IqVUDPf1E9MeahbrxY6HMZC0JDrwKZaK0XMnjl/bsmG2QgR1xp133qmklMlkIjHh+QksvOMkXIql&#13;&#10;EjEVqmf/d4AUkLSgp6cH3/drjEmtYOfkYwFqCCVKVhb1ZsYT1cUXr36qrIuHRsr9CDG9xY0xmkys&#13;&#10;GRD40zRY+dIwLS3NJJNJhAhVeiFMKv3lpz/Fsss28VfPHcKSgrgU7Cm4fOCJ/Wy+5VX8+cc+WhWb&#13;&#10;qyD0kKzI4MwuPF0m7Ikzk4FrIpdfIq1pfvDzmBbWrVtnAF0uu9Sueasx7BrU3JPhj4qREQIpZLVN&#13;&#10;9MOPPMrvvvf3eFd3lpe0ZqvGphaBCbuDWnaoOSiU5Mi+A6SCINRSm6NltiaMDpggIF8ohJdXSRKf&#13;&#10;WG+R4hwwOsPDw1IIEYtH7SFORE0SPGKuFYpFHDXtQM45iUpyQYlKAWcNI01T9dbDcWCq7aUr3nst&#13;&#10;giCoiCTP3OD8/d//e28qG39msNg77aJJjSbrNGGrGGPlgWlRhfPeME0tjVjKRmuDUirq/KlZ0NXJ&#13;&#10;x//0I/xwoMS20SJJJfnTpw+yK9XI3/y/n0brIGpLMK64KyOK6qwTB4SFG5EkZgQz7uHI2apWnQcA&#13;&#10;t956awCMjo6NEgTB8a7LpGGEsAp7Yjy70nJACMH7PvQh0of28Z5VHRSCYIJPXfGUAmNwhSSVzWC0&#13;&#10;QfsBo0MjtMSsOafmKhnWqRSLxfFrPG5iaWtvQwixWFx39i+Adu7cKQUoxxlPOdUWMIZPVP4LfymV&#13;&#10;y1jiHLCmdUDlGsserFq5EsuyoyLlGnbiSQagOO6eKBQK5PN5LMvy6jJRFcojvxwoHZy+6TcGJUOv&#13;&#10;YrDYg5RTG6faaPzApb0t7D1W23lRCEG5XOaWl7+M193xVn7v4X18dnsvv3IlX/zrv2LlylW4rk+l&#13;&#10;SVbghxabarJwNm9jgyVt/MCdFkni5KissOcwvvLfF8f6+/rxaoo+ATiOHjyu5F7TI0REGmhRWOLP&#13;&#10;P/1p9t17F3952SIcIQhOGHKhyQmMwROKRKSm4XseYwODNDmzz6ishQHSSkEQkB8LPZzKSrZ2cunq&#13;&#10;7MKyrNZlB5al5vD0ZgIp1YlzTujRjBeCKytUdRgZGSVnS2wpzuvCTwjDhsOez5gluPGGG4BaZhrj&#13;&#10;DxPOnxPyXzW1TAB9x/ooFovE4/GjdTE4vgm2l/UYgfamFSYK2S8OGadpyswtgcAYTWB8OtqjCmGt&#13;&#10;qxdYKaazLItP/tnHGGzv4jN7B/jcF/43b3vrWykXXaRRCBPyT0VAVWYk3Nf06N3ThZJ2qHRdE/uf&#13;&#10;CQSywt2cxyzCsaznDhzYT39/fzV8C4QGJ5KnMboa1EYHoRK51gFBEGCMwXEcvvnt7/CpLR/hYxe0&#13;&#10;sjGXpDxJKK1yLxcCzYg2xKNas3KhwLED+0k7c8s81saQtRVoTT4fNvM8vgcQQGdnJ/F4vGvhwoVr&#13;&#10;5vQEzxDHpWgmoHJDVYp7tdaMjI6SstS5wYqYIRwpuPPgALnlK3n5jWHDQaUUQkqEqClmlgIhOWEs&#13;&#10;GEJSDMCOnTsolUpBPB7fVReDo5TcO1g6qv1pMM2ITksKi4zdyFDpaFR0efr3axPgBkWamkNhWhPd&#13;&#10;4BWdH8uyCIKARYsWce/Pf85Pf/Yz3v6bvxX2MLEEwgrpEsKM0xt1pFMV6Po3Xxu/WoOSKrrO+iyR&#13;&#10;BCEFvi47m8dJcfH69fcdO9bnP/DAL6otBiC09bXfZNXDqYynQOO5LpZl8dAvf8mb3/RG7mh2uKGz&#13;&#10;kTF/8rBqpe/XqBcQSBkVNxs816U0MEBT3J66QG0doA002AqLkKl1wuvRtba1t5HL5eQjjzyyYu7O&#13;&#10;bkYwQRQdOeEFJha36iBgLD9GzFKzymQ9GyAICz/vPTLM9TfdTDqdrvZ/qm5TU2czYc6OrLiJxgTA&#13;&#10;gw8+CLDvtttu214Xg9Pd1XkkXx7Kl/z8GSXCbRUnmGqfGCHwtU/JjJFJR5qV5kQzpZRCG80FF6zi&#13;&#10;+l/7tfCtMjRGMupDooTAqnBOqkVNs3snV1hw9Qrdneee/VmDXz766INa63vvvvsuACxrXDwzXPHJ&#13;&#10;6iA0xqDR1aLQeCLBvn37eNc734lbLrOhORsappMcS0aPYdenoaOdeDqNMeCVXfxSicQcqxUbQlq0&#13;&#10;AQqRwaltJ4wJw9rZTJaFC7rxPO/KOTy9M8KKFSs04LrH0bxrUWtXAq0plsrEpDzvadFSCAp+QE8A&#13;&#10;l192KUAkPlsxFxPJVhPkgCL6vw4MUkpGRka46667SKfT3//CF74wVheD88H3/sn+QJZ3HM3vQ4np&#13;&#10;afcZo0nHGvF0OWy9PAVoHSCUpqUl7GYrpKi2hK227q2V4KCicFrRrwpZbcIRGNuEd7cZZ0LOGgxI&#13;&#10;Tt/+ejqoYeTOY3bh27b8xx/96EccPXoMCHvXgKkuYCohBqkkUkmUVMRiMe6//794xStewbZt24k5&#13;&#10;DhacsgqrUkh3tOgSa2rGjjkgoDg2htCG5JwbHENKSXIChkbHJrwmRBgt0IEmnoizfv16fN9fz1lO&#13;&#10;1W9oaNAYM8HghHMFNX+P31au51EsFkkoed7Toi0Bu8bKDMaSXLphPYEOu9nWUv4jF3Dco6+tMyMs&#13;&#10;UrZtm61bt7Jt27b8BRdc8GWo06B45zvf6SUysWf2D2+NChqnk8fRpOwG3KBIYE4fkhOAp12QAc1N&#13;&#10;YUit2qZXCCr9eUw1hq4xgRkP2BrAjE8OKDAR9a/S5Go2ISur4TodZ2bU6nlMB+vXX3LXvn379nz4&#13;&#10;Tz6MMSEzspYGWstyklKiLMUvH3qIV97ySkaGh/nUpz+NrRRJefLaBQipqErAgXyJWGMO2wmZbfnh&#13;&#10;EYTnkbXknDYAM0BcSppUKJJ7PCr3HcCKlSvRWi/cuHHjWd0yY9myZTrQuhTRdccxgQQy/vvo6Ci6&#13;&#10;XGZhwpnTgtsXApYU3NUzyKI167hg5UoC36s4soyXe5oacoypGufKJ6NUOMc++eSTlMvl7Y8++uiz&#13;&#10;UMdVSCmff7S/uJ/yNIUpjTHErRSBDqZUDCmFYqjYi4wZuroWULnEcYXX6HdhxqVEIhp0YPS4QZrg&#13;&#10;AmosS5GIxWaZpRaef8EbieqOZm4sKiIcM97RPE6LRx55pKezs/P9X/4/f+99+I8/jO/7J2jwVRY/&#13;&#10;hw4d4o/+6I+49rrruGLzFTzwwAOsvfBCSsUiTbZFXEmsSe4TwbiW2r6CS6qlGdsOqbvlYhFpNA22&#13;&#10;qotOxVQgAFsI0pYkY8Gxvr7Jt6sQB7o6QdA5PHxsMpGyswZf//rXA2CsWKileY9PmMdTe4eGhvCK&#13;&#10;BZpi1pzmz+YaSgj6XZ9v9ozx6697HclkEhDVRXK12NnUJgbClXxF5ib0hgTFUol//Zd/RQhxv4mq&#13;&#10;putmcGLx9N4Rt58xd2ha9TgaTdLOYkmboj922klYCkX/WA+dC9poaGgEwqrtygCR0Q2vlMK2bZxI&#13;&#10;CdayFKpWKl6My8NblkU6kyGRTCFntYQgEkHUHnVTpTY1P+cx6zh8+PC3Fy1a9KZPfuKT+auvvpqv&#13;&#10;fOUr1Ul4aHiI++67j3f89m+zdu1aPvWpT/Hnf/7nfPe732PhokWkk0mEbfPZXb18/0g/x8plHAkp&#13;&#10;JUPdquhR8XAGvYBsY2PkvUvywyOYQJOQ9fSQw0nGloLEceeRUhJLCg6Vynz1UB9by7Bs0eQ6sZXJ&#13;&#10;ubW1DUtZ6uDew7n6nOGsYnhwgsdmanK5E0kDwyOjuOXSed/t0xawfbRErxBcc+VmIMxXKlVp+2LC&#13;&#10;kJAZj+VLEYaQhQwp04EOEFLy9a99jfsfuN+79NJLv1rZf92aJTW1NO0ZGdzr591hqznRNfUbwhgc&#13;&#10;lSBupxkqHaUx3nHKGhWNYTQ4xq5du3jR1ZtpbWkhk82SSqaIx+MkEgniiQSO4xCPOWGYLDTH6EpC&#13;&#10;Swf4vk/JdSkVipTLLqVSkee3PcfqxA3M1vxdoYHLqHtevfbJvMGZU+zbt+8/Fy9ePPToo4++++1v&#13;&#10;f/vLujo6U01NjQwPD3Pg0CGcWIzfedc7ueOOt7Bx40aCICDwAy679FI2bdrI3Q9tZ5vuJG6O0KL6&#13;&#10;abYCOmKKjpiiwVbEonq0XSXNxYk4hjBEVxgZQwMZW5FQEntCROD4IVBLgDn5Is41hhHPZ8j12F8s&#13;&#10;M+wHHCv79JR9jpU9esrQF6To8yy8ZIqXRRTZ42vmKpN0c3MTjuMoOx7vOvNPeM5QPHykZ9IXanPA&#13;&#10;AKNjowgdhN7leVyEY0vBtuECqVwjq1auiBI0kQEWtaHGmjdNGF6mWjbwve9/H+DxRx555JHKq3Uz&#13;&#10;OC/7tZft+dLev9s9XOpdJXMXTvl9BoMlHbKxFvoLh1jWuOGk2wohcf0iA+Ue1uZeQna4nfyxYcYC&#13;&#10;j5Lfh6uLUdIqCJsARSG06vupvQUlAomtHByZIGXncEotkJrNYIWJ6mZM3VoUzMfSXhjs27fvrsOH&#13;&#10;Dz+4aNGipy+46aXLFq9bjROLc+cX/57LV17A5z73N0Ao6xEEAY7jcPhQDzt27eDFC1/J2o6rOFY4&#13;&#10;wkCpj163n33eGMP5XkpegaHyUQBKAVzXkKn2kg/KZVzgg8/uozlmE5cSJ3okI28kRKUiTyBE2DU0&#13;&#10;H2h8rSkbTcELKGpDMdAMuAElEpRNjMHAwVKNpJwGElaSlN1ELtPGimQ3rj/Gnds/x9FjvQDjtWSV&#13;&#10;I0YGp6mpCdu2KeXzLXP1XcxYMiNGAAAgAElEQVQAYwcPHDyOKDCej6u9voH+QTDQ6Eythf25CCmg&#13;&#10;GGh+cHiQG17zG3R2deF6Xhg2ruaddVV3EjExHhUK0xps22bXrl3c8/N7SCaT/xeoehB1Mzhf+MIX&#13;&#10;xr769X/+5UDx8KrpVtFLoUhaGXrzewhMEBZ3TrJoF0jy3hBj5UGuWXQr7aklBHpqzLZTwRB6WXft&#13;&#10;GcYPTk6TrA9EFPGsz7A9f9daZz/e+OpfvziRTi254S1vonvFCtxSke/+f1+iI1LAKJfLKGVVC+Ce&#13;&#10;efppBo/laVrdga9L5GINNMUbEayisnSQQjFYPALAvz/9MZxkAmM0AsXYyCAJkeWgvISdxQIj5X4C&#13;&#10;dBRSj4jYFUMQKRxUivRk9M+SiozdRMxOkUzkyDbkWBxrJWmnSNtpHBWfEBKPsqK4QQoZJPjlrx7k&#13;&#10;phtumrDKn6CnlmukpbmVAwf3t87BVzBTDB85cgS3XAaIVubj11UbUhscHMQilOw/Xx0cJQT782We&#13;&#10;LsOHb/8NpJARHVrUcLnERL+55o+KmoZSin/5l39hYHBgzx133PGPtceoa//xxobsNweOHX5z2c9L&#13;&#10;S8WmnKcwaJJ2hjF3CC8oYUmHyb5VFd2MMStJys5RDop1y4UIIfF1GV/bzKbfUKnXqNd5z5MGXjj8&#13;&#10;6slHLmxZulims1mK+Txjg4OM9B5l/frQSzdQbTUN8JOf/JhmeyGNiQ60DjCYE8LHSlqU/LDWRShJ&#13;&#10;PJUCA4HvM3jsKCuzG3nJ8jfjBqEArIm8eG0qpJtxQUWoldtXYaxdhFU+E1amRO3VMQTaY7LlYsxK&#13;&#10;sKppE9/77vd4//s+SMxxqowuw7iHk8lm6O5eQM+RwycPVZwlSCaT2/r6+ujtDb227u5uPG/i1VcM&#13;&#10;zsEjPbQAaau+ZQ1nExwheHJglI7lK3jJtS+usi0rqNTJTyB3jUfZQrKAEOTzeb75zf9ESvnX//zP&#13;&#10;/7y/9hh15cov7m69b7Tcd2TEHYgG9tSgjSYXb6foj5I/BelACMGRsd0syK4ibqXql3inwg4KKAeF&#13;&#10;WZ29a9kedaE0n6/LrXMAZc9b3bpoIemmRmKJOH2HepC+z8ZNl4UbRBOy4zgMDAzwnW9/h3WdL8KS&#13;&#10;9kknLYHA9Uu4fgmpFOnGHMZofM+jODRKNtGMp8v4ukygvTA0awwSiRIKJW0s5WCpGJZyUNJGoqLx&#13;&#10;rfG1h6/LeDUPX3uRwTr5/aRNwPLWDTz/zE727NmNZdthkhgQZtzgSClZtnw5xWKxk7O8Fueiiy46&#13;&#10;PDg4yJ49e9izZw9Syons1arhDllqaRHmOM7XO04KeKx/hDUXbSCTSoeEEvX/s/fmcXZWVb73d+9n&#13;&#10;OkPNVamqzCMhCZAwC8qoqFdttB2CcNXW1hZf+mp3v9drt9ra8vareG93X/W2ooI22o0tGpRRBWWU&#13;&#10;ISAGSIAQEjKRVFKVSs1nfIa99/3jOeckYUiqklPnVEJ++ZwMdU6evc8z7LXXWr/1Wxb7OcwVFqYU&#13;&#10;cp/eXKnW0bZjAeUbb/wJ69c/lzvllFPueMUY1ZxwZ+e6TIS/fbTYjxyn4pAUFo50ca0EkfbJh9lX&#13;&#10;rcURQpINRtmd2czc5pOZjGBS0m7AmFcP51UDBiqG+IhDaqJMS9RoU4W44nFMCHPmzDkfuHi0fy/r&#13;&#10;7vs9Oze+yAt/XEN7axvdpS6SiUSi4t1s2bqZkT0FZjUvxhw05CxiL0OHcUfbkspAFATkhzOkvOaX&#13;&#10;lQ+YA38Z/cpXhcB6+Pe1NprW5DRE6LJ5y4vxyMZU+tzvn/NYumQJxphFl1xySethD1gDdHd3783n&#13;&#10;8+GuXbvYtWvXa3wqXosKRZ82N6aIH4t7PEsI+ooR9w+GvPHcs4GYZLW/usD+7QcMpeaDpaJnpWJm&#13;&#10;2ujoCN/61jdxXffmtWvXbn/5OFUNqa1aZZR0xAv92Z1vPKH9zIN+ViCwpEM2GObZ3od4YeBx0m4L&#13;&#10;abcRXmWnZQuH7ZlnwRi60nNR41QlmAiSdiOFqK9qCf1XwlS8tyNvwLavAEvrV42CHMck4R3veMes&#13;&#10;kdGRVSsuOr+7mM9z0zX/hLQsxgYG8EczvOXitzBz5gy6u7vp6JjGzFmzWPvM0xDZ8QMLOHJfH5ay&#13;&#10;MTAYLLEvpGYnnYpSdDGfZ6R3gMamtqp69uOGMThWAs808fS6p/nT97wPVQqhiJKYn1Jxr5/FixcD&#13;&#10;omloqLcVGKz9ZMeHQqGwA+jftm1bpWYo9tT2vcqPaSaXoz0RK0VHr5T3PuqRkIKf944w3NLCB/70&#13;&#10;vURKoZXGtmMTUe5uewA5reThlnM3juPw29/+jo0bN4ZdXV3ff7VxqmpwAFraGv64t7D946EqIoR8&#13;&#10;1YXVlg7KKF7Y8wce3XELHbMaMY055lhnMy01p/LAVb4YAm00W0fWMat5KbZ0ifRkJPcNoSqWkrST&#13;&#10;4+lU+qNUgzRQYbsdi3uuqYunHvvDO6YvPqH7qmu/gW075MbGGBsYZKR/LyN7+unv2UXPi5t5Ye1T&#13;&#10;RGGI8oNYTbpJceeWb5NQKdJ2Cw1eK01eB2m3Bc9OYlkODV4rucIIAC0zukk0NuKlkqg9ETqvSHU0&#13;&#10;VY1wMhEYDI7l0ZLq4sEHH0D9fbzH0VpjlZTPy10gZ86aRSKRkFu37mqo+UQnACllDhjr6ek5wOCU&#13;&#10;++oJYRAlKnA2m6XTcbDFsRdSi8Othof7RzjxpLNZMH8+URjuR30vVcRWlKD3/awcSrVtG9/3+eEP&#13;&#10;fojjOPf29fU98WpjVd3gnPeGi397/70PDg3kd7d1N8wjMuG+LyZkKfHfzwObboKWMf7nN/8/Lr/8&#13;&#10;Cr7z3W/zw//5S6I54SsWe8fyWN//CHuy2zh3ybur1EvmlRDCriRPJwX7X7Qq2IhYVUGjj3WtjakF&#13;&#10;ezSb/fB5F56Hm0hQyOZwPY/OObPpnj+vsuuDWGE49AP8fIHAL1LIZMnnMhQyY+zZ2UP/SzsYeGkn&#13;&#10;OwefQ4cKFSjIaPww7jlT3J3nnz7053TNm4t0bGwsHMut28U2RrOwczmP/OEnPL32KU4/7YySntw+&#13;&#10;KBUxZ84cmpubnD179nTXaarjwl133RUKIfoHBgYq7RTKO3qgkrsIw4jR0RFOcA5ksR0rkALGlGbd&#13;&#10;WMRl55yDbVmoKEJKgSz1/imHZfeVe8Z/K7fecByH++67j/vuv2/4rLPO+jyvcaKqbnDuuOOO7Ylk&#13;&#10;YtOe3PZzpjcs2O9LxdXS63b/nsd33c673vNWvvmN/8PCBQsBOOuMs/mf4b/Qn9tJZ3p2xYOxpMOo&#13;&#10;P8Az/Q+youtiGt04aVptGAyOdEsGZ/J2kAd0FTxicepSbF4fs6UBUw6LZi+aF6HPmr1kMTpSJS+z&#13;&#10;lMt42eIL8fVONjaQamqktaurovkXP69xb6fQDwiKBYJikXw2Q+THxwkLPsO9vezduYsdL2wi72fI&#13;&#10;Rxma7URdlj1tIqY3zie/JeB39/2OM8846wD5F1M6F+mGNO3t7WJoaGiq1+JooKevL6ahlyX4tTmw&#13;&#10;wVQQBuSzOdLOsaky4EnJQ3tHGXQcLnvfe4FYXaCcvzlAqqyi1ikqVOhyXuc73/4OWuu7H3/88Wde&#13;&#10;a6yqGxzARARP9WW3nqM6L6goNAth8futq9g08gjX/eC7fOxjn6gk0F/YuJF/+ad/RhNy39YbuPTE&#13;&#10;z9DsdWIw5MNR7tlyAye0nckp3RdNXp2MiY2bMiHamElThJ1IG+1xHU+Am3COG5waoX9w99JEOpXs&#13;&#10;mD2L1+qlsj+MMRh1cI9cCIGXSJJIpWhu79jH/hISIU7DcmyGevv40iPvJR+M0ZLsgkny8g+GuF4t&#13;&#10;QUq08twz8Zpi2/vIQWXigG3btLa2EoZhU80nOUEIIcYGS9JEQRCQSCRKlCxRYWVFShEUCzQ7x56O&#13;&#10;WtlXuWPHXt745ks4701vKhnel5G+9ivyLHs8ZevreR4/+MEPuO3223LLli371sHGmwyDQ3tr2+rR&#13;&#10;TP9fRjqIa2qAezb+O7vCZ/jPn/yED15+BUoppCXZsWMHf/+FL/Do6tUs6zyPtNPCvVv/ndlNSzEY&#13;&#10;dmc2092wgJM7L6jULkwGYsUDZ7+iuUkyOKU2CdVAOSxn2/bxOpwawQ/DpfOXn0Tb9G70IQzJeFGh&#13;&#10;4GrgVfgfVuRQzOURCBzLq1/KrrQpa0t0sW3bVpTSWJZE633V+WiN47o0NjYCtNVnouOHEGLT3r17&#13;&#10;gbi4c/r06ZVix0qJiTYEfhHvGNRREwJySrM5H/GJd70TIQRBEOC67n7dO6msiQYB0iBMLNIZ06YN&#13;&#10;//Hv/wGwZv369a+auyljUnjy73vPynsCM9YzmN+NayX5/dZVFFt28stf/JIPXn4FWmtyuRy//OUv&#13;&#10;2LDheU49fQXNThdvmPFu3jDzUk7tvqTUH0dxxvS3ce7s92JLe9JyN2XE9RGlkNpkGRxKhZ8TbONw&#13;&#10;kANiO+5LR36g4xgHbEta7zr9v7yVRCpZ6Wg42YgZYCGWsPGsVN0KDw0GKSRdTfPYsmUbw0ODgHhF&#13;&#10;iwYpBO1t7Vi2tbguE50ATj351GdGRkcZGR1l3bp1QDlMZCplDEobomKRTtdGiqo8tVMGrpBszxXp&#13;&#10;sz0ueOObgP1qa8obofIGp/SHIPZkwyhESslNN/2M1Y+tLnR0dPzzocabFIPzve99r99Ocn9/bgeb&#13;&#10;B59ic+ZxbvjBj3nnO98FQH9/P9//7nfp2bGT8847nzVr1jC78RSSTgO+yjOv5WTOnfWnvGHmpcxo&#13;&#10;WryvwG1SYZDSrkoy/7VHMBMqiB0PBIJE0hmt6kGP41WxeO7iOcJzT1t6zllEwSvzNZMGAVEY4ggP&#13;&#10;R7rUM3FtjKGraR5DA6NsfHEjEHfDfDla29rQSs+u9fwmitPOOm1tFEU7oijasXbtWqCUi1IKtEFa&#13;&#10;knw+x8jwELvzPv1+hCVFReE7YQk8KXBE3EF4qhmjshq4LeJ5JqQ4QBHcFvDrXUPMXLKMk09aVlIX&#13;&#10;KBd77l8Au+94ZZTzXddd932EEDft3bv314eaz6SE1ADCUD/0XP7+P/ODItd8/Wu87W1vR2vNww8/&#13;&#10;zM2rfsbb3v4OLr30Ur77vWu54/a7+K/Lv1zxYCJdw4e5BAOV8N9kGh2o3g7JYDACWhqbi4f+9HEc&#13;&#10;KXbseHFR97KljS3TpqF17XIoAhHrfZlSbUjNRn4llInoapiDUC4PPfwQb3rjeTHl25gSoym+u2fP&#13;&#10;moUxpvvSSy9N3Xnnnfk6Tvmg+OEPfzj0ox/96HmAF198cQ7EITQtNKUIIW2trbzr0vdw3SMPc/26&#13;&#10;XtqMz8lNHic0JliYStBg2zTbFo22RdqWOPtFRzSgSmSKcr+daly/ikyriIWKpOAVBs8AvjbklKKo&#13;&#10;DCNhRF4phiPYkiuwLZtnYy7i+bGQqz99GclEgrixoIzD/vutg5Xi4bK0jQDXdbn9jjtYvXp10Wto&#13;&#10;uHY88540g9Pa1Lmut/clIqXo6ozZkb/61a/5zGf+Gz/+8Y+5+OI3o5Xm+h98n9mpZbQkphFOunDm&#13;&#10;QWAMrkxQYX5N5lBQpTEMoEmmUrW30K9D+LC4Y84s3GQSPQ7CQNUgBFEYIJH7VX7XB8YYPDtFhzeP&#13;&#10;DS88/7J394l4nnDCIixLznUcZwHwXM0nOjE8DtDTs/O/hFG8BsUpi7iO0LUtbvrpf3LfAw/wzkvf&#13;&#10;hfDOYa1p586dGykEvaAypKSm0YYmx2JWwmVeymVh2qXbs5nuuTTYFgnbIiEPNEiHi8gYQgO+1uSj&#13;&#10;iFyk6PVDBoKQvUHIjnxITzFkMIzIKUMuMhSNh68tilGeRGoW05qXUfQGCNjAG889F9jH1MNQIkiY&#13;&#10;ikhnWeknVLGC9MjICJ/7H/8Dy3JW5UZGnhrPvCfN4HzpS3+37stf/spVQwP9l919990Xt7S28olP&#13;&#10;fJxPfvKTsbHRmltuu4Xnn3mRd57wl5PuVRwK5cK2YpQj0j6uNbnU06oYHAMYjXTEcZZaDZB03bM7&#13;&#10;Zs/EcR2Kr0KBniwIIYh8H2GsCXXTnRzEagidqVns2bMHpaIKCWZ/1eiu7uk4tpvcvHnzbKa6wdHs&#13;&#10;BOjr6yMMQizLrmiGgamofd9xxy2onODCxe8h5TQRTn8LmWCYMX+YEX+QfDhGMcryTJBhzXCA3z+G&#13;&#10;0FlanRyeBGEKeKJIl2thy7jjqwRkKRxn7a/KXOKQRMagtEER/xkZQzbSZCJNYAwaByUS5JVhJLIQ&#13;&#10;Mk3K6cSzU6ScJA2JJjqtRhJWipZEB460uWfz9XR3LGPp3Hfy8DPfZ/acGSxdtpSwFCYWQsRFnfuf&#13;&#10;IyMqgmpSSmzb5q677uLFF19U06ZNu268p3rSDM6VV14ZXnnlld8/55xzfn/vvfeuufOOO1LnnHsu&#13;&#10;11xzTcWKfvd732FB49nMbj6RQNU7KmRwpIcUFlENpMmONNobl/DESgOOPE6Lnmx8/LKPT9OIC5ae&#13;&#10;c3bNyAJlCCEo5vJYpqz2XO/NmaY52c7uXc/i+wGO41Teqxicri5S6RTbtm179RahUwiO52wF2Lmz&#13;&#10;x/T29okFCxaUmGoSYzSe57F161Z+8pOfclrXm0nYaXyVBwSNbivNXgdziPkRcYVK/HtkQgqqQDEq&#13;&#10;EqqIQpghH42R0SHKRCgToY1GaYWvCiijDqgBjAOocXtnV3rYjosUFjJhkRQWTZZH0m4g5TRgCYuE&#13;&#10;7ZFyGrCFWyqe33eceG4aSzos734Lf+y7G89NMDC6ke/9r2vpnNaJ7/uxqovSSCHiitBSaM0ARuwT&#13;&#10;ox0YGOCr//9XaWxsvL6/v3/1eM/1pBmcMj772c9u+rM/+7ONxWLxtOUrVmCMRinN+vXrefIPa3nL&#13;&#10;zE+i6lBT8FqIL9TkLijVTC0ajEkk7OMhtUnGA48/cG7jtPa5s5curi1hAEqkgbjEQAir3vYGYzSN&#13;&#10;iVa2DY6Qy+eY1jHtFUa4ra2VxoYG+np7T6jTNMeNefPm9QJs2rSp8PzzG1ILFy5ESllpnmdZFt/9&#13;&#10;/nfJDRiWn3bhfuopcVuI12LPCgQpK0nKSpUMRzcC+YrLd6jV4OWG48D3YgFfymoARhOZ105NKKNY&#13;&#10;3HE26/bczzNb7mTp0iV85CMfRWkdC3FSkvaRYh9TV8TtKrUGP/RxHIff/OY3PL/h+T0rV370Hw8x&#13;&#10;/QMw6QHhlStXqhUrVnxMCLF246ZNpR2RzbXf/w5usYPOxjnoKSB2HO9JSnINOqyqUdgfMS26GrU4&#13;&#10;pbmaSDU0Nk/ZpOyxgpd2bn9j24xuvGSq5nUwQgh838eRiaqzHA8HxhiSXiODg0Ns27Zt38/LS6Mx&#13;&#10;JBIJGhobCaIoXadpjhuXX375S5dffvlLGLbed9+9wD4lbCklQ8PD3PKLW3jDrHeRnEBblHIEQhuF&#13;&#10;MhGRDiutJfZ/hYd4HexzkQ5QuuwtHbpO0RiNIxOc3Hkhxhgu++BlpFMpojDEtmxsy45DilJWVMAr&#13;&#10;yhglosCOl17immu+huN5N6xa9eO+iZzrmty9jz/++DPGmHs3b9qIAYrFIvfdcz8nTz8PS9p1qyt4&#13;&#10;OSxpV/I4kxkrL9O8HeniyJjqar/sFf/8tV+WtAm1jzHaFkJOjRN4DMPAgraZM/CSyTrkGwVhsVjq&#13;&#10;7lvvHE6spNTgtkDosqlEjTZlChYQKYVlW7S2tmKMSdRxquPC1VdfXbz66quLnus98dBDD5Ev5Cse&#13;&#10;m+M4/K//9XX2bM+wcNqKA7Qhj1YoHXJy5wXMTJ3Mho3rAXBs+wDDAgfea2XNNMuyuObrX2fjxk07&#13;&#10;zzjttH+Z6NiTHlIrY+7cuQ+89NKO/7F1yxa2v7SNnVv6OPuk+VVpEV0NmBJLrS0xg11jm5jXcgpK&#13;&#10;qyqH1wyunaAjPZvVO2/hyR1NoAW25eFIu9TYyCoxRHTFXddGE6hivJsptWWQtiGkoISj18+YNmdP&#13;&#10;FSd5HC/DZZddZgHzp82ehWVbBMXaezih78cGR4j6y6uY+D52SfHMs+uAj5R+bOL5aY1tO7S1tQFM&#13;&#10;6Z44+yPS0ZptW7d+vLe3j9kzZyEtyZbNW/je97/HqTPeQdJpIKx7rvnIEedybM6c/Tbuuv0GfnPX&#13;&#10;b3jnO95ZaoluVdQD9ieBlNsPbNmyhdtuu41kMvnzxx57bGiiY9fM4Dz44IP3L1iw4Okf/fhHp/3x&#13;&#10;qSeY33QarcmuKUAWKCOOhi7vvoh7tv4Iq8fh1O63xGy1V/DR98VMXwti3zaBOAIa/7vBTfDORX/J&#13;&#10;rRv+mfdddT7z5iygf+9estksfrFIEASEUYhW5doGieO6pJJJkskkjY1NdHV2ctvtt/PAA/ffd9vN&#13;&#10;d1z+rne9a3hST83rHFEmmm479oKFpy1HRXXIN5YMjqQkqDgJvaAmglgGyqU10c1zzz57wHsCMFoj&#13;&#10;paCpqQmg6+abb7ZWrlw5dRK1r4GGhobnM5mM2bZ1q5g7Zw5CSH70Hz/CH5Usmncaqg71gZOFSAXM&#13;&#10;aj6BhUPn8JE/+xB/eHwNCxcsqKh/lw2OLIXWbCveEH/ta19jz549j733ve89pKrAq6FmBmfevHnF&#13;&#10;1tbWX9z005tOGx4Z4c2z/rw+jaQOAmUi2pIzeNPslazru5c7N32HtkQ3DW4rCacRz0qSsNN4Vipu&#13;&#10;5SudWGDxgHYKBq3LnkmcVMxHGQKVI1Bx3FXpAF/n+cB7P8j5511wWHPd3bOH3z/w0PBxYzP5WPf8&#13;&#10;kys6585pm33iiUQ1pEPvj6BQRGJNiRwOxJ1629PT2f7Si+TzeTzPQxuNEHblSWhrbQNouOGGG+yj&#13;&#10;weAsXLhw05NPPjnywgsvtF5yySVs276NH17/b5w/7/2k3eZJ6sFVP0Q65LRZF7N57ZN8/gt/y89u&#13;&#10;+jnSkqhIVYRYy6FF13V5+umnueWWW1Q6nf7yLbfc0n84Y9bM4AA0NjY+trOnRze57bIjNXNSunYe&#13;&#10;KSIdMKtpMdMbF7Bt+Bm2j6xj2/AzFKJMJfdiWy4CWWm5cCBMSW0aEHEBVaAL8WeRWDJOzAUqf0Rs&#13;&#10;o1LooqbX7/WKrTt2vOH0t7+FdEtzbQs+SzBG42cLNDhTSwvTsmx6e/eQGRvDmzat0ve+jPb2doDE&#13;&#10;c889NzWs5CGwZs2aXsdy/vjoo4+87dOf/jSPPvoI2b0R8089ZUquVUcKbRQJp4G3LfkYv7z5X7j9&#13;&#10;itt5/3vfTxRGpVokKjVIhUKBz/73/87o6OjqVatWPXy4Y9Z0wVq8ePETO3ftfLYzNX9FymmqSb3L&#13;&#10;4SDSAQLBorbTOKHtDCITEqqYERKoYoURoo2qcNT3f9CEiHMx+4yMg2slkMKqdDu9bcM3+drXvsrZ&#13;&#10;Z7+BuXPmMnPWLFpaWrBtG8uySkVncROvSCny+QLDw0P09PTQ17eHO++8g4amhim/azxGMHfusqW4&#13;&#10;nkehxh6OEAIVRRQyeTw7WdOxDwaDJuGkKYwUGBkbYVpnZ+lZ2Ke91d3dDdCxeObMJqBQz/mOFy1t&#13;&#10;Lasee/zxt+3YsYN/u+EGFrWeiWslJqUH11RApAK6G+ZzWufb+fRn/hsLFyzi1BUriKIIYwS2HYfS&#13;&#10;fv7zn/PAgw8yffq0r61cufKwXb2aGpzf/e53uc4Z7c9Os2evkMICpm5M1GAqmm5lWXjXSpB2mivN&#13;&#10;sw7GF9q/DWv8N12R+fasJKdOv4Tf/vbfue+++4leJS8QDyFewYhKJJIUiwVc1737zDPPPGjvieM4&#13;&#10;cgghpOu481u6uuqjhiEEkR8wNjBAuzu/7oocZRhjSDmNoGF0dCzO3ZTmVt4szZ4zG8dxkg1dXe3A&#13;&#10;UUFsOWPp0t888dxzg3/z3/+m/fGHnmLlsr89Jr2b/RHpkLPmvINfrN3Ap666ktWPPBarQYcBqVSK&#13;&#10;bDbHNV+7hnQ6/aPdu/vvOZKxah6SUZESoQw4mkS+TUlIyOz7wRFBCMne0V0sWDiPX/7yVlSk6O3t&#13;&#10;jYkDfhGldOlzAsuycByHlpYW2trb6Gjr4JN/8UkeWf3IE48++uhjRzaT4zgUpk+fnhgeGZnZ2jUN&#13;&#10;rWq/8AggiEIKo1nSieZJL0oeP+L+UVppCvlcXLfBgd0hu7q6SSQ8O5PJtNRrlhPF3Q891JdOpzfe&#13;&#10;+stb37iw9XQavJYpw6SdLBg0Fg5vXnwFv37iOq655qt8+Uv/UAmn/fo3v+KZZ5/pPeOMM66GI7sB&#13;&#10;a25wDMoEqjAl6gnqAVs6DOZ28ezgA9z4rRs4dcWpEz7Ghz/8YR565KEr3nrZZd+4Z9Wq460JJhFL&#13;&#10;Fi5c+vjap2e2dHehVR0WexHX4GSHRkk3Nk8dD4e4GZtWkC/ETNP9PRxjDNOnT6exscl68skn5wHj&#13;&#10;lj+pM4wR5l7PSr/x5K4L4ABC0LELZUK6GuZy0bzL+do/fp05c+bw0T/7GC+++CL/8OV/wPO8H61Z&#13;&#10;s2bHkY5T82SeFuiK/OjrDAKBMhGPbr+VN5xzOis/cBlKKcIwbmutlEZFCh1pdKSJIkUURaX3FEEQ&#13;&#10;h07Pv/ACGhsaFqx94IFFdf5Kxzyee+65k9pnTPea2tpqrqEGIKSkkMnij+ZJ2PVrvvYKGINjuWAE&#13;&#10;wX5SP0bvq8Vpa2vlhEWLGRsbm/iuqo5wXLmxo3EGnel5qGOg0HO8CFSRBe3LWdR0Lh/72J+z5qk1&#13;&#10;fOc717Jp06aelStX/p9qjFFzD0coE9XezE0NWNJhy+Baegrr+Y9r7sNLJFBKY5eqfI2k1PMEwGDt&#13;&#10;V/Yb97mP+4zPmTOH+QsWWOuefvoE4Mk6fJXXDQr54oWLTzmJdHNTXHxZY0gpyQwNIbVV6tc0NQyO&#13;&#10;wWAJB0PcjRRiY1MOw2hi0cs3vfFcfv/QgwvqONUJo5DPeU1JizgH+/qKxEQ64Jy5f0Kgc3zg/SvJ&#13;&#10;ZjIkk8m7b7zxxsOiQb8cNV/6lVGRMVNmn1YzCCGItM9j23/FRz/2ES666GKKxWLlvbI+V6XRUfxG&#13;&#10;XO0b/6OSjPU8l9mzZ6Nhfu2/yesKVqjUkumLFmA5k9sN9rUgLcnowCBGlUJVR3o8IatWyyOERBO9&#13;&#10;zMPRBzDVli5bhhBikRDiqKHwK0hNldBlraGNxpYOb174EVK5GQwODuK6dtUKkGofUjNaxayP19cF&#13;&#10;lcJmz9hOEm2KL33xy5T7aDAAACAASURBVAf02zDaVPQg94nlVXr6xdLgpSKs8g6yo2MalmUvqcd3&#13;&#10;eb3gggsu6PRVuKSxtRVTh3AaxPdDIZdDGuuIm69ZwqaoCmT8oao0cisTBPYnUwghEUZUPIO58+bi&#13;&#10;uu6sSy65pPOIB6wRjKbLGD11wpc1hjYKAbxh5qV0Ncyn4OdT1Tp2zQ2O0UZVKMKvI1jCYvfIZk47&#13;&#10;8xQWLTwBbfZ11iu3bKWsnVf2bMpiegAajDJEpcLDGTNmYIyezdFE9zvKsHXr1mmWZTe1dnXWhzBA&#13;&#10;nMPp3/ESMgIpbQ53o2YJi0KU4bebf8iuzCZs6Rz6P417kqU/hMCyLSw7LhqMwog5c+bS1tbWvm3b&#13;&#10;tuXVG3ByYXSt9cCnHrRRpNxmWhKdhFpVzU7UxcOJqZ2vr0uqjaYvs50TTzwx/ncpd2PZVtyHotSy&#13;&#10;oNzz/ICzU9ZtE1QS193d3WitWz71qU8dNaGKow0DAwPTpCWtdHNz3Twcow25kRFckcY6zF44AoEU&#13;&#10;Nuv67idURea3rqjUmB3R3ErLcoUSLQXSkkhLIKRAaUV3dxdzZs9m+/bt5x/xgDXE630XZ4jXrBKq&#13;&#10;djpqn8OJtNJ1cldlSQGg1hBC4kd5MmqA008/vfKgDg8P8/yGDVBi9cRdBkWFKmCMqbzi4+zro9PU&#13;&#10;1IiUQjzyyCOv92dj0mDBnNbuTtHc2YFWtRd1iNleiqDoY9vuYYfBLGmzYeAx9uZ2cumJn47ZblXQ&#13;&#10;MYzvU4ltxXseU2p6X75fjTF4nsfpp5+OEOLMIx6wVii1gXi9lm6UEW9UJEZTNYmL2ns4yihjVGmn&#13;&#10;VrsLakuHbSPPsHNsA1Y1wwnjhFIKNyFZuGAhYRhi2zbf+sY3Ofuss7j3nnsrhIBXJCtL64KQcc4n&#13;&#10;ZqsBBhzHLV599dXH5W0mCXnfb23u6iTRkK5b/YtWmmKhUNLvExPepklhMeoP8PzeRzhn9p+StBtR&#13;&#10;ujq3jMHE0k3W/k527K07jlPJ8SxatIgoik4/6aSTppYY3GvBQB2WximJ0m1ftRYTtfdwNEqVPJxa&#13;&#10;7h+ksBnM72Lb8DP1UdwVpU6J6RRaK67//nX85Cc3ksvlWL360crHyuQAreP2BEaYfZ335D6m2q7d&#13;&#10;uwC9+2hQ4T1a4VnW3NbuLlwvUR+DU9ZRGxvFscoezsTmIYQk48dtS1qTnVWTaRGIkuEyOE68gSu3&#13;&#10;Zf7KV77CLbfcguu6AHRMmwbQkEwmj47eOPs1Ias1yhqMUwZCUK6crAZq/80ilDJRzVsTGDRJp5FA&#13;&#10;FdBa1dZdNgbX8kjbbfzbv93Amy++mKv++jPMOmM5bjrN4ODQfh81r3iVjwFUHu6NGzfh++G8973v&#13;&#10;fUcN++dog2NZranGxpgSXYfxBaCiCD9XpDnZeVh3rAC0jnCtRMwcq6rh1Gginn7qKSC+N/v7+/nH&#13;&#10;f/xHnnzyyYqH097WhmVZsre3t7GKg08m6lJ9IxCM+QMUwkxVWIRHBlOZE7GdqMopqf23Mpjx9N6u&#13;&#10;+rDG0OS2E6gCYY2rh02p0+fslmV8/9rrGLUEX735Rv7iq1/BSSWwrTivJEQcMpFSIqWseDkQJ2bX&#13;&#10;rl1LPp/DaMPTTz+N5din33vPPf9xxRVXdNX0C71OUAjDl4Z29xL6/qS2HH9NiJhyHOQDGr32w/Ky&#13;&#10;BIKiymFLt7r5SyEq3tKqVavIZDIIIRgbjZWWZs6cWfmo47pIKYXv+8cJLq+BOF9i8djO23m6717s&#13;&#10;KVC2JEScwxEWDketwYFcPRqvGTSenSJQRYxR+9W51A6RHzBn2Qn83be/yexFi+ndvpPcyCiLFsUK&#13;&#10;NcYYLCnJ5XJkMpn4oVYKKSV333035557Lqsfe4ybb76ZZ55Zy9yzzsTX+u133333/1PzL/M6QMLz&#13;&#10;NvS8sInhvn4cz63DDOKQmp/J05BoPSzhTiEk+WgsDmFX8Z4XUDE4W7ZuZdeuXQAMDcXeekNDQ+Wz&#13;&#10;hXwerRWe5x0dKphV28+PH/H1iUlNI4X+uJldnUkLIs7QIQTWzTfffNQaHF+ZsPYhNWNwrRSh8lE6&#13;&#10;qumlFAj8qMD20ee46LIPgOVQzBe46X//K8tPXMJlH7yMMAwJwxAhBFdddRUf++hHoZTPKRQKfPlL&#13;&#10;X2bmzJnseGkHf/7nH6N1wTzaTlhI88yZZEZH3/epT32q9kyIYxznnPKm32b2Djx527e+Q34sQyKd&#13;&#10;Rlq1Yzlatk3v9u2InKAl2Ykyh5euUyrEFrGHU824QvkZ9otF9uzpA6CvN/6zrb2tUqS8e3cvSuns&#13;&#10;9OnTj4oWBejDYGdUAVJYNLgtFKPsFGmJIMqhPWvatGlHrcGJcxO1DqkR9+9wpEsmHELU8KtLadOf&#13;&#10;2YFuLbLi/PMIjOK5J9bw7IMP8X/+9dt0dHQQBAGe57F+/fPcdNNNzJw5E8dx8DyPKz/5SdY8uYae&#13;&#10;np186spPkS8UaGhvR1oWrfPnIB17yUubN59Ssy/0OsG9T9w7+MbzzvuTP/7q7jX/9OFPcO+NP8Uv&#13;&#10;FEik03ipJG4yieO6lTqUasNyHNY/tpom3UHKbTpM4oJA6ajSDr2a9W/GaISwMAb27t0LQG9vLxAX&#13;&#10;Jvu+j9GGPzzxByzLenbNmjV9VRt8siFqzxwwaFoTXYTGjw1OPcK4L0dcfG5t2rSpKpOpfaBQgqG0&#13;&#10;UxPUrv7TGGzp4lgJhvN76E7Nr9kuQgrJSG4PXksa6SWIDDz1+4eY2d3Nm857EwDpdJqtW7fyiU98&#13;&#10;HKUUrW1tfPELX+BXv/41xWKRv//7v2fv3gFOOukkfrlqFX/c9AJdS5fgtTRhp1Lu+g0bTgSeqskX&#13;&#10;eh3hwQcf7DvzzDPf/8xTT3365q/+85/8/qZfLJ130lK65s+le+F8ps2eRdfcOSTSKYze12NZK4VW&#13;&#10;Gq3UhA2F43kA+IU8Gx7+A/NaViCFRB2GwTFoClGOpJ2uaohGIMmHORqbGvAchx07ewBYt24dM2fO&#13;&#10;YO6c2Wit2bV7Nw8++CCtra23cfRUe5e0pl7ey3eSBzWahkQbWquY2CTre8IE4EoPKaR97+57xZVc&#13;&#10;ecTHrEdmqi4SRQaDY3k0JaYxWNhV0ySwQJLxBxGehRbxjjPIZdnR08O73/MeTl2xgr6+Pay6+ees&#13;&#10;WL6Cd7/73dx+++3Mmj2LK664go9+9KPMmDGjcrzt27bz0OpHCYMAO5HA8lxGR0dnHmQKx3EEKPUB&#13;&#10;+dur/+qvvvqN664774kXN58WwdKE657sNTUsaJ8xs7F7wTyaOtpomzmDxrZWOmfPoqGtjaa2Vtxk&#13;&#10;kv2Xjgr70OynoUdMDLEcm72lxXvV//4GbLNZMP90Ij1x/URR8m6ywTAtTYup5vIlhKAQZGlqaeSc&#13;&#10;s8/l2muvJZVM8tOf3cQXv/hF2tunYYzh/vvvp6enZ++FF164qmqD1wS1X6SUUbQnZ+BaCfLRGAk7&#13;&#10;zRH2OzsiGAxppwWBY/c/+ERV3Ph6eDiV7su1zokJJGmnkd7sNiIdlgrpJv/GEggClUcT66cJAUor&#13;&#10;mrwO7r7rLh76/e9ZtGgRn7ryU3z9mq/jJTyMeZUkb+mcTetoB2MoZsawEgnQGq3NkjmdnQvzhYIz&#13;&#10;ls06YdzLoGlaQ3NHQ0tjmwp1a75YaB0dG2sNjWoC5liIne1NLXfaVvKRXUO7dk76iTjKcfW//uvY&#13;&#10;1f/6r78BflP6kbdk/vx5o7t2X/z08xtP96NgmYYuoL2hqakp0dRoNba30Tl/No3T2umeN4d0czOp&#13;&#10;pkYc18V2XSzbAgRGa8IgoHfbVn77g38HINga8o6TPoVje6jDlKJRJiLUPkm3qcp5U0ExzOGmbb7w&#13;&#10;hc/z4f/6Ya666irOv+B8PvOZz1Tu35tvvhml1GP33XffrioOPtkQuk6Fvq5MYEmH4eIe2pMz6+ri&#13;&#10;xLX5AmO0tcVXR2dITVroWLyzbHFqd0bjWpwmimGWSAex4kCVbyxRSrSJuFoTQaxy0OC1U3AyOJ6N&#13;&#10;JQVGKzzZhCTHBy+/jC98/ou4rsvzLzxPf38/uUyW4aEhBoeG6Nu9m77eXoaGh8nnC2zduhWAjXfd&#13;&#10;i+U4SKFxkokP5RzrfU6y1ema0eUIIS0DthACHAfHtulMJVncOY10SzPN7W34BZ/nH3v8il2btvS3&#13;&#10;tbR8eWhk5PqqnoxjH/4L27ZtBDaW/i3e+ta3NvX2bu/o2ba7yc7lp2/r2XV1dn3mrI70LJ7NP4Kv&#13;&#10;8kjPwkrE3oxl2TH9OVIE+RAn8ljScR4AC089HUe6h21sEAKtIpQOSLstVZXMFUAYBbS1trJ8+Sk8&#13;&#10;9PBD7Nixg3nz5lVUBn5y40+46aabohkzZvygagMfwzAmjsI0e9MYLexBttW/FkcKCUo76qWeo9Tg&#13;&#10;SHS9kmHGaBrcNrLBMIUoS6PbdtiPoC0dBLLiIZW9pUAVKQQjhGGRKAoJVUAxytEz/AJ9I1v5p4/8&#13;&#10;BVHBp39nD1EYLyT/eeN/cusvbiHwA3y/iAKk6+ClUnjpFI7nkWxM0zZjOu1L5nPu+WfR3N6Bl0yS&#13;&#10;aIgT2LbrJizbTliOg5dMYrsO0rKwbAvbcWIFXylLvXfi7yCk4F1X/QVP3XN/5w1/+6XvdXV0iT0D&#13;&#10;e6478jP9uoW55557RoFy2++nhRT/ddH0M856w6w/wY/yaKOIdIhSIdocmN+xLQfPTlUqzSMToQ+T&#13;&#10;mQbxPVlQOQpRlrTTXFUPR6EYKw5xUmcXlrTp6Oigo6ODKIqwLIvR0VH+4Sv/gFLq17t27fpV1Qau&#13;&#10;BermVRiksGny2hn19+4vnlk3CCTaGNlbJbWBmhscC2nqpUtlMCSsFMqEFKMcTV77hG8uKSSWdHhp&#13;&#10;YD07RzaQD0fjplNGE2ifsXAQt9nFa0ohHQu3KYGVlnSfPItZ9kKkFDiex0kXnkeyMU0ilcJyXbxk&#13;&#10;Ei+RwPY80k2NpJqbSDc14aVTuAkPy3ZKbKgDJ/yKfMD+CgWlRndGG0L/1XMA0rI4993vYu/OXfL2&#13;&#10;b37n68sXL77nmU2bth7WCT6OV8ICYxSh8kt5GIElLCzHfsUTbIhDYKpKj4cQgkKYxRI2nkxWLXws&#13;&#10;iEVFC+EY7W1LEaV6sTCKSHgeWmuuuuoqtm3b9tySJcu/VJVBa4k6ksMMBs9OMVToLfWlqU3Y/zUm&#13;&#10;g5QWWmuLPUepwaG6pQATgjEGz06DAT/KTZgaLYVFMcqxeuutFLpGOOHdpzEjOQe0wRiNUpoNq/9A&#13;&#10;bniUy/72syw552xsx4mpsxPw6oyO629M6aWVRkXFiX7dcUErhV8ocP7KP2X1rXe0btiy5a3AcS+n&#13;&#10;SnAdq3hghX9p+ahB11uBpBCOIcWRN297ObRRhMZnwYK4e7RlWViWxQsvvMDnPvc5fvWrX+1cuHDh&#13;&#10;RzdsWPdcVQeuEeplc4zRNLpt9JgXKganXjAYHOkhEI2nL+5OANkjPWbtQ2pIU69+OPHuIYlnp8gG&#13;&#10;IxNmqkkhWbfrPka7evmr736HmQsXoUphMUTsLeRGx/jhZ7/Ard+4ls/deCqelyAoTI6xqBa0UjS1&#13;&#10;t7Hw9BWM7ew5k+MGp3oQFCPt12doIciXdLmqKggpBFpHaCI2v7iF9evXI4Rg7dq1fP7zf8fOnT3P&#13;&#10;Ll68+C83btx4nKY/YRhcK0k+zMb1U5Zb9TzzROZixfVbtmxurYqtqH1WSlqmbifQGBzpknKbKE7Q&#13;&#10;w7GkTd/oNvakt/E33/8unbPnkB8bwy8U4le+QCGTxfU8rvr2v9A9by63fvNapGXVR4drAjDGYNk2&#13;&#10;ze3tgFhQ7/kcS1BaRblw7LBkaY4UAkEQ5UhYaSxhV23hKitnRDKvf/qfP3v2wgsv2vWWt7xl9EMf&#13;&#10;+tDzg3sHPrdy5cqLNm7c+EhVBqsPTL18HG1iYpM2qu5qA4Y4V21Ji9YZ7VVRMqm5wbEEpl4LsMFg&#13;&#10;WwmavA7G/L0Tio1awqZ3ZCvdy+bRMXMmkf/qu9YoDHESCd70/vew/dnnyGcy+3rYTGEYbWjumoYf&#13;&#10;RU1XX311/ZUDjxFoQxTqYikBXPv7IBMMY1tOVYU7BYJilCPCH/vkX//F2wuF/FnDw8NnLlu27A25&#13;&#10;QuFfVq1aNXToo0xdiDpoqZVhMCTtWIcuEwwh69mXx5iywXESbmtVlL5rb3CkoyMT1o2BIZF4VpIR&#13;&#10;fy+qVIszPggK/hipxjRSHjwRFQUhLV3TyI6M4OfyU0Bq/NDQOg6rSVu23HrrrV6953OswATkIh23&#13;&#10;46j1GmaMIdCFUg6nivJgQhDpACnlwPW3Xj+cy+V6i8Xi5vXr1x9xjH8qoK5yCMZgWy6enWLMH6h7&#13;&#10;bxxL2ghhSTRVWRNqb3BsK8oFY0Q6qHlCTBBLquejDLlgNGYNjdPbEkBQ2akeAsZgOQ6RHxAUClND&#13;&#10;E+kQ0ErT0tGB7TjTU0K01Hs+xwqky45QF46I3nw4EIg4sR8VsaVXVR21uJC5iJAUFy1ddLTI1RwV&#13;&#10;MIAjPVJuE4P5nrpuVg2mpBYthNbBUZrDQeiY6Fef+1TpiFAVKYRjFKLshIzey+smDgYprXiH6ftH&#13;&#10;g73BaE1DaytCWjLv++l6z+dYQUdza16VPfoa3wgaTWRCmry2qorVChGH1JSJMtd8/LSpIGs8Cahj&#13;&#10;or5EY9+b70HVmalmxaFY6RdVVfpz1NzgCKy61eEg4l1foHw0Cl8Vxn0xDbHsRJx/Ovj8DQbbsTDa&#13;&#10;4OcLU540AKX2Dakk0pJycCiTqPd8jhVM627PIspCkDWEiDt9hton5TRXdYMnEISqSBCGu1euXHXs&#13;&#10;tTivY72lQBCZkGKUJ1McJFR+3SIkhljwOGk3yGxx9OgMqSGUBurSI14AkQ4ohBm01oRRfkLGQAq7&#13;&#10;FFM9xP8xYFl2XByXzR0VORxjDK7n4qZScni4/zhpoEpobmnOKh1Re20ugTaaUPk4lldVam0cUiuA&#13;&#10;NMdEzublqHIXhwkOHq9RY/4guXCYYAKb4kmZjrCwhUtmrDqb0Dp4OELvU++s9dgSXxUoRBmMUYz6&#13;&#10;gxNj70zgugsh0EodNSw1iOuIvGTS0mF4PKRWJbS2tedy4UgU6mJNFw4BJWqtIu22VJWWrdHkwjFs&#13;&#10;98gLAackSqtifcL+sYpDqAooE1EIs3WNkIjSb/ncWFUMTs13skqgwdSHpSYgiAqkUylapnUxlh1k&#13;&#10;YvzH8d+AQkqiMCI/NjZpDbqqDSElbsKTwrI66j2XYwUJyysqHepQ+zXfqSoTYgmLtNNctedNIIh0&#13;&#10;SDYcQgVsqcpBpyJEfVwcgSDQBQrhGMZAPe6bl8MYTeSrqixitfdwtNZxx8/a9+yOH5aAIPSHLVv+&#13;&#10;djTsr7QpGO8RxnMbmhJLzXFdciOjR0UOB2OQUuImEhhjjtOiqwSlwpzSOjqcfjZHAoEkGw5jCZuk&#13;&#10;3VC93boQKBVSiEbp7J7WU52DTi2YCDCiLgu9EIJ8kMVNOLieRdYfqntI3hgohv7RWfiJopTDqU9m&#13;&#10;TpuIIAiK6XTi4cBkJ0SNBsZ9E1q2jeO5ZIeG675DGQ8MsYdjuy5oqsJIOQ4YGxspKh2ZQPs13XhI&#13;&#10;Icn4w0hhVbnoM951h7qoT1q+9Jg0OMj6PbACgR8WmN7d7Xd2dfi5YKyqDMPDRTZfODoNjlJKmzrR&#13;&#10;ooWQFKIsRqhw+qy5T44GA8VYxHN899dEqn6FAGlJwiBE6/rLjB8SJXmbZGMDAfq4wakS9u7dnRcC&#13;&#10;P1KxUnTNIAR+lCPpNmHL6ulxSWExVNzDSGFg0I/05qocdIrBkpj61TIINCH9g/33RSb6TT7M1E8t&#13;&#10;mnjNFMYinykenSw1hTKY+pBAYm2pIl4iURwcGVwXRP5QWdxwnAcoYXyzF9KimMuhlToqwmrlkJqG&#13;&#10;quxmjgMGBnb4QohhrVVNt82CuDWBZ6WRwq5eawIhyfkjSIvBvs2PjFXloFMMsQhRfZ5XKSS5cIRM&#13;&#10;cXT3yNjYH0bCvroUyccwlXYshFTFTa69wdExaaA+Ap6CUPk0NKX6rvvZV0Ytm7F8ODopF1MIgeM6&#13;&#10;FMbGUNHRURsnpETaNkBrvedyrMCaO8tIidImotYCXdlgmISVqqo8ikCQCQYx0ox96ENfOfZqcIgX&#13;&#10;xTr6FIQqQEpyZ6xY/jxSoXWd1o+4xzSWrB63rB7BwbgdSL2UBowCwY4zZlyaD6OwrxBlq5+UMwaE&#13;&#10;wHZdsiOjcWfPKe7hGOIQoOO5CGiv93yOFSz0LIMgUjqqqb3RRqNMhGtVt4ZXG002GEYFes/VV199&#13;&#10;dOykJg5BVRtyTwzKBIQFM7byQx9YN1rYGxSj+ukxCiHKOcCjU7zTtux9ZTg1X4MNvs4xNDy8GyDS&#13;&#10;4VCoJkg7FJXfDv4xIbAdBz+fL4XUDnPKtYIxMWnAcUhY9nEttSohmVxqEELVtgxAYIxGG41jJaim&#13;&#10;hpoxmkj7WA6DVTnoFIQRRKVeuTUeOVZCyUZDSIuRv77y73qUDkYCXb/iT4FAxtG0qqwJtTc4wjYI&#13;&#10;6sBzFyijCHURS1p9ALYn9mbD4XEfIW7bPM7RhMB2HYKij1aKuvatHSeEEEjbwbLkcWmbKmHOnDna&#13;&#10;GBX5avzklCNFLL6kiXSAa3lVVfVQJiIXjmK51rFZ9Alg2FOPYctKKEWTZdbc7r2AtmxrpBjl6pYD&#13;&#10;FkLGShVOdWo268a3q3VILb6YIYHJceKyhXsAlG92jQUDhFVOysWhT4G0bEb3DhD6QVVvGCEE0rKw&#13;&#10;XQfH8/CSSbxUEmkdQV5PCIzShMUCgVLHZDK4Hrjkkkt0qFSQDUao5aZDaUWofRLVrsExEaEpkrDd&#13;&#10;DdU56NSDhvqECkXsQSodsuTExT0AgS725/yRuoTU4iCUwBI2okpU8ZorDQhH+CVWdI2rPgVaRRSj&#13;&#10;nD5h3rxdAEuWLtqS6SmidYiU1euICDHjy3ZswiAg8oMjX2tKxaSWYxP6AfmxMbIjo+QzWcYGYqN2&#13;&#10;4tln0NjaelgkBSklSmv6X9pJpNTx1sDVRRR7GTXaZJVEarWOcC2vauMK4r5JygRMnzHj2KzBAaTc&#13;&#10;T+vx0Fq9VYNAUFQFxgoDQWPHon4APyzsLUywO3H1YOLNbayUUpUJ1N7gqGjEYJTB2LXc8cUqA0VG&#13;&#10;C3v9hDy5F+DkFac887utDwf5KOs2uq1Vva/KORyMwS8UjniH4iQSbF7zNHd893oG9+yhmM2hgwDX&#13;&#10;srAQ+IUiXUsX81fXfxvHdUthvNeem5ASacm4371lYZTirh/8iE1/fDKaNX36cYNTJaxcuVJ/8EOE&#13;&#10;BlVTrz7OtYRY0q0eJRpJLhwlUIVoyQln7qjKQacgqlcmOzFIIRn1+8mFo5mBobE9AK5rjeSCEeqp&#13;&#10;JiqwqJbFq73BcV0DhZpX4sQN1AIiE+aefvyBfoA1q9ftzIWjIyP+ns5mr+OQTbKEEOO3kUIgrPj0&#13;&#10;jg0PM8uyjshPtz2XZx9dTSKT45rPf5GEl6CtvY2Ozk6md3dz222381d/9RmCQoF0UxNaRSDkK8gK&#13;&#10;RhuiMKSQyTI2NISfyzM2OMiau37HhtV/wHZsLT3vWGUf1QMGUBPppXSkEMQGJ9RlpejqHFcKi+FC&#13;&#10;H0oEL3Z1zdpUnaNOQVh1YoQhyQejYDG2ZeD3OQAVqd0jfl8l7F+PVIQlJLJKtqLmBsdxSrToOsi1&#13;&#10;RzrAtu1c0DEaAMw+f7bf94veobw/2jnuHM74xNQQUuIk4uLczWueYvmF5+EXiwcN2wkhKt5H2bgJ&#13;&#10;Ef/dSyQQts2SZcv4i09+Eq01Smu0MXiOQ8e0DqRj07NxM8N9/fiFAsVsjtzIKLnRUUYHhhjZu5fh&#13;&#10;3X1kh4cIfZ/A90EblFIsOv1UPnfjD7n+//070b91e/21NI4hGM3QPpZabWI0KhYEw5FeFYs+BTl/&#13;&#10;hETa3Xndddflq3LQKQhpoeuRoxdCkAtGEKjiW0680AC0trb35LMjhCrAsaqnGDGBWcVtWeRRanBc&#13;&#10;4VbqcGp6TYVA6QjbtvKLT56rAR788YOBdZMYGMj3TDC6d+iLHhsPaJ85g9W3/YoFpy5n+YXno1QE&#13;&#10;hgNbFphSbDyMCHwfP18gLBZRShEUChTzeaSU9LywkQXpZophgO/7GGMQCFzHwfU8dBjx03+8hkQ6&#13;&#10;jYoioihCCklDazMtXZ0kGxo45cI30TKtg1RLM8nGBrxEkmRjAx2zZhD6AQYIw3DqU+qOJgiKSkcl&#13;&#10;wdrJNzcCSTYYwZYenpWsmsExGMaCQYIwPGYJAwAWlgFR89INgyHjDxFplfnYx+Iap9PPPOu5R+97&#13;&#10;XAUqb7mWV5fAmmslMEYcnQaHssxAjS21KKkMKK0zF82bVw4ZaQR7ApUvybcffDmIVa7HKWtjSXQY&#13;&#10;cdY738a8U07mB5/9Aief90be8O53YrsuQ7t2M9I/QGZ4mIGeHoZ29xGFIYHvo/yAsOijtUKXbvqG&#13;&#10;1hYKmSzzLroYrWKxhvIDoYzGsiwsx2bl5z/LwlOXxyQD18X1PGzHeUVPHmNKAqraoI1BK0UUhli2&#13;&#10;bUvLOl74WUVYdqw0UCuvPhbuHMKWHpawqYaJE5T6tJgC+VzxmNRQOxCmVLpRK9aAqOTdtGbvRRdd&#13;&#10;FAH07tzwXDHMD+fDTEej1w6HCPtPzsyqZ3VrbnCk52koVfzXEAJBIcrgR4Xs1Vc/WBncc+wxPypg&#13;&#10;jBrfrTXORUOIWHm5kMly3vvfA8bw5G/v5bZvXYvWGqMUjW1teOkUrpdg/vKTcRNJ0i1NJBsaSLU0&#13;&#10;kW5qItHQQKIhzbTZM7n3Jz8ju3Y9kYrYJ4Aq4nYItoUUktauTprb2wj8ILbrWhMUi4ecryyF8YSU&#13;&#10;wkByXF/yOMYFIURUy46fsUhtBsdykdKq2nqpjSI0PokGOVqdI05x1NDDifNupqReT67885GRl4rJ&#13;&#10;RPOg0mFHnbviHJ2kAU96Whtlwlq3ThVxDscYfQDlw7acvqLKonQ0Lmr0ePvhSCniMFekCIpFznj7&#13;&#10;JZz5jrdSzOaIwpBEOoXtuAe/oU3Jq9IaN5nES6UY8H00GsuykVJi2RJHWrS0tCKFICz6KKUOylJ7&#13;&#10;bcQ5JJSqF1HnmIQUMlLxvVezMYtRlpTThC1cQuMf+QGFQOmQTHHIhJHuPfIDTl1YrqvqUYmj0QTK&#13;&#10;x3PtisHZvt34Hy1m7QAAIABJREFUXtLbXYgyJ9atTYEQKFUdQd/ah9TqJHxfruK1bXnAdj+dbuhR&#13;&#10;mVgGZFyXc7y7RSGwbBujFRhT8TKkbePZNlpp/Kgw7vlbjoOUkkI+z96+PQRhSCFfIAgCQj9k9erV&#13;&#10;REG5ydfhGXIhwLIk5rhadFUhpYyUCUt5y8nfZMW5liHSdlNVCwa1UYTaj9pntPRX7aBTEJZlGVSN&#13;&#10;/QkRn99IF5HSGdrvHaN02B+rDdTH4EgkRleHLV5zg5O0koqKH1FbwfZA+RhhDpDkWLJ0ya5nnthE&#13;&#10;ZAIc3HHYk/GG1ATStihki3E/HCEqIa7DiXBopeiaM5tfbd7MxRdchMIQRhFIieU4GCE4//IP0L1g&#13;&#10;fiwWejgoqSNYsorysMcBWkZa6tjgCDGpKYFyC+icP0qr11W140ok2XCEYpQtzOuadczqqFVwmM/p&#13;&#10;4aOkfyc0OlJ9+7/jOHI06w/XTfBYiOqFZWufw5HSUAc+uUHjRxnkfvFRgDkz5z/3R7U2nwvHUim7&#13;&#10;ibgbxsGOExvJQ+V74gpdi6AYG5wjTT2Gvs/iM07j0z+4lnwuRyKZxE0mcBMeiVQa1/NINTWilTqs&#13;&#10;hm+mPGfLAn3cw6kmhEWw7+JPchK6xMb0ozy25VZtLCkshvN7cBLWxm89dn1dtMZqiXos7dooFAEd&#13;&#10;XZ0HCjwK8dJo2I/SYR1qcUy5vcXRmcOxbVsZjKllPLvMsPF1AY054GIOJYZ6kXrPSKF/fld6bkxb&#13;&#10;Pshxyj7ZOIjRWK5DMV9AR0dOkDDGIC2LhactRwiB0WWy375XFEVHxNOPDY5EoY/ncKoJrSMj42tU&#13;&#10;C6feGI0xKhburGINznChDzdpbbuIi47pwmALy9RDLNOUtuIL5i08IEc2c8aMnf7eApGOsKSsuTUU&#13;&#10;45XIHwdqHhS0LEtTh/IlZSKKKks6mdo/Psqd191ZSDclN44U+g4ZXxclBbvxTd7geh5BoYDWqir9&#13;&#10;cIwxhEWfoFAk9P1Ypy0MUVEUkwSO8KwKKXFcF1U/dY9jElqbnniDNfl3vUAQ6AL5aIyE1VAVKnY5&#13;&#10;TDdY3EU2n1lbhWlOaQgLU6vrVYZEUlBZ8mHGn97Ztm3/904+5bQt2WBQFVW2LppqQlqUSsiOGHWi&#13;&#10;PRgOFbqqKsphBpWje0b3y5WQTTaX2ZgLR8fxcO6rwznk2TcgbYsg8OO6makOY5BS4qVS6OMGp6qw&#13;&#10;bDunqY20jUAQqCJKhziySsKdIj5mJtiLZyX6Dv0fjm5YtqVrXs8vJJlgkEKYyz722AMHnGM/N/hi&#13;&#10;IcqOZIOhqnZvHffcquiW18HDibShttI2AoGv8uTDUbN43sJdL3+/6Pu7NCHKqEOfXFP57RAfM7G3&#13;&#10;EEWVHM5URyzoaUEd21Yci0gmEypWGqjBPS8gUgEIgV2lkJpEkgtGyBSHtERsO/T/OPoRh9RqKC4s&#13;&#10;BAU/S0NTQ8/f3/JPBxCbnntue9ZINTpa2Bsn8GsIA8gqhhdrvrBEtqUxGENt4tmwb9cXRMWi29D0&#13;&#10;Cln1lubGwcAUDineCRMwlCamMovYuk50ynXBflLkqXrP5VhCU1OTb9AlKaLJhSD25gUC105UycGR&#13;&#10;5MMxFFE0a9aMY54wEKO2HT8FgmKYI51OvnTlGVceQDO98cYbQyP0wJi/t7a1i0C5+tW25dHZ8VNa&#13;&#10;suarrxCxhxOq0H/4jw+/gtIZFP2RQpBFm+iguZaJeGYGg7QttFI1SxYfMQTl799R55kcU2hsaizW&#13;&#10;agGLe6pk/297bxomyVWdCb/n3ojIpfbeV/WutYUEkhC0ELRA2MjWh42whDF4sMGAN+SxebzNM1ht&#13;&#10;DMbz2WNsGYRlixk87NKAkW0GGARuMEIS2pEa9Sr1vtWSWbnFdu898+NGVlVXV1VXVWZkdVXn2092&#13;&#10;Z2fGciLjxj33bO+BYQ2H3OZYOCRQiQowrIa6utwFr3CalwQ8M5SjAfhhpX/859u3b1dxoAd8VUkW&#13;&#10;xS1uJQaCkDLTjBO3XuGEorVLB9Rpv0sg4iDsPx6N/z6X7zgV6cBMJ4aDGbWZFjDaJErq/Nc49doh&#13;&#10;zA3H3oJFR0d3rWVJT0QIVA0ZJ99EpmhCJSog15V97pFHdg2de/v5DSKn5Xlghg00YgwXq2e5/AHA&#13;&#10;yzmDkQ5gEgqu1kpHIBIS2DH/FI7rusbWQLaSW4oQ6wDCFbX1r77mLL/Zxi3rh0JdjXxVwbk6qZrp&#13;&#10;Engy4DgOaqUS9GwLMecASTpoea7lWEjo6uoKNCvditWpzSgLkXO6IEXj5VT14w34R+BIfK8JIp73&#13;&#10;kJ40rax1qfcvYhhIR0xYVEuGT/mqbC2cVqZs2wI9NCs9rvUWjgiYqF681LofznY/pNKt19x6Vg2B&#13;&#10;9HLDkfbjUjQ4JX0EwzIFTBdCSgTVGnSsMBd5/TOF0QbVwjAEsGDbB88FOjq9QBllWkNYS4h1hIyb&#13;&#10;h2xG23SyDB1VNYQNmzc93hwZz2845LQ8rdTANszr6MhOyHelNZ0OdCXpc9RakNU24oEHfjL/LJww&#13;&#10;lExELW5PQKhGBYQq8nfs2HHWU79149ZiriN7yrrdpv5JjDHTfIhtEzZgLprNzRxuNoNj+/bhwDPP&#13;&#10;hot6ep6ea3kWEhwWVWatWzVZhNq61CQ5Da/TbYbaMMphYXjtug27myLgeQ5yHd2qpgT2hDbRo6ZK&#13;&#10;EIKqE23yymtfsRfCQJs5qLklAoHcXbtOzz+Fk81mtRA00oyqFWA2iDiEiVAFcJbCuffee/1c3js2&#13;&#10;WDt6ziwQrabf10Q6Ekh6zZwvICHguC7cjJcwUOfQ0duDUwcP4R9+94/AQXhvf7HYVjhNRLVaDrQx&#13;&#10;RnOcepYRw8BXZXQ4vRAk0ei0SUTw4zKEg+Mv4t8WfA0OADgO2SzaFi4UGQZKhwhNPL5OEACwesO6&#13;&#10;3dVwOCqFg5AtTo0mEJhInDhRaXjwtjw47Ps+A8StW/Vb5aZMDACT0TOz1mZ/RRVep1lNyFfEYOS9&#13;&#10;bgyVD0+Lq4xtZgcczwWl2CPd9rCxbamFkBBjzzUmv4GSJZtfrWLo5EkE1RrKg0PwyxUUTp7ED7/6&#13;&#10;LygdOfGV67a96mOYoyydhYr9p45VjdG+ZpVP041cT4lWRmFFxwpwE4qriQSqcRHKxMd23c/zJxjZ&#13;&#10;ECTQYteV7YUT64yXmTCG09fRd8T1nCPlqLBpJTa2VLZkkSQLBX/+KZxMJmNIUMtmtHpjI6MVvJys&#13;&#10;TLZduVLZ68phxDqa0PdtWGFF70bs3v8Ihk6exLLVaxCFk/cZEUQ4tnc/1l52CboWLZoRoaZtT22V&#13;&#10;yOh7sqbtGbEgQhyGiHwf1VIZ5aECyoODCKo11CpV1IaHEVWqqFUqKBcKCCpVlAYHUewfBJSqxn5Q&#13;&#10;VFFcAJsXctnsv1aj4HNoK5umY++TeytSytPKxIspTV8NAdrEqMXDyDj5JtHaCFSiIWgTH8YFMjaI&#13;&#10;qKUxHLtQiBHpQK9ftqI20Tb33ntv7cF/+9q+cjCwqaVJA2BrKRvIcjmafwoHKIEsF3fLzljvjikd&#13;&#10;OWkDmp7unnK5OIhYB3BE11lPljEaS7vWovNoH75699/hPR/9CDL5PHQcj5Bn2pMxvFwWQydP4bGv&#13;&#10;fxNv+d3fQq6zA2HNh3CcRInAtgIgcdaClw3bVtNBgLDmIwoC+/IDaKVQLRZR7B9AZaiA8uAQju07&#13;&#10;gGqxiKBSRa1U1lG1FkJQoI2pCqDiCOnHRp8GcGRJT19/V3fnkbzCMRJy/y/+xm8UP/7xjxcAnLsl&#13;&#10;aBuzx2YwHSYTqxDpJsoQNCtEyofrZNGwOy05XiE4DXJwQcRvAOtSa2lvSBB8XYUyoVmybPGEMRwA&#13;&#10;CKLqoRINoJV6n8FwhQdJkprRV3wOXGpuBKBmYLpadU7DBqGugQgTrh4AAJoHYh0gND7y6D7ra05o&#13;&#10;ul+9/i341jf+EfdUfw+3vv996F60CNKxMRFBAsKROHXoCL7y3/8WK9ZdhJff/HqUhwrQcYwoCBH6&#13;&#10;PuIwQBzH8CsV1IolhDUfAydOYPDIMZRPD4wSc4aRUXEYBbUgrBSHh9nomjEcAggBBD35/DN9fX3H&#13;&#10;PeDYYP/AgYznBWu2bA6y2WxYrVYr27Ztq372s5/10VLiujbG4/aXX87/cvRArEycsrqxGWqRDtDh&#13;&#10;djdu4RAhUj6Go5PYsHHjT5oj5fkPIVps4ZClDiKJWk44k7bvrtaqB0yHgjG65W0KNBsZ+/H8s3De&#13;&#10;+NE3+k/c8tgRMDevO9RUIAKzRqR9xCqe1MKp1cJBrTXCuAbKTtwkS5sYfbnlePMVv4OnnvoWPvme&#13;&#10;/wzkGI7jQbpOEkuRKJ48jagaoGtZL/787e9EHEYwRkOHEXSkACOgIw3jayjE0IgjATzqSff55cuW&#13;&#10;HAHRwUPHj58AUO5z3cjL5QKtVOnyyy+v7dq1KwRwgfjSFwZ+8zdvN1//P/9NKR2kXkMRmwCOcJB3&#13;&#10;uhqO4UiS6A9OoeCfGti64YYnmiTieQ8HrS38JBKohkUIiYGurpWTuv2z+XwxNiFMC1u7AKg3DRT6&#13;&#10;wKH5p3C2Yzv+Qvw5t7IOh9nA/hGTKpwtW7YMPv/881Goa95UcmlWyDmdeM3m23F59QYU/JOIdYQ4&#13;&#10;DqGNgjYx1ncTdK8CaQEMAY704MkMnIyHTGceea8bkiSybheOV/biB8e+cMT3n3ojcMVZLAhtzH9s&#13;&#10;376DBf2lSnsWo4TVmUiCSDS8/iWSKPqnwFL1nzzw3cK591gYICFaHMMBYh0ik8sU77///skXkzEP&#13;&#10;1HgYmlVzaqymLZ+oi9kw5oTChIhaWslr2IAEY/mKpZOmdWYymZPKqLAWl7xz1uKwBlhjUX4llnSs&#13;&#10;mZEs9XgSmCGFC8/PQxsG0VY5H+p12pgVjHSd0EyHjbwBEAiRCiCFC9GEigdmg/7aERhtXty1iy+Y&#13;&#10;xRC5rU2OYACVqAA3Iw8CmDQ9TlE8EERVNqxJtmjqtkQDzcuybb2Fs3275VJr5eSa0NEsWtQ3KWXL&#13;&#10;0qWqnM24A7EOu6Y7KWhWDVX+EidEOgxg5TwgW2tjtmDXdfxWLCgMNFzhJZNEA91fQTCsUYmGQA6O&#13;&#10;N0/C8x9kOd5bdS4YVqiqYVSC6pQMHxsuWl85undAGVYuIdO6TF/rBqZm0I/MRd8TFpJ0q/yQBEsb&#13;&#10;YVhh2ZKlkwbk/vVfn/B7+rr3VaJiS+SysFYOkcgs7l7cbnq2gCFI1EzKtR0EgUBVkqwip7FkJiIo&#13;&#10;E6EaF9GRzz7XNCHnARxykwVxK/oX2W6qtXgYtUp4FlP0WPR1dp3y42pQioZa2hcnaWlPaAJv6Fwo&#13;&#10;HONIN2qV+4ggEKoaAlVTS5atmKpSmqvV6u7hcADKRC3rO0EkQEQ9a3N92ZacsI05QWyiWi0updoi&#13;&#10;mBKmaIJo2A1CAGITIuQKtm698vnmSDh/EHPEzSicnQ6M0VAcoqM7N3kWLYAwFEUhMVT0T7ew8ydb&#13;&#10;tmhBvVduuijT6NHmpLMjCaiW5ZITEOkAgFbSlVOaL929vS9o+JaVoAXFVbabngAbRtfynnZLgAUM&#13;&#10;pSPfWvXpjnttYpCQDS+YBDkYrB5HzP6B66+58tkmiTcv4LpZDuMqlEk35gZYxa5NjFDXkM/nJqS1&#13;&#10;qeOJJ57wexb1vFgKBlrXiI3rSQPkSXgNz1Fz1EqYVWzClvxo1s1QheM6/VVRnZIL6rqrr91Xigc4&#13;&#10;iCutuaGcVPEClON8W+EsYMRxHEyzsUUDIBgzGsNp5GxEAv3VI3Dz4sd//df3LfgeOGNBVI/htKJh&#13;&#10;nkBoAvhxFZWSf65MQK7Wyk8P+kdga7paGvZloLPhg8yNwiGo2ERN4Xo656nItm4VLg2/4ap1U2ba&#13;&#10;ZLNyb6T8cmj8lt1Mq3BIUC7fjuEsYIRKh3a8pzmJMXxdhiPc+kJmVqgnDBSjk6hV/ceaKOC8gBDC&#13;&#10;tIy6k4BYB2DWLMHnDCCrWB8OTLVlXhgA9fOIJYvyDTdYmhOFI0gYhmmJU41ACFUVjiP8O++8e0ra&#13;&#10;5i9/+cFBQaIU67Bl/WsESQgS1CGdxrtltXHeggOEzDrFMU/QrOGrCvJuT8NHM0YhNj4cD4ebINy8&#13;&#10;guM4eqS7b8qo86gJIr169apJaW3q6OnuHg5VNYkztwYEApjJc3rnp8IhoKaNRmviOLY9rnBoEFPk&#13;&#10;uAPABz7wJi0cHrbB3RYlDYBABDIut11qCxmMYQMDTik7k2CVRKQjdHh9jXkPksypYtBvyBEvNU3I&#13;&#10;+YUWGTiEUFdhoOM1a1ZNGcMBgDg0A5WogJoqp5qAMhbCFhELKeU8VThEUassCAZDcQzDesqUQwC4&#13;&#10;++5vREEUHA9UtanFTlPJJskFkRDE5KV+wjbmEmo0ppLC2CdbF6Z0gLzb1RCPmoBANR5GLSqWLr54&#13;&#10;w5EmSjkvIGSdaaA1adGhDqC01sXIP2dr90XLF51ksIqU39ouwgzKovFc7DlKGrAZ3a1YQlhaG40g&#13;&#10;CAams7lhHlY6bVbfUQgiEAnSWs/VvWijFRDQ6cZw6gTsDE/mG0oYECQxUD0GL+/ueuaRvRdE07Xx&#13;&#10;YHBLOMsIhFiFcFxZzOjKpDxqdaxas6pkjNK+aqUXRtimn8D8VDjMHDHXWzWnS/XBzNAco1IOp6Nw&#13;&#10;4HhisBIXW8LEymA4IoMOt4f8OGhbOAsZLjRxen2gCIRI+6jFFWSdfEPxBwbjRGUf2NWPYYIOuRcK&#13;&#10;WkO/ZRm+O7s7jz/88O4p63AAYFPn4tPSlUN+XGmZF4aSfioRVMNz1JwoHGV0DTAtmtQNGAbCwbS4&#13;&#10;oKKa7i9Hg7aeoUVp267wSAVhO0ttAcMRzajTnhwEgq/KYFbIyvysYzhEhFiHKIQnEfrBBdMDZyzq&#13;&#10;adGtoo6JTQjXlacxDeX+ma99rdzRlTsaxFW0ygtj48wk2DQeZ54ThRNHYajZJg2k/ZMxMxgG+Y6p&#13;&#10;q3jrWL125eGYfegWpR0SAURC+FHczlJbwJCeUCBr1acxqogIoa7BkR6kcGY9WVISvyn6J7mrs+uC&#13;&#10;TBiQUia+zxbMTzDwVRmxCqdLVaYd6ewZDgcsiXArFsUkAJDwa2p+Mg2Y1mREA2SZnUNdg+dmzukf&#13;&#10;BYDXvHbbrnI0aKot85Fac1WrsJ2ltrChZ9JmfKaw6f81EGRD2UuCBKpxEZH21aIlSy8o0s46XEAz&#13;&#10;c+otVGxKtEIMHxB4Ybr7hUH0TDnqR6vKNyiZCZVS8zOGAxgY1k3puT41CAyDSAeIotq0FM7JIwMv&#13;&#10;VqNSpRwONVQ8N1NExrRdagsYkqyPK7URT4RYBxBCNuTbFyRRCgYByYcvf9XlF1yGGgCw62iAOa0U&#13;&#10;9hEk6eeBKmPJ4mWD093tkksveykwJdv7KE35RkBggLTW81PhxIpPaFatieGwQRQHqAxH5yyqAoAD&#13;&#10;Bw4Mu54zWItLLU07DMOo7VJb0JCpptoSBGpxCZKEJXac5WKOART8k+joyj7y4KcfPGea7kKEINGy&#13;&#10;5imaY/iqjE0bNp6a7j6rVyx+qhaVq6GutaAWhyGFg4zIURhW52cMB0DFsErdwiHYLAvNijNZGU5n&#13;&#10;nw996GcUiIt+VEL6/lHrIyYQ4ihuWzgLGETQihXSDEVX4iJckZm1ZU6wCQMDwVEorXc2V7r5A8cx&#13;&#10;BtbESfU8lGSo+aoc9C5acmy6+z344LdOkxDFuAUtyy3BsIQrM4hN3LC+mBOF43mCtVEt4VJjGIBY&#13;&#10;r1y1ZNL20mPxvvfdq4IwHCyEJ1OrCh8jHKxSEwgq1XZa9AKGMSaOVC212g6GgTIR5EjztZnDtjeo&#13;&#10;oKaGoldcf90zTRZx3kAp0RLyTqtwAmijh7/9yLenrXDe9773xY4rT9tWFC2K4RCBlZqX/XAgIJM2&#13;&#10;y0jZiLA93mMTqGXL103XPcCOKwe0icEw6d/QpKIqDMK2S20BI4p0bFin4ka2ZJsGkfLhCNfWn83i&#13;&#10;OIIkyuEgAlM+6nv+tIPYCw0kSTEb1qxStSCICKHyIR3hZ6pD0+7Od++998bVavl4ORpqUV8cgiDZ&#13;&#10;FC/MHFk4nmau1+Gk3ONdh9BG6VwHTSstGgAyjlvx4wos31u6IBCkcKC1breYXtjQIy6aFO40s4Ey&#13;&#10;sVU4ZJ3JMwWRQDkqwEAfv/WaW4PmSzk/YIxvRrPU0oUyIaSUlat+4U0zmmzcrCy2ihGFyMYI/Sie&#13;&#10;nzGcfL4zsjGcdF1WRAK+KkPp2Bw5cXDaCscR8kSoazApr3AAm4YqyEElajwg18b5C0nS6JHMzOaP&#13;&#10;KWaD2ASJhTNLlxoEqlERSkcv7tixozXtLs9DuMax156yviEIBLqGMA4K1999fTyTfZlMoRQNtiQs&#13;&#10;ARCIBII4mJ/knR0dHTFT+qsHAiGMfbgZt9gJTCtLDQD6lvQeMRS3xMIBLFli7DfOU9TG+QtHIkmz&#13;&#10;TWHck21NYFijJ7N0Vucg2BTdweAYpCcuSIaBOgJb8Z+6hUNk6YjCICzuwMwUfDaTOVhTxaRNQZqL&#13;&#10;4tHEJhWq+Zk0QEStoimCMhE6OzqGvvCFv5v2CmLjps39oa4i0BWIFH8ihrXCBDlAjI7UTtTGnCNi&#13;&#10;GmZwaisYhoE2Clmnc3bZn2QLRwvBcbNx08Ynmy/h/AGDNScKJ+0G07EOIF1M2/tSx8VbthzydQmx&#13;&#10;jtL1wiSJTUQEcOMEw3OicLJuVoFa0XCXEKsAXtYZvOKK26etcFatWbs/NlFYDodSJ8ij+t+MFame&#13;&#10;qI05hZelgNmYtMa8YY3YxHBlblbPlUMOTlUPohicPrm8t+NHKYg4f+AHADihjkkX2ii4rpxxvdMl&#13;&#10;my/dXwr7o3JUSHVRDCCJCUpEUTQ/FU4mL1Urgl0MoBj2w0AXMAM/w4u7XzzEpIcqUSHlLBAGkYBD&#13;&#10;LjB3NVFttACu6zLqmZlNBsFyBhKAnNs5K4VDJHC8vA+G4kPLll18QRZ81qGUYwCwTWFPa56ybbxL&#13;&#10;0QBCpYdnuveePU++FOtoqNKiTDUCEEbR/MxSyzh5FaoKDKvU/I/1vuyBriL0g6GZ7Pvwww/XOno6&#13;&#10;DlXDItJXjDYgl/oypY05hSe8FFvcEjTHMDDIOZ0zTsaxnF4a1agANnjp/vvvv2BbEgBAJKPkPqXJ&#13;&#10;fWfd/dV4GETinM0hx6Ozc21IDldKwUAL2hSQTUQxdFGjR5qTSa6rq8vXHJu0GxwZ1oh1AD+qzUjh&#13;&#10;ANAqip6qxsOpZ4HYgFxb4Sx0ZLoy2sCkEogmIlSiIlyRhefMovkaEZQJUYoGkevwftJ0AecZXBWn&#13;&#10;zzRABGM0DMXYuGHNtIs+69i5c2fM0KeHw/7Uw+FEVuHEOu5s9FhzY+FkvIBBqa+imA0MKeiYizPd&#13;&#10;tzxcO2KgYEzaxZ9ku36KdpbaQkaGvNQmMIJIFI4Hh2aeXU8AYh0hMGVsunjTU82XcH7BGKUBTr1s&#13;&#10;Q7OG5ggbNm06PZvd44AHYhPCsE51jrJMAxLGND6A50ThyKyIkXZhFdnqa21iZDLejIvYuvtyRY24&#13;&#10;JYFDAYkWsPC1MYeQUmiGSSWIQ0QI4yo8JwshnBkTdwpy0F87ihj+gdfe/PoLO2EAQKUCgMB2Ik8H&#13;&#10;ggTKcQGlYDDq7V5yYjbHyOSckqVLmjZJwSxBECAY0/jPMTfUNpoUM0za5HiaY4S6gmymY+ZV0yQK&#13;&#10;lagAzek3YvOcPJzWcFS0MUcQOWGMMcwpNGAjEGITIOt2wqGZN18TJNBfPYRs3nnmEx/7xLRp8hcq&#13;&#10;CqqgAVCaTCgEgSCuINZRUPJPDszmGIb5VDUetvWCqVLw2H9FE7wwczLJ1bSOGYbTjI/UmVhrUQmO&#13;&#10;48xY4YS1oBDEtfQJPDHS4KhNbbOA0eHmtTKB5edKQeVUoyIyIp8wRU9f5RBs0Wgp6ke1Vnm8yYLN&#13;&#10;S/iRr5k5StUBA0KkqiCB0pE9u2eVFeh52aPWC5P2HEUgSGRcd352/FS6ErMxxnB68RH7ICk7ZjTP&#13;&#10;uLBq/dpVQ5qjWBmVviZgBqgdw1nIcFxHa9aszIwYTKYFZoNA+8jIHGaszAjQOkI1LgDS7Gq6cPMQ&#13;&#10;0elDEcDFNLlt6okeQqLWfcWmWfntr3/l9XsUIo5MkNo8am08y/dIchYBwnGYE4WjtWvYFg+keh5O&#13;&#10;uKuYecYWzop1G4u+qupKXAC1pvNn28JZwLC1HZwCA7ntamtYQ4qZU10RCDFHGA4GgkUrFh1oomDz&#13;&#10;HOmXQ1iXvQ5++vKfnpXCWbx88T4/Kge2O3FaUzmDiBLORzE/Yzi1oUHFhjlVPjWyVbyGDWutSjPd&#13;&#10;vaZrBSmoVovLLWlR0BKqnzbmDBk2SgjBuslJKATYZGs28GR2xinRghz0V48iFsGBS7Zd+VJThZun&#13;&#10;kHINA9z0ezUW9UWCMTy8Y8eO2UX9QxxzPXm0kjIjCoEgyAGRbLhn15wonHJ50GdwNc34iCUjjACw&#13;&#10;yXR0RDPd/0cP/aiU78odHvZPt6CwCgCJdtLAAobOepqE4DSyHuuTlyO8mXsNCDhZPoBcl/ejnZ/Z&#13;&#10;ecG2JDgDa+w/zDolQyfpX2RCGIMBzLLC9P777/e7ujsOV8JC6otiq3TmadLAc88djpg5SjvYpUwE&#13;&#10;JjaLly6ezYMUuxl5bMA/miQOpJvnboxptydYwAij0BARNZ0uhQBjNCLtz9jCISIoHeFEdT+CoHLB&#13;&#10;19+MQ2oOfxtNMFA6hONSQ0o+0tHRcjSUMi8lJbU48zSGY8EwJr1+MwSBSAdgNnrR4kUzThoAgKBW&#13;&#10;21WLhxMK8JTB7aSBhQzplyICqoZVk4c8wUBDmThJGpj+xCMgUQ6HMOQfQ9bLteM3ZyId4rsEhg1C&#13;&#10;7cN1MtNumzIRypXSHkM2Uy29BCzAEQ4IjQez507hkCXHS20iT2I4RDAdjvBncwgNHKupImKTLgU4&#13;&#10;kQAbbrvUFjBuvXVtFQJHtGl+kR6zgWYFR3ozmiKJBErhACIdlBcvX7636YLNU2zKSCYBk5pngwjM&#13;&#10;GopjCNCsanDqyGYyhVDXkMa4qoMBuCIHaoLbf24muZVgQZQaVTsw2lAK4LhUimdl4fR29Az5qoRQ&#13;&#10;1VKnt0H6aTFtzCW2b4ckGDsxNPdWM3MSw8nMyBEkkpbScHDwHb/wjiNNFWpeYz0AsEmhSLcOwwaG&#13;&#10;YxijZ0Nq1qe3AAAgAElEQVRrM4KMmynb7sTpFn8CjGak687ZqlqQTJ0zJjYRSFB5aGhoVhZOsVw+&#13;&#10;pbX1j1NqN5MhiGBMm9pmIWPH9isYQuhmJw0QLCcXs4YrvBn58hmM4eA0Ojozj+3YsWPGiTULGYwk&#13;&#10;aSAF2MxCA80RehcvbsilFoThqTCucfoF6gSwmZ9p0ZBgEsRp51VoEyOXzxf/6q/+albVdutXrC4y&#13;&#10;sQp1LVWqMwKB2zGcBY7bjZAiUiZueh1OqH24IovMDJiiiQRC5aPfP4hFixd9o4kCzXvkcjmGzTZP&#13;&#10;DcwaTAZbr7isIcuyb1HfsDKRTjU8AcCSmWJ+Jg2sQeLGTLnwM9IBsjlv8JZbbpnV6m3JypX9WseR&#13;&#10;7VmRskst7fHSxlyDheA4NmFTXR9WcVQhpWdblU93PwhUo2GUov7Clqsve6JpAi0QMBuOtI80PN0E&#13;&#10;gaoahh9Xg95Fiw81cqzVa9cVQ11TVTWcOv8vY56mRctN65hSdqkxDHxVAYiPYvbpJgPCkYUoTtnC&#13;&#10;sYWfbZfaQgeJyOjmUiURLEWKQy4kyWnHcAQJlMJBaFIHH8JDM+7HspBx/fXXM4NNZPxUYreCBErB&#13;&#10;EGIdFp9+7DtHGzmWqqrTiqPhQu1EwqOXDogIbOapwnFzLguCSS/PnaCNQqRrKA1XZkX9DQA7d+70&#13;&#10;exd1HfbVrHIOpo2ksLRt4SxwkGAVm7CpxxQkUIuH4TpZSDF9C0eQQDUqQJnwEN/fgh4c8w+cGlM0&#13;&#10;WaboXGe2cMst72hoQDzxxBPV7t6uo9UwbS8MwGTmaZYaABDpdPPcNSLjQ2s94/atY6ANm91D/gk0&#13;&#10;3/duwUCdB6lNbrPAYViFNVVCsyeyWAfocLohyZlR0kA5GgQJ066/mRipPo+RDtDZ0XH07rvvbjRZ&#13;&#10;QwnJzw8GJ9D0ouLxaEKceU4Uzsu7PGYYrUyItPLctdEwiLD2olUzbS995qEM/TjiCrRJvS/OzJkX&#13;&#10;25hfIA6bPY0ZNihHBWSdDkz3WSIixDpEf3AYfYv72gwD47Bq1SqbpAZOpYKfAZSjAUTKP4ImKLbC&#13;&#10;4PDeqhpCbOJU+VCMMRINTthzonD6+nJsmLU26XXUM0lh1dqNG081cpytV17xYqDLiHSQKgE4gI5U&#13;&#10;Dt/GeQOjERvopk1iBIJhjVo8DMscP834DSSKQT8K/sny5i2bnmyKMAsPKaUak6W1YYXicPV4M47Y&#13;&#10;09M5FKgSdJMTUsbDGD0/Fc7KlZ0MZp1WR716B8RKVIjXLF/TUNrh2g2r9/hxOQhUNbXEASLRjuBc&#13;&#10;AGBjQtujqUkTGdniZj+uIOPmpq3IpHBwrLQHvi4eDUtPvNgcYRYcUnGp1WtwQAwS3JD3pQ7puEPl&#13;&#10;cAh+XIFIcUrnJiQ2zYnC+ckVyxizZEidDmzztRhKxcGRF/c0ZOE88fB3jwNUUGmtHjihxks7p7GN&#13;&#10;OUesdWhYJ5lkzRlLnFSsuzI77SnSsMGgfwxa84tPPMHpcaLMU1x88cWJSy0dGNYIdQ2d+VxTspHi&#13;&#10;IBowbDgyfnrclERgw/PTwrn89suZRyycFEBApCOQoNp//OTJSiOHCl61NZYulYIU6W0IAImUU0za&#13;&#10;mHOEtbCsOUYzKVM0Kxg2yMqOaVlO9U64lagA6VEjJQMLHQl5Z5N/HqJE4VQhpNvQ3FTHunUXFRis&#13;&#10;IpVe508A0Ea7O3funH8KBzsAbbRummthHAgErWN4XqZyzfqVDaV8HvzMzkib+HSgKqmlHRIJOI4j&#13;&#10;0s5KaGNuoWMMadM8lxolLAO+qsCTebgic46XB1dmYVijEg+ho6Pj2aYIssCwc+dOIEUPDLNBrEKo&#13;&#10;MGiKhbN8+ZqigVY1VU5vjrJsy/TFvV9s6ARz0oNlx44d/JGP/ZllOE2pwZHiCCS4tnTbVY3WGJg4&#13;&#10;jgZjE6a2ehAQkOQQ0Px+922cRxBgZWJwk6jkbT+bEMYofG//l5F1OmG5+aSdeKjee4VBJJDLdsJ1&#13;&#10;JUJdQ4Qqtl336qcbFmIB4oorrkhMm3SMPwZDc2yk4xaacbwtW7b0/8fD3zsV62B9OnMUQwjZlDE7&#13;&#10;V02/WFsq51RAIASqikiF1Xff+O6GfdRuRpY0x0hHO9r6MiISO3bcRTt2tF0cCxVORsSxDmDY2CLN&#13;&#10;BqMEBEKkQ0Aw3vPBO7DuoosQ+AGCKEC1VgMYEELAcRz0nx7AfffdFzoZuksIKixZuvz4t7/x7R81&#13;&#10;6dIWIlJh3rILAA1lIr1s6eJSM475yU9+svrAV790MFLB+rSyjwQJCNk4k8HcdZlkGCkcuCIzZiEx&#13;&#10;Nqozm7ttf2xXZgEwlIqrt99+e8OmsWE+VY4KECThikzDaa00VlaRsRxYxPInV/yk7VJbwHBdVykV&#13;&#10;QSbj6Ezm6HOPKhr3zhUZKB1DSMKv/KdfweWXbYU2BnKCtiX79u7FZ//pc4Pl4fJ/Z24nCkwDnFDy&#13;&#10;j6zseczfswVBINQ+Qh2o5Ss3NcQUPQasjd5V4+Hto2UWs5VzvB1DIBIQ5MBoIwoPFQjvm72gc6Zw&#13;&#10;BJHcP/QkAlWBFBKeyMGVWXgil0Qy6tNycvlUfz9+Tk7KsxgADGJtm6UdL+0HSERogl3sermBU9UX&#13;&#10;sWfgMUhhOasc4WGMaBj/bqx8OON7Rqh8aCj7LyucKO8HG87fjtsbFbWN8xiumyFjIhwsPQdPZAEj&#13;&#10;oJSCIAEiGnGFjaqeZDzVSxCZbbtzAoQkhFGIA/3PIAxDGM0wxiCOYrCUkFIkFPsMKSWGCgWwYR+A&#13;&#10;B6CtcM4NqUwMbWIYGLvCJwGCQNJwecKdJl42jBaASHIR6gBCwJh8d1OSBgAgjPy9vluCMspy6hFG&#13;&#10;yjhGFebkU2F9fKE+zmDAsH2WSFtLOo5U7umnn55/MRwA2LBh492F4UN7X6i+uLFcrt4chZwQitVn&#13;&#10;8fHXRRBEEIJAlBBegsGJMjeGrK9ampcYZkBAiCWLln63GbJed/V1Dz7++GNveujwfZ0MGFe6i+NQ&#13;&#10;bwbbFdCIa4TGrixGbzIlo43Iyq6NsZtJHOrqzP6L6+bk6hUrn7z99tvbnFYLGN09S35QHhr81vdP&#13;&#10;fHZJUIku7e3t7li9Zi2MNlBawWiGgAAlBood46Njqv5I1Hwfhw8cxpZLN2HpyxbhpsvfjdVr1sAY&#13;&#10;A0HJEzR2XAKI4xiGjUKKwfCFgttvv51/9d0dw4fLz+Gfdx9LGtwBgR8ADHgyh+7MooQDkQA2ltmE&#13;&#10;GYGqwLYzqee4MQiEfD6fzFsCflyB6zmlGy5dVWyWzC+77JoXn3tmF776wl9apUiEKIyhVIyc0w1H&#13;&#10;uKhEhTEJK/V51L7nkUWNgWEDx3HgZVzYNjLEgaqQ63oNJzlQ2i0CzoX1a9f+0onTpz+rtRZszNRN&#13;&#10;KJIgaP05FASIRE0xHEghsWbdmvfs273vf6Axu3JKbLl0y6+/tP/FT2ltQILA42hI6/LxuKxKElZm&#13;&#10;QMIYA8/z9gVBsBVAu/nVhQWXiB597/ve+4q/+Zu/QblcgYqTZAKikUyjusKpL67iOEY2l8WBAy/i&#13;&#10;da99Hb74pS/itrfcllg+PDIOiYQdl2xGLJxHH30Ur77xtQehtm1h3tm2cM6BLVu2rBkcPLkulspZ&#13;&#10;1Nn3suPHT/3t7//+79OqVatQrVXt/QLDaDtBa21gjIExnDz/iS0kBKqVKv7+U3+PXEfmc2suWvlt&#13;&#10;hvQylNv3+OOPf69Z8t55552Z7373228MOep2yDh79xz88Bve8IZ1N73+JpthxgxtLH2l40o7Rghw&#13;&#10;pAPHtaxaSlnmF9d1sfPfd+Ir//ufa31L828tVGune9w8LV++ZmjPnj0vNSLn3MVwAGzfvn3F6aHB&#13;&#10;D3GSnn1OL3Y9byT51wCJ1WNXhUSEof6hntGt00G5UH6V1kkDmzHrxfpqgcAAT2DGMqAZALRlQ4jj&#13;&#10;TevXr7/m4MGDj6QlaxvnH6699loAcJYvX4F8Lo+Ml4ExDEHWDVa3ZGjEKrYfBEEA13UhtzjI5/LY&#13;&#10;u3cvACAKI3gZD0KK0Ug3jyZZMYC1a9bgjWuXr75Y7vtTeuCBP+G2NT0l9u3bdxTAUQDo6+v7JUd4&#13;&#10;tGTRclzz8uvw6le/ekbHKpcr+Mr9X0Ul8L/z7BMv/K805L377rtDAP8GADt27Mj/2Yf/7C9+8zd+&#13;&#10;Gz//cz+Pxx57DD/ZtQv79u3HqdOn4Ps+AEY+34ENGzbgkks24IYbbsDKlStHjrdq+Rp85X//M7/8&#13;&#10;ylc9/Z3vfKeh4vkzMLI6avHrzW9+c1dHR8c3Xddlz/NYSsGCwDRabTWtFwEsiFhKyVJKvmjt2k+n&#13;&#10;Kfc73vGO7q6urmNSSpaCWBDsC2Ci0ZcgYkE0qdxSSs5ms7xs2bJfn6t70H7NzWvdunVZAHvvuece&#13;&#10;ZmY2xrBSiuM45jAcfUWR4lgp1lqz1ppjrdmwxXWvuZFfvf0mrkMpxcaYkeNppVnFMUdhyIHvc6gN&#13;&#10;n/z8P/Du61fx0zddct+/3/U6Z65/h/P99cEPfrCju7vraxnP5Yznjjy7V199NX/sY3/OhcIQK6XY&#13;&#10;9wMOgpDDMOQoGr1ftVqNVaz4xImTfNHatdzd3fmbrZB77Yq11+ZyWfWRj/wZ/+zP3jqteXTx4sX8&#13;&#10;jne8g7/4hS8wM/Nzz/6Y8/mOsLe396pmyjYnhZ933nln986dO/8uiqKfZjZQKgYbS61d9ytOlB4w&#13;&#10;EUZ+MbZB0yiKXo4ULbddu3ZtiON4ued5kFKMus8AgJNwYnIBBmMqysddjEgyiYQQr09L1jbOTxw6&#13;&#10;FEgAHb19fSOfUWKpCwEQMYgYYAOjNBQTlBCISkWU9zyPgZ3fxDtX9aB334+x/0ePWGtfyjMebG00&#13;&#10;9BgXNWuFnre+C84tb8NiHb1n8feO3XX3Lbdk5uYXOP/xe7/3e7nPfOYzHw6C8OckGwij4CbJGM88&#13;&#10;8wz++I//C377tz8ApRQymQyIAJl8X7dIHceBdCSy2QyYAWNaU/IQinAVM+R//a8fwte//m9wpEDW&#13;&#10;deC5Eq4j4EhxRiyciDA4OIjPf/7zePsv/RLe+c534sTJk+ju7nLK5fKipgrX6lXD5s2bX5XNZh/3&#13;&#10;PI+FEEw0xloZYxkIgAWIaQorYex+RHZbKeXwddddtyIt+VevXv3LmUyGs9ksO44ctWowKsPoy17P&#13;&#10;RFablJI9z2PP86rbtm27ttX3of2au9e9r736ultW9EQ//N5OZrYWSd100cZaJiqOOQpCjgxz5dQJ&#13;&#10;PvSZT/CuO17Hz26/mH/8qjW8/3WbeM/rNvPTr7+UX/jj93Px4AHWzBwbw1EUjbziOOY4jjmKIg7j&#13;&#10;mCNt+PCn/n/e95p1/MKNG/7P0z/7qtVz/Xucb6/XvOY1S3t6er7ueR47jsOeI9lzBDvCPstCCHZd&#13;&#10;a/G8973v40KxyBMhCAL+8bM/5ne9613seR53dXXd1wr5l69c+Ye5XJaz2Qy7ktgRxFIKlkKMeGUm&#13;&#10;mpPGzrXZbJaz2Sz39PS8p5mytSyG88lPfrLzox/96Af6+/v/SGvdXVd2Y8EMMNUDn2NMgiRoSmN8&#13;&#10;0uP3A9jGcojygQ5WAziZwmVQGIa/EoYhHMeB1gZjL4GYRxIb6jEcEI865cdsbIwN6Bpj8s8///wv&#13;&#10;A2j3lb9AsE3677r1siVueOoQNOyKiYxJhgqNjG+Z8VB6aT+O/MF7QIf2QXoZeK4DzuURwQ6rrI6h&#13;&#10;v/uvOPz0o+i64z1Y+pZ3ItvbBwOAlIYQNGJNs7HNEVb9+u/j+JLl4Hs+eku2cPyHz99y9Xu3fuOZ&#13;&#10;/ztHP8d5he3bt1/71JNP/s9Iqa0EwGg9EldjMAQBhhla2RDYP/7jP2Dn93bi7W9/O26++Q1Y1LcI&#13;&#10;Lx18CQ8//DAeeug72P3CC6hUKnBdB0T0igceeECmmY361re+dUtxqHBnHEeQUkAbwAa92U4/9WmV&#13;&#10;Rt/Wp6X6fExECMMQzIzOzs4bAHy6WfKlnqX2a7/2a8sffPDBN4dB8P5arXaNMXVH0znOOzJxT1TJ&#13;&#10;krwfM48TERzHARGho6PjTUNDQ99q9rVs3LjxxqNHj3xPKT3l75bkFiX/YbucGJexNrKdEPA8b88f&#13;&#10;/uEfXrtjx46m5eW3cZ6CiHZtv/jpPJmrapkO5H76NmSu2YaeV7waHR22JVJ9IiidOoGjd90Jfuph&#13;&#10;iM6uqY+rFOIwgNh8Ofq23wJ5xSvQddV16OjogIEdegJ2oQMALAQGH/ke/Pv+EsGB3RFc78M6pr+9&#13;&#10;YueuC24M/tZv/VYnAHzp/i/dWSlVfkcptay+Ih+LUVf/aCFo3Z0PAI7rIONlUK2O1nM6UoKEBMBw&#13;&#10;XXfg7W9/+9b77ruveUH4cVi8ePFnh4eH31lf0E6Es0IVZ6+Hk4JXIJvNHrntttu2fe5znzvaDPlS&#13;&#10;UTi33nrr6scff/Q6HZubNOP/q9WqG4wxADOM0TANnHLsj1W3ggwziAg2riLR29v77mPHjv3Pxq7i&#13;&#10;TBw5ciR31VVXfb1Wq93EzIiiyTOZx9StjoLPVrFEhEwmA2ZGb2/vB06ePPmJZsrcxvmHJ3/qitd3&#13;&#10;av1tAMJoBQ4DxELCueRlyF+yFdkVaxCdtM/28I/+A/L0MQjXm9axCQDHETiOEUsHziVXouPKa5DZ&#13;&#10;cDEya9bBu2gTcstWAAB0sn3/176A4t/+KbolMMziWWa6N7N13f/Ycvc3wlR+gPMIN9xwwyV79+7+&#13;&#10;xWrFfysAhFF4pTE2NX3SyXqcZTDZVEbJhC0FQRDAJOC4Hi699NK3Pfnkk/c3/2qAdevWvbW/v//L&#13;&#10;xhgZx/HI4uJcGHEmjbse1/UAYvT09nyo/1T/R5ohY9MUzs0337z4yJEjl9VqtdsKhcIvBr6/su4e&#13;&#10;sB6xul1ji6iYz3apTUvg5K8z6CaYIQTB9TIQQsB13Q8Wi8W/bsqFJbj00kvf/9JLL/29YbauCT19&#13;&#10;q3jM/TzzcyI40oFhA8/z/qNWq722aQK3cV7iuZsv//gigf9cUqPjhwCYKASPG1PCdQFndp3HCQwT&#13;&#10;RWBtayu0kJCrLkJm+Srorl6ACDx4CvHe522jeiJkBcEVAiWNbwZCfuiabz/35BRz6rzEtm3blg0M&#13;&#10;nHxZsVi6o1r1f0Ep1afrE7MxYGPOWRk72fN81naC4BAgAZDjgYkgpfxIpVL5UGNXcTb+4A/+oOve&#13;&#10;e+99vFarXQJYV+CUNY3jZU3+GruL59mxJ4T8d9/3m5Lc1LDCufbaa1cePXr0PxUKhfcD2KDVaAvd&#13;&#10;uoYdm6klkisz9YIajDPlJpW0LvCY/7N9Q8QQRHA9DyCBTCazo1Ao/GlDFzYOnZ2dPwjD8AYrsHVS&#13;&#10;6AY6+owUsApLleE4TvyKV7zi5h/+8Iffb5LIbZxn+Mz29dlrZG5XHrwxStmVPSFUDFZq1FcvBMjL&#13;&#10;nMXqkROEgGEU8Lgh72MnBT30U//32WbxfrUcV1111bIgCH7q+PHjvxzH8aUALopjyx081mIBkmzX&#13;&#10;xHRp9A4R2TpBSQTpegAIXsb7XLFY/OUGD30Gdu3a5b3hDW/4YrFYvI3AMNreYwNG4liaFWzGnYCU&#13;&#10;MnjlK195w/e///2nGpW1oaSBbdu2vXzP7t33R1G0WddXBxNc3egnVtHUw6JjdMaUd3fs81CPe42e&#13;&#10;hkfe24Fi0NfXt27WFzUB3vjGN76KiF7pOg5YxyNWmpRAnaVmJje1rmwEAMEGQjowzO6BAwd+B0Bb&#13;&#10;4SxQXNO5dJWslVbp6eT7pwHHBTnuOcsNfMMQgOiS4vqIo6+t03j+uTe97Hev/OaPH2qJnE3EqlWr&#13;&#10;/nhwcPDXCXSRNhpa65Ekozrq3hIS9mNbuj06R41f+Z8TY0wgkwTsRZJQFIbB4sav6ky86U1vumlg&#13;&#10;YOA2AJBEI7IS2wV+fX6aySWI+gIfgDEm+/xzz78TQMMKZ9Z1ODt27Oh8/vnn/y5WarOdPDmpH5hi&#13;&#10;p5H0ONQTJ+wN5tEJeHz9zcj7MUF3TmpdxlZh1wti2MZzmpo7/sxTz/x8FEUuCQLDvgQRBAlIYV+C&#13;&#10;zpRpsledD06KuuyW/kJKiWKxeONrX/valecUqI15CVbhagYy88FHZQDUtIE2jJygrTIKv/rs6y9p&#13;&#10;6so8Tdxxxx09i/sW//3g4OCfg/kio5V1WU6QvcPJH2N4VNEkMZh6/vCMUJ/fYE+nGQntjYbjuEt3&#13;&#10;7tzZ1OzgWq32qyZx80dKIdYGSnOyuLdzjkzmnBGuvXOAAEg2kLD8fErrlzdD1lkrnHs+8YnfrlQq&#13;&#10;NxhjkgIzM3LAc13QWQngsDfG4Ay9Mrotj//8zNxuwN7QMAwRRRGYOTvb65oItaB2SRRFqNV8hLFC&#13;&#10;pAxCZRApk9xca9lNJw/dMEMbRqwZsWFEhuGHEXzfR6zUkudeeG5zM2Vv4/xBJg4Xu2n2AE4BDKCi&#13;&#10;DTyirj5H/q+fvOHyW+ZapungW9/61l9VapX3SyHArEAwcATgSoIUk89R9djySKhhguzSUdij2Ak9&#13;&#10;WXiKSRaaUiJZEPfec889swvMTYArNl+xuVqt/lwulxvJ0qWR6nn7GrvYte8nl5OSBTEJAQMBCAnp&#13;&#10;OGDWl9x2223LGpV3tpqWytXqza7rIpfLjZioYy+mHswfs4v9PrkxUkq4rgvPc5N/PXieN/JeSgnH&#13;&#10;ceA4DjLZDPJ5yzk19jspJYQUI+yoUkp88xvfwMHDh7I4p6NuenjggQekUmrFLbf8DK677tox5viZ&#13;&#10;h69/bt16dR8wj9keoxZNUuFrUw+tE3locAif/vR9ZCKzulGZ2zg/ETNt6XEIFTW/CJsJQMwMhxkw&#13;&#10;/LF9t2z57pZv7Dtvs9je8pa3XFytVt+utYaUElqPcY8lmGpimP6kkSx268/8FAiCAADgOI70fb9p&#13;&#10;i45CrbQ1iqLsRLF4rrv0JsIU4o7dT0UGiGJkMt5yx+FNAE43Iu+sFM4dd9zhhmG07K67/gRve9vb&#13;&#10;UKvVRhSJIx0ImRSa8eiEyzzqFRVCQEoBx5FwXQ+u41hSQulASqu0mBlaK8vCyrbAko2lAWfDiYk6&#13;&#10;UjwJpTWM1ti9+wXs2bsnA2tsNVxg9dBDDwmjTe7GG1+Dt73tbck5ExegmJqA58wxYJdKZpQdfEQp&#13;&#10;CSLs378f//RPnwERdTQqcxvnJwgk55mBcwZCY0CEl7HJXArg2bmWZzI8+uijN+Xz+Y5169adUUBO&#13;&#10;QkAkmUtn3oWxyUs0yvacWCbWcrGLZCEkXM/OV9lMFl4mA9d10dnZiZ7ubnT3dKOrswuZbBYZz85t&#13;&#10;ZDNn8YMf/ACf+tSnzIkTJ5p2reVycfnmzZvx4Q9/GJlsFmwYzIm6qM9TUiY9lxJlkmxj5zCRpIHD&#13;&#10;7sf1mDnZEhZjcPjwEdx1113i2ef3zI2Fc//990fZbJa/9KUv47HHHoPSygoKGjHVgDGmKQOadXKh&#13;&#10;9mKVUohjZSt5eVSB1H2RSqmRV/3/WidBPzPWhWVGjgsAYRhg9eo1J9AEZQMA9957b/z5z31++E/u&#13;&#10;+hN87C8+BqNG0w3rVko9866uQOpI4oT2ff2bsVqornCEGLnGpUuXNqXPeRvnIaSo6OmVPZ/PoMCY&#13;&#10;JXMtxFQ4efLkZa985SvxyU/eA2B0ArVZYyJxM8E+fzQaTR9xfWNsZm3ikRhJk7XHMMyIowhxHCNW&#13;&#10;ClEYIgxDBEEA3/cRhiEqlYqdw7RGGAQ4cODFetlG024/MztRHOHgoUPwXBcqVlBJGwLUvWqgEQVa&#13;&#10;n5st+wSN+X1GM/TqLRdMsrg/fuwEtNYoF4udjcrrrF+//hacOf4nWoIxM5cAFI0xoqenR0rXxe7d&#13;&#10;L2D37hcalaEhjC3SqltJvu+ba6+++qeCQGU0RWZMeQNraOhIMxEZwPIHMTMBIJZMDhxorX0AAQD0&#13;&#10;9PSwkCLWgYZf86FU81uJiGQFBWZIKV9+ySWbfKUgtNb1sBaIiMeeW0pZv09Uvy6ZVFSMO/zIva0f&#13;&#10;w3EAwAEzkydZ9kjKCMVCEelIj3AqjQf/+KWX/qV5V33hYXXO+UnRj5CVNM76nRmmelh53GcTbTt+&#13;&#10;m/GfTSaaQwQNlC7bvOa5GYjbcvT29u575pln8DM/cwuonno2YrnYCfisRTFG6abqrnAe40WpL5wZ&#13;&#10;DDZs49aJBWD/f+71rRACPT09Q4888ojfrGtdsmRJof90P/74j/6oWYc8GwTksjm+dOvWIw0fqrev&#13;&#10;L5jayGckOrBMRCUkE5xSKsfMIxaSsS03k5mKz3ig7I0WPLpGsIc1E/G9nHnisXuMhELqfxOIieSI&#13;&#10;x5GSuiIppSulzJ7Jx3bmUc/4bvQbtkaLCAEOwQQQOI5jUkrJZLDRuCNOKvf4c4zzs46x9S3PNAB2&#13;&#10;HCdDRA5ZnLHdyEMymq5XP+BEc8j466azjjHGHDsjVXTMEjzZngmEwaHB3CTXvGCwcuXKN9VqtZth&#13;&#10;6/WmoxbG57iMgRCX5UTXTT2e0+vAZIVcsjbnvNkZl2Y7+c2b+GSjAwIj2VBNd9TRmW/qqfzP1dTg&#13;&#10;x49W/yFizgJmOv1DJ9OBZ+k3AwMxmsc0g8sSEAJGKTXIzGEul72yWCz+qlLptfw5s0kezlBkI895&#13;&#10;khEmiEbobTzP6fcc73PabjTRXMKAsczSAmDNARHZeJkQdXqiZF8BEtga+P7t9fOeoTyNGTVfxoGZ&#13;&#10;bR1WMojG7jtWGVs3onW7dXd3fzYIgtNCCLKhgbM4Y6YKk9n558Ybb9ww5S+bQGsttNaCiDiTycDz&#13;&#10;unU+L0YOWqvVyBgz6QARQpwhwNhthRA8/v+THae+XX0bIfKM7JjvkuBcPUg3GRKrBkEQIJfLMQDk&#13;&#10;hUiOlYVSVREmYdH69+Plnuh6p5J9omsZu70Qguv/r9Vq055Dxv9+zUY+n2cA+OY3v3kwrXOcL1i+&#13;&#10;fPn7a7XazzNznbvoXAuLKWPRBKDbkZyVBCbSNaN9Y87K/p/qmGd8bQAbhxj7mUk+q8/VdqPpoa4w&#13;&#10;JtlXAJy01YUGUAo1ucT5RMapxtxMlPVUxznnwm7sZ9ZVZJQQTlB/JurPOjBajD4CgbFKbkqM3dee&#13;&#10;BjSRvk3IUkc8E0KAjbGtJ4wxAkAOQH2+POdvmMwJE0zgBsZACUHBuMMQgDobyvhzcHI76cxBYjDu&#13;&#10;p/9DT/wAAABbSURBVGEAkFLWA1xsmHOwYZhzzTWT3vs5bzHdRhtttNHGhYE5acDWRhtttNHGhYe2&#13;&#10;wmmjjTbaaKMlaCucNtpoo402WoK2wmmjjTbaaKMlaCucNtpoo402WoL/B9BIYx+tYwsUAAAAAElF&#13;&#10;TkSuQmCCUEsDBBQABgAIAAAAIQC1lGEU5AAAAA8BAAAPAAAAZHJzL2Rvd25yZXYueG1sTE/LbsIw&#13;&#10;ELxX6j9YW6m3Ysc0LQ3ZIEQfJ4RUqIS4mWRJImI7ik0S/r7m1F5WGs1jZ9LFqBvWU+dqaxCiiQBG&#13;&#10;JrdFbUqEn93n0wyY88oUqrGGEK7kYJHd36UqKexgvqnf+pKFEOMShVB53yacu7wirdzEtmQCd7Kd&#13;&#10;Vj7AruRFp4YQrhsuhXjhWtUmfKhUS6uK8vP2ohG+BjUsp9FHvz6fVtfDLt7s1xEhPj6M7/NwlnNg&#13;&#10;nkb/54DbhtAfslDsaC+mcKxBeBOvQYkwjSWwGy+kiIEdEZ6lnAHPUv5/R/YLAAD//wMAUEsDBBQA&#13;&#10;BgAIAAAAIQA3J0dhzAAAACkCAAAZAAAAZHJzL19yZWxzL2Uyb0RvYy54bWwucmVsc7yRwWoCMRCG&#13;&#10;70LfIcy9m90ViohZLyJ4FfsAQzKbDW4mIYmlvr2BUqgg9eZxZvi//4PZbL/9LL4oZRdYQde0IIh1&#13;&#10;MI6tgs/T/n0FIhdkg3NgUnClDNvhbbE50oylhvLkYhaVwlnBVEpcS5n1RB5zEyJxvYwheSx1TFZG&#13;&#10;1Ge0JPu2/ZDpLwOGO6Y4GAXpYJYgTtdYm5+zwzg6TbugL564PKiQztfuCsRkqSjwZBz+LJdNZAvy&#13;&#10;sUP/Gof+P4fuNQ7dr4O8e/BwAwAA//8DAFBLAQItABQABgAIAAAAIQCxgme2CgEAABMCAAATAAAA&#13;&#10;AAAAAAAAAAAAAAAAAABbQ29udGVudF9UeXBlc10ueG1sUEsBAi0AFAAGAAgAAAAhADj9If/WAAAA&#13;&#10;lAEAAAsAAAAAAAAAAAAAAAAAOwEAAF9yZWxzLy5yZWxzUEsBAi0AFAAGAAgAAAAhAD1zJz6bAgAA&#13;&#10;XAkAAA4AAAAAAAAAAAAAAAAAOgIAAGRycy9lMm9Eb2MueG1sUEsBAi0ACgAAAAAAAAAhAHdU+Rr/&#13;&#10;JwMA/ycDABQAAAAAAAAAAAAAAAAAAQUAAGRycy9tZWRpYS9pbWFnZTEucG5nUEsBAi0ACgAAAAAA&#13;&#10;AAAhABUWsv9OGwEAThsBABQAAAAAAAAAAAAAAAAAMi0DAGRycy9tZWRpYS9pbWFnZTIucG5nUEsB&#13;&#10;Ai0ACgAAAAAAAAAhAG3/RTwbAQEAGwEBABQAAAAAAAAAAAAAAAAAskgEAGRycy9tZWRpYS9pbWFn&#13;&#10;ZTMucG5nUEsBAi0AFAAGAAgAAAAhALWUYRTkAAAADwEAAA8AAAAAAAAAAAAAAAAA/0kFAGRycy9k&#13;&#10;b3ducmV2LnhtbFBLAQItABQABgAIAAAAIQA3J0dhzAAAACkCAAAZAAAAAAAAAAAAAAAAABBLBQBk&#13;&#10;cnMvX3JlbHMvZTJvRG9jLnhtbC5yZWxzUEsFBgAAAAAIAAgAAAIAABNMBQAAAA==&#13;&#10;">
                <v:shape id="Image 54" o:spid="_x0000_s1027" type="#_x0000_t75" style="position:absolute;top:5304;width:44316;height:19303;visibility:visible;mso-wrap-style:square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AAfd3wxQAAAOAAAAAPAAAAZHJzL2Rvd25yZXYueG1sRI9Bi8Iw&#13;&#10;FITvwv6H8IS9aeqyylKNIoqgN+3q/dk822rzUpKo3f31RhC8DAzDfMNMZq2pxY2crywrGPQTEMS5&#13;&#10;1RUXCva/q94PCB+QNdaWScEfeZhNPzoTTLW9845uWShEhLBPUUEZQpNK6fOSDPq+bYhjdrLOYIjW&#13;&#10;FVI7vEe4qeVXkoykwYrjQokNLUrKL9nVKNBHFxZbc9jsr8tMbk7mf0jHs1Kf3XY5jjIfgwjUhnfj&#13;&#10;hVhrBcNveB6KZ0BOHwAAAP//AwBQSwECLQAUAAYACAAAACEA2+H2y+4AAACFAQAAEwAAAAAAAAAA&#13;&#10;AAAAAAAAAAAAW0NvbnRlbnRfVHlwZXNdLnhtbFBLAQItABQABgAIAAAAIQBa9CxbvwAAABUBAAAL&#13;&#10;AAAAAAAAAAAAAAAAAB8BAABfcmVscy8ucmVsc1BLAQItABQABgAIAAAAIQAAfd3wxQAAAOAAAAAP&#13;&#10;AAAAAAAAAAAAAAAAAAcCAABkcnMvZG93bnJldi54bWxQSwUGAAAAAAMAAwC3AAAA+QIAAAAA&#13;&#10;">
                  <v:imagedata r:id="rId65" o:title=""/>
                </v:shape>
                <v:shape id="Image 55" o:spid="_x0000_s1028" type="#_x0000_t75" style="position:absolute;left:38899;width:15480;height:8017;visibility:visible;mso-wrap-style:square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BgxTopyQAAAOAAAAAPAAAAZHJzL2Rvd25yZXYueG1sRI9BawIx&#13;&#10;FITvQv9DeAUvUrN20ZbVKEURiocFbQ89PjbP7NLNy5Kk7tpfbwoFLwPDMN8wq81gW3EhHxrHCmbT&#13;&#10;DARx5XTDRsHnx/7pFUSIyBpbx6TgSgE264fRCgvtej7S5RSNSBAOBSqoY+wKKUNVk8UwdR1xys7O&#13;&#10;W4zJeiO1xz7BbSufs2whLTacFmrsaFtT9X36sQq+/K4sJy+/+cEc+7MJOm+uZa7U+HHYLZO8LUFE&#13;&#10;GuK98Y941wrmc/g7lM6AXN8AAAD//wMAUEsBAi0AFAAGAAgAAAAhANvh9svuAAAAhQEAABMAAAAA&#13;&#10;AAAAAAAAAAAAAAAAAFtDb250ZW50X1R5cGVzXS54bWxQSwECLQAUAAYACAAAACEAWvQsW78AAAAV&#13;&#10;AQAACwAAAAAAAAAAAAAAAAAfAQAAX3JlbHMvLnJlbHNQSwECLQAUAAYACAAAACEAYMU6KckAAADg&#13;&#10;AAAADwAAAAAAAAAAAAAAAAAHAgAAZHJzL2Rvd25yZXYueG1sUEsFBgAAAAADAAMAtwAAAP0CAAAA&#13;&#10;AA==&#13;&#10;">
                  <v:imagedata r:id="rId66" o:title=""/>
                </v:shape>
                <v:shape id="Image 56" o:spid="_x0000_s1029" type="#_x0000_t75" style="position:absolute;left:40327;top:9741;width:18712;height:14866;visibility:visible;mso-wrap-style:square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BEgOPiyQAAAOAAAAAPAAAAZHJzL2Rvd25yZXYueG1sRI9Pa8JA&#13;&#10;FMTvBb/D8oTedGOl/omuUhRL60WNInh7ZJ9JMPs2ZLca/fTdgtDLwDDMb5jpvDGluFLtCssKet0I&#13;&#10;BHFqdcGZgsN+1RmBcB5ZY2mZFNzJwXzWeplirO2Nd3RNfCYChF2MCnLvq1hKl+Zk0HVtRRyys60N&#13;&#10;+mDrTOoabwFuSvkWRQNpsOCwkGNFi5zSS/JjFAzPD9THbJx87zf98bq/PSWrz5NSr+1mOQnyMQHh&#13;&#10;qfH/jSfiSyt4H8DfoXAG5OwXAAD//wMAUEsBAi0AFAAGAAgAAAAhANvh9svuAAAAhQEAABMAAAAA&#13;&#10;AAAAAAAAAAAAAAAAAFtDb250ZW50X1R5cGVzXS54bWxQSwECLQAUAAYACAAAACEAWvQsW78AAAAV&#13;&#10;AQAACwAAAAAAAAAAAAAAAAAfAQAAX3JlbHMvLnJlbHNQSwECLQAUAAYACAAAACEARIDj4skAAADg&#13;&#10;AAAADwAAAAAAAAAAAAAAAAAHAgAAZHJzL2Rvd25yZXYueG1sUEsFBgAAAAADAAMAtwAAAP0CAAAA&#13;&#10;AA==&#13;&#10;">
                  <v:imagedata r:id="rId67" o:title=""/>
                </v:shape>
                <w10:wrap type="topAndBottom" anchorx="page"/>
              </v:group>
            </w:pict>
          </mc:Fallback>
        </mc:AlternateContent>
      </w:r>
    </w:p>
    <w:p w14:paraId="02A6A23A" w14:textId="77777777" w:rsidR="0083493B" w:rsidRDefault="0083493B" w:rsidP="0083493B">
      <w:pPr>
        <w:pStyle w:val="BodyText"/>
        <w:sectPr w:rsidR="0083493B" w:rsidSect="0032015B">
          <w:pgSz w:w="11910" w:h="16840"/>
          <w:pgMar w:top="1120" w:right="850" w:bottom="1780" w:left="425" w:header="0" w:footer="2" w:gutter="0"/>
          <w:cols w:space="720"/>
        </w:sectPr>
      </w:pPr>
    </w:p>
    <w:p w14:paraId="4DAA425E" w14:textId="77777777" w:rsidR="0083493B" w:rsidRPr="00CF6102" w:rsidRDefault="0083493B" w:rsidP="00CF6102">
      <w:pPr>
        <w:pStyle w:val="BodyText"/>
        <w:ind w:left="1134"/>
        <w:rPr>
          <w:sz w:val="28"/>
          <w:szCs w:val="24"/>
        </w:rPr>
      </w:pPr>
      <w:r w:rsidRPr="00CF6102">
        <w:rPr>
          <w:sz w:val="28"/>
          <w:szCs w:val="24"/>
        </w:rPr>
        <w:lastRenderedPageBreak/>
        <w:t>What</w:t>
      </w:r>
      <w:r w:rsidRPr="00CF6102">
        <w:rPr>
          <w:spacing w:val="-18"/>
          <w:sz w:val="28"/>
          <w:szCs w:val="24"/>
        </w:rPr>
        <w:t xml:space="preserve"> </w:t>
      </w:r>
      <w:r w:rsidRPr="00CF6102">
        <w:rPr>
          <w:sz w:val="28"/>
          <w:szCs w:val="24"/>
        </w:rPr>
        <w:t>these</w:t>
      </w:r>
      <w:r w:rsidRPr="00CF6102">
        <w:rPr>
          <w:spacing w:val="-17"/>
          <w:sz w:val="28"/>
          <w:szCs w:val="24"/>
        </w:rPr>
        <w:t xml:space="preserve"> </w:t>
      </w:r>
      <w:r w:rsidRPr="00CF6102">
        <w:rPr>
          <w:sz w:val="28"/>
          <w:szCs w:val="24"/>
        </w:rPr>
        <w:t>people</w:t>
      </w:r>
      <w:r w:rsidRPr="00CF6102">
        <w:rPr>
          <w:spacing w:val="-18"/>
          <w:sz w:val="28"/>
          <w:szCs w:val="24"/>
        </w:rPr>
        <w:t xml:space="preserve"> </w:t>
      </w:r>
      <w:r w:rsidRPr="00CF6102">
        <w:rPr>
          <w:sz w:val="28"/>
          <w:szCs w:val="24"/>
        </w:rPr>
        <w:t>should</w:t>
      </w:r>
      <w:r w:rsidRPr="00CF6102">
        <w:rPr>
          <w:spacing w:val="-17"/>
          <w:sz w:val="28"/>
          <w:szCs w:val="24"/>
        </w:rPr>
        <w:t xml:space="preserve"> </w:t>
      </w:r>
      <w:r w:rsidRPr="00CF6102">
        <w:rPr>
          <w:sz w:val="28"/>
          <w:szCs w:val="24"/>
        </w:rPr>
        <w:t>do:</w:t>
      </w:r>
    </w:p>
    <w:p w14:paraId="17C0EBF1" w14:textId="77777777" w:rsidR="0083493B" w:rsidRDefault="0083493B" w:rsidP="0083493B">
      <w:pPr>
        <w:pStyle w:val="BodyText"/>
      </w:pPr>
    </w:p>
    <w:p w14:paraId="5F283439" w14:textId="111E49A9" w:rsidR="0083493B" w:rsidRDefault="00CF6102" w:rsidP="0083493B">
      <w:pPr>
        <w:pStyle w:val="BodyText"/>
      </w:pPr>
      <w:r w:rsidRPr="00CF6102">
        <w:rPr>
          <w:noProof/>
          <w:sz w:val="28"/>
          <w:szCs w:val="24"/>
        </w:rPr>
        <w:drawing>
          <wp:anchor distT="0" distB="0" distL="0" distR="0" simplePos="0" relativeHeight="251691008" behindDoc="0" locked="0" layoutInCell="1" allowOverlap="1" wp14:anchorId="3EC53939" wp14:editId="2EA09D0D">
            <wp:simplePos x="0" y="0"/>
            <wp:positionH relativeFrom="page">
              <wp:posOffset>806184</wp:posOffset>
            </wp:positionH>
            <wp:positionV relativeFrom="paragraph">
              <wp:posOffset>18799</wp:posOffset>
            </wp:positionV>
            <wp:extent cx="2102065" cy="1770488"/>
            <wp:effectExtent l="0" t="0" r="0" b="0"/>
            <wp:wrapNone/>
            <wp:docPr id="57" name="Image 57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7" name="Image 57"/>
                    <pic:cNvPicPr/>
                  </pic:nvPicPr>
                  <pic:blipFill>
                    <a:blip r:embed="rId68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102065" cy="177048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</w:p>
    <w:p w14:paraId="246846F9" w14:textId="77777777" w:rsidR="0083493B" w:rsidRDefault="0083493B" w:rsidP="0083493B">
      <w:pPr>
        <w:pStyle w:val="BodyText"/>
      </w:pPr>
    </w:p>
    <w:p w14:paraId="4F77973F" w14:textId="18B5CA4A" w:rsidR="0083493B" w:rsidRPr="00CF6102" w:rsidRDefault="0083493B" w:rsidP="0083493B">
      <w:pPr>
        <w:pStyle w:val="ListParagraph"/>
        <w:numPr>
          <w:ilvl w:val="1"/>
          <w:numId w:val="49"/>
        </w:numPr>
        <w:rPr>
          <w:rFonts w:ascii="Montserrat" w:hAnsi="Montserrat"/>
          <w:sz w:val="28"/>
          <w:szCs w:val="24"/>
        </w:rPr>
      </w:pPr>
      <w:r w:rsidRPr="00CF6102">
        <w:rPr>
          <w:rFonts w:ascii="Montserrat" w:hAnsi="Montserrat"/>
          <w:sz w:val="28"/>
          <w:szCs w:val="24"/>
        </w:rPr>
        <w:t>Start</w:t>
      </w:r>
      <w:r w:rsidRPr="00CF6102">
        <w:rPr>
          <w:rFonts w:ascii="Montserrat" w:hAnsi="Montserrat"/>
          <w:spacing w:val="-26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to</w:t>
      </w:r>
      <w:r w:rsidRPr="00CF6102">
        <w:rPr>
          <w:rFonts w:ascii="Montserrat" w:hAnsi="Montserrat"/>
          <w:spacing w:val="-26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plan</w:t>
      </w:r>
      <w:r w:rsidRPr="00CF6102">
        <w:rPr>
          <w:rFonts w:ascii="Montserrat" w:hAnsi="Montserrat"/>
          <w:spacing w:val="-25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early</w:t>
      </w:r>
      <w:r w:rsidRPr="00CF6102">
        <w:rPr>
          <w:rFonts w:ascii="Montserrat" w:hAnsi="Montserrat"/>
          <w:spacing w:val="-26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before students</w:t>
      </w:r>
      <w:r w:rsidRPr="00CF6102">
        <w:rPr>
          <w:rFonts w:ascii="Montserrat" w:hAnsi="Montserrat"/>
          <w:spacing w:val="-18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leave</w:t>
      </w:r>
      <w:r w:rsidRPr="00CF6102">
        <w:rPr>
          <w:rFonts w:ascii="Montserrat" w:hAnsi="Montserrat"/>
          <w:spacing w:val="-18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school</w:t>
      </w:r>
    </w:p>
    <w:p w14:paraId="39F22F18" w14:textId="77777777" w:rsidR="0083493B" w:rsidRPr="00CF6102" w:rsidRDefault="0083493B" w:rsidP="0083493B">
      <w:pPr>
        <w:pStyle w:val="BodyText"/>
        <w:rPr>
          <w:sz w:val="28"/>
          <w:szCs w:val="24"/>
        </w:rPr>
      </w:pPr>
    </w:p>
    <w:p w14:paraId="1B057214" w14:textId="77777777" w:rsidR="0083493B" w:rsidRPr="00CF6102" w:rsidRDefault="0083493B" w:rsidP="0083493B">
      <w:pPr>
        <w:pStyle w:val="BodyText"/>
        <w:rPr>
          <w:sz w:val="28"/>
          <w:szCs w:val="24"/>
        </w:rPr>
      </w:pPr>
    </w:p>
    <w:p w14:paraId="3AF6323F" w14:textId="77777777" w:rsidR="0083493B" w:rsidRPr="00CF6102" w:rsidRDefault="0083493B" w:rsidP="0083493B">
      <w:pPr>
        <w:pStyle w:val="BodyText"/>
        <w:rPr>
          <w:sz w:val="28"/>
          <w:szCs w:val="24"/>
        </w:rPr>
      </w:pPr>
    </w:p>
    <w:p w14:paraId="11F27195" w14:textId="77777777" w:rsidR="0083493B" w:rsidRPr="00CF6102" w:rsidRDefault="0083493B" w:rsidP="0083493B">
      <w:pPr>
        <w:pStyle w:val="BodyText"/>
        <w:rPr>
          <w:sz w:val="28"/>
          <w:szCs w:val="24"/>
        </w:rPr>
      </w:pPr>
    </w:p>
    <w:p w14:paraId="1CFC1AAD" w14:textId="77777777" w:rsidR="0083493B" w:rsidRPr="00CF6102" w:rsidRDefault="0083493B" w:rsidP="0083493B">
      <w:pPr>
        <w:pStyle w:val="ListParagraph"/>
        <w:numPr>
          <w:ilvl w:val="1"/>
          <w:numId w:val="49"/>
        </w:numPr>
        <w:rPr>
          <w:rFonts w:ascii="Montserrat" w:hAnsi="Montserrat"/>
          <w:sz w:val="28"/>
          <w:szCs w:val="24"/>
        </w:rPr>
      </w:pPr>
      <w:r w:rsidRPr="00CF6102">
        <w:rPr>
          <w:rFonts w:ascii="Montserrat" w:hAnsi="Montserrat"/>
          <w:noProof/>
          <w:sz w:val="28"/>
          <w:szCs w:val="24"/>
        </w:rPr>
        <w:drawing>
          <wp:anchor distT="0" distB="0" distL="0" distR="0" simplePos="0" relativeHeight="251692032" behindDoc="0" locked="0" layoutInCell="1" allowOverlap="1" wp14:anchorId="0788DA3C" wp14:editId="2828F6AE">
            <wp:simplePos x="0" y="0"/>
            <wp:positionH relativeFrom="page">
              <wp:posOffset>336321</wp:posOffset>
            </wp:positionH>
            <wp:positionV relativeFrom="paragraph">
              <wp:posOffset>-126939</wp:posOffset>
            </wp:positionV>
            <wp:extent cx="2776753" cy="1358061"/>
            <wp:effectExtent l="0" t="0" r="0" b="0"/>
            <wp:wrapNone/>
            <wp:docPr id="58" name="Image 58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8" name="Image 58"/>
                    <pic:cNvPicPr/>
                  </pic:nvPicPr>
                  <pic:blipFill>
                    <a:blip r:embed="rId69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776753" cy="1358061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Pr="00CF6102">
        <w:rPr>
          <w:rFonts w:ascii="Montserrat" w:hAnsi="Montserrat"/>
          <w:sz w:val="28"/>
          <w:szCs w:val="24"/>
        </w:rPr>
        <w:t>Work</w:t>
      </w:r>
      <w:r w:rsidRPr="00CF6102">
        <w:rPr>
          <w:rFonts w:ascii="Montserrat" w:hAnsi="Montserrat"/>
          <w:spacing w:val="-24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at</w:t>
      </w:r>
      <w:r w:rsidRPr="00CF6102">
        <w:rPr>
          <w:rFonts w:ascii="Montserrat" w:hAnsi="Montserrat"/>
          <w:spacing w:val="-24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building</w:t>
      </w:r>
      <w:r w:rsidRPr="00CF6102">
        <w:rPr>
          <w:rFonts w:ascii="Montserrat" w:hAnsi="Montserrat"/>
          <w:spacing w:val="-24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strong relationships</w:t>
      </w:r>
      <w:r w:rsidRPr="00CF6102">
        <w:rPr>
          <w:rFonts w:ascii="Montserrat" w:hAnsi="Montserrat"/>
          <w:spacing w:val="-22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with</w:t>
      </w:r>
      <w:r w:rsidRPr="00CF6102">
        <w:rPr>
          <w:rFonts w:ascii="Montserrat" w:hAnsi="Montserrat"/>
          <w:spacing w:val="-22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 xml:space="preserve">everyone </w:t>
      </w:r>
      <w:r w:rsidRPr="00CF6102">
        <w:rPr>
          <w:rFonts w:ascii="Montserrat" w:hAnsi="Montserrat"/>
          <w:spacing w:val="-2"/>
          <w:sz w:val="28"/>
          <w:szCs w:val="24"/>
        </w:rPr>
        <w:t>involved</w:t>
      </w:r>
    </w:p>
    <w:p w14:paraId="0E982582" w14:textId="77777777" w:rsidR="0083493B" w:rsidRPr="00CF6102" w:rsidRDefault="0083493B" w:rsidP="0083493B">
      <w:pPr>
        <w:pStyle w:val="BodyText"/>
        <w:rPr>
          <w:sz w:val="28"/>
          <w:szCs w:val="24"/>
        </w:rPr>
      </w:pPr>
    </w:p>
    <w:p w14:paraId="7DE3AAB7" w14:textId="77777777" w:rsidR="0083493B" w:rsidRPr="00CF6102" w:rsidRDefault="0083493B" w:rsidP="0083493B">
      <w:pPr>
        <w:pStyle w:val="BodyText"/>
        <w:rPr>
          <w:sz w:val="28"/>
          <w:szCs w:val="24"/>
        </w:rPr>
      </w:pPr>
    </w:p>
    <w:p w14:paraId="22191B0E" w14:textId="77777777" w:rsidR="0083493B" w:rsidRPr="00CF6102" w:rsidRDefault="0083493B" w:rsidP="0083493B">
      <w:pPr>
        <w:pStyle w:val="BodyText"/>
        <w:rPr>
          <w:sz w:val="28"/>
          <w:szCs w:val="24"/>
        </w:rPr>
      </w:pPr>
    </w:p>
    <w:p w14:paraId="382FA335" w14:textId="24B35EC1" w:rsidR="0083493B" w:rsidRPr="00CF6102" w:rsidRDefault="00CF6102" w:rsidP="0083493B">
      <w:pPr>
        <w:pStyle w:val="BodyText"/>
        <w:rPr>
          <w:sz w:val="28"/>
          <w:szCs w:val="24"/>
        </w:rPr>
      </w:pPr>
      <w:r w:rsidRPr="00CF6102">
        <w:rPr>
          <w:noProof/>
          <w:sz w:val="28"/>
          <w:szCs w:val="24"/>
        </w:rPr>
        <w:drawing>
          <wp:anchor distT="0" distB="0" distL="0" distR="0" simplePos="0" relativeHeight="251693056" behindDoc="0" locked="0" layoutInCell="1" allowOverlap="1" wp14:anchorId="468C449B" wp14:editId="1A07C6F6">
            <wp:simplePos x="0" y="0"/>
            <wp:positionH relativeFrom="page">
              <wp:posOffset>803851</wp:posOffset>
            </wp:positionH>
            <wp:positionV relativeFrom="paragraph">
              <wp:posOffset>93551</wp:posOffset>
            </wp:positionV>
            <wp:extent cx="1946109" cy="1529994"/>
            <wp:effectExtent l="0" t="0" r="0" b="0"/>
            <wp:wrapNone/>
            <wp:docPr id="59" name="Image 59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9" name="Image 59"/>
                    <pic:cNvPicPr/>
                  </pic:nvPicPr>
                  <pic:blipFill>
                    <a:blip r:embed="rId70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946109" cy="1529994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</w:p>
    <w:p w14:paraId="1694E7CC" w14:textId="77777777" w:rsidR="0083493B" w:rsidRPr="00CF6102" w:rsidRDefault="0083493B" w:rsidP="0083493B">
      <w:pPr>
        <w:pStyle w:val="BodyText"/>
        <w:rPr>
          <w:sz w:val="28"/>
          <w:szCs w:val="24"/>
        </w:rPr>
      </w:pPr>
    </w:p>
    <w:p w14:paraId="698D31C8" w14:textId="5161818A" w:rsidR="0083493B" w:rsidRPr="00CF6102" w:rsidRDefault="0083493B" w:rsidP="0083493B">
      <w:pPr>
        <w:pStyle w:val="ListParagraph"/>
        <w:numPr>
          <w:ilvl w:val="1"/>
          <w:numId w:val="49"/>
        </w:numPr>
        <w:rPr>
          <w:rFonts w:ascii="Montserrat" w:hAnsi="Montserrat"/>
          <w:sz w:val="28"/>
          <w:szCs w:val="24"/>
        </w:rPr>
      </w:pPr>
      <w:r w:rsidRPr="00CF6102">
        <w:rPr>
          <w:rFonts w:ascii="Montserrat" w:hAnsi="Montserrat"/>
          <w:sz w:val="28"/>
          <w:szCs w:val="24"/>
        </w:rPr>
        <w:t>Design</w:t>
      </w:r>
      <w:r w:rsidRPr="00CF6102">
        <w:rPr>
          <w:rFonts w:ascii="Montserrat" w:hAnsi="Montserrat"/>
          <w:spacing w:val="-22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jobs</w:t>
      </w:r>
      <w:r w:rsidRPr="00CF6102">
        <w:rPr>
          <w:rFonts w:ascii="Montserrat" w:hAnsi="Montserrat"/>
          <w:spacing w:val="-22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to</w:t>
      </w:r>
      <w:r w:rsidRPr="00CF6102">
        <w:rPr>
          <w:rFonts w:ascii="Montserrat" w:hAnsi="Montserrat"/>
          <w:spacing w:val="-22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be</w:t>
      </w:r>
      <w:r w:rsidRPr="00CF6102">
        <w:rPr>
          <w:rFonts w:ascii="Montserrat" w:hAnsi="Montserrat"/>
          <w:spacing w:val="-22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 xml:space="preserve">clear </w:t>
      </w:r>
      <w:r w:rsidRPr="00CF6102">
        <w:rPr>
          <w:rFonts w:ascii="Montserrat" w:hAnsi="Montserrat"/>
          <w:spacing w:val="-6"/>
          <w:sz w:val="28"/>
          <w:szCs w:val="24"/>
        </w:rPr>
        <w:t>and</w:t>
      </w:r>
      <w:r w:rsidRPr="00CF6102">
        <w:rPr>
          <w:rFonts w:ascii="Montserrat" w:hAnsi="Montserrat"/>
          <w:spacing w:val="-26"/>
          <w:sz w:val="28"/>
          <w:szCs w:val="24"/>
        </w:rPr>
        <w:t xml:space="preserve"> </w:t>
      </w:r>
      <w:r w:rsidRPr="00CF6102">
        <w:rPr>
          <w:rFonts w:ascii="Montserrat" w:hAnsi="Montserrat"/>
          <w:spacing w:val="-6"/>
          <w:sz w:val="28"/>
          <w:szCs w:val="24"/>
        </w:rPr>
        <w:t>easy</w:t>
      </w:r>
      <w:r w:rsidRPr="00CF6102">
        <w:rPr>
          <w:rFonts w:ascii="Montserrat" w:hAnsi="Montserrat"/>
          <w:spacing w:val="-26"/>
          <w:sz w:val="28"/>
          <w:szCs w:val="24"/>
        </w:rPr>
        <w:t xml:space="preserve"> </w:t>
      </w:r>
      <w:r w:rsidRPr="00CF6102">
        <w:rPr>
          <w:rFonts w:ascii="Montserrat" w:hAnsi="Montserrat"/>
          <w:spacing w:val="-6"/>
          <w:sz w:val="28"/>
          <w:szCs w:val="24"/>
        </w:rPr>
        <w:t>to</w:t>
      </w:r>
      <w:r w:rsidRPr="00CF6102">
        <w:rPr>
          <w:rFonts w:ascii="Montserrat" w:hAnsi="Montserrat"/>
          <w:spacing w:val="-25"/>
          <w:sz w:val="28"/>
          <w:szCs w:val="24"/>
        </w:rPr>
        <w:t xml:space="preserve"> </w:t>
      </w:r>
      <w:r w:rsidRPr="00CF6102">
        <w:rPr>
          <w:rFonts w:ascii="Montserrat" w:hAnsi="Montserrat"/>
          <w:spacing w:val="-6"/>
          <w:sz w:val="28"/>
          <w:szCs w:val="24"/>
        </w:rPr>
        <w:t>understand</w:t>
      </w:r>
    </w:p>
    <w:p w14:paraId="68BBBA18" w14:textId="77777777" w:rsidR="0083493B" w:rsidRPr="00CF6102" w:rsidRDefault="0083493B" w:rsidP="0083493B">
      <w:pPr>
        <w:pStyle w:val="BodyText"/>
        <w:rPr>
          <w:sz w:val="28"/>
          <w:szCs w:val="24"/>
        </w:rPr>
      </w:pPr>
    </w:p>
    <w:p w14:paraId="04DF0EE7" w14:textId="77777777" w:rsidR="0083493B" w:rsidRPr="00CF6102" w:rsidRDefault="0083493B" w:rsidP="0083493B">
      <w:pPr>
        <w:pStyle w:val="BodyText"/>
        <w:rPr>
          <w:sz w:val="28"/>
          <w:szCs w:val="24"/>
        </w:rPr>
      </w:pPr>
    </w:p>
    <w:p w14:paraId="7C4B61C5" w14:textId="1389D7E8" w:rsidR="0083493B" w:rsidRPr="00CF6102" w:rsidRDefault="00CF6102" w:rsidP="0083493B">
      <w:pPr>
        <w:pStyle w:val="BodyText"/>
        <w:rPr>
          <w:sz w:val="28"/>
          <w:szCs w:val="24"/>
        </w:rPr>
      </w:pPr>
      <w:r w:rsidRPr="00CF6102">
        <w:rPr>
          <w:noProof/>
          <w:sz w:val="28"/>
          <w:szCs w:val="24"/>
        </w:rPr>
        <w:drawing>
          <wp:anchor distT="0" distB="0" distL="0" distR="0" simplePos="0" relativeHeight="251694080" behindDoc="0" locked="0" layoutInCell="1" allowOverlap="1" wp14:anchorId="016F807D" wp14:editId="77F9512A">
            <wp:simplePos x="0" y="0"/>
            <wp:positionH relativeFrom="page">
              <wp:posOffset>724025</wp:posOffset>
            </wp:positionH>
            <wp:positionV relativeFrom="paragraph">
              <wp:posOffset>274275</wp:posOffset>
            </wp:positionV>
            <wp:extent cx="2394000" cy="1690192"/>
            <wp:effectExtent l="0" t="0" r="0" b="0"/>
            <wp:wrapNone/>
            <wp:docPr id="60" name="Image 60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0" name="Image 60"/>
                    <pic:cNvPicPr/>
                  </pic:nvPicPr>
                  <pic:blipFill>
                    <a:blip r:embed="rId71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394000" cy="1690192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</w:p>
    <w:p w14:paraId="72F2C90F" w14:textId="6F6537B9" w:rsidR="0083493B" w:rsidRDefault="0083493B" w:rsidP="0083493B">
      <w:pPr>
        <w:pStyle w:val="BodyText"/>
        <w:rPr>
          <w:sz w:val="28"/>
          <w:szCs w:val="24"/>
        </w:rPr>
      </w:pPr>
    </w:p>
    <w:p w14:paraId="5F75085B" w14:textId="77777777" w:rsidR="00CF6102" w:rsidRPr="00CF6102" w:rsidRDefault="00CF6102" w:rsidP="0083493B">
      <w:pPr>
        <w:pStyle w:val="BodyText"/>
        <w:rPr>
          <w:sz w:val="28"/>
          <w:szCs w:val="24"/>
        </w:rPr>
      </w:pPr>
    </w:p>
    <w:p w14:paraId="67184673" w14:textId="5787E5DB" w:rsidR="0083493B" w:rsidRPr="00CF6102" w:rsidRDefault="0083493B" w:rsidP="0083493B">
      <w:pPr>
        <w:pStyle w:val="ListParagraph"/>
        <w:numPr>
          <w:ilvl w:val="1"/>
          <w:numId w:val="49"/>
        </w:numPr>
        <w:rPr>
          <w:rFonts w:ascii="Montserrat" w:hAnsi="Montserrat"/>
          <w:sz w:val="28"/>
          <w:szCs w:val="24"/>
        </w:rPr>
      </w:pPr>
      <w:r w:rsidRPr="00CF6102">
        <w:rPr>
          <w:rFonts w:ascii="Montserrat" w:hAnsi="Montserrat"/>
          <w:sz w:val="28"/>
          <w:szCs w:val="24"/>
        </w:rPr>
        <w:t>Provide</w:t>
      </w:r>
      <w:r w:rsidRPr="00CF6102">
        <w:rPr>
          <w:rFonts w:ascii="Montserrat" w:hAnsi="Montserrat"/>
          <w:spacing w:val="-24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regular</w:t>
      </w:r>
      <w:r w:rsidRPr="00CF6102">
        <w:rPr>
          <w:rFonts w:ascii="Montserrat" w:hAnsi="Montserrat"/>
          <w:spacing w:val="-24"/>
          <w:sz w:val="28"/>
          <w:szCs w:val="24"/>
        </w:rPr>
        <w:t xml:space="preserve"> </w:t>
      </w:r>
      <w:r w:rsidRPr="00CF6102">
        <w:rPr>
          <w:rFonts w:ascii="Montserrat" w:hAnsi="Montserrat"/>
          <w:sz w:val="28"/>
          <w:szCs w:val="24"/>
        </w:rPr>
        <w:t>and ongoing support</w:t>
      </w:r>
    </w:p>
    <w:p w14:paraId="29538950" w14:textId="77777777" w:rsidR="0083493B" w:rsidRDefault="0083493B" w:rsidP="0083493B">
      <w:pPr>
        <w:pStyle w:val="ListParagraph"/>
        <w:sectPr w:rsidR="0083493B" w:rsidSect="0032015B">
          <w:pgSz w:w="11910" w:h="16840"/>
          <w:pgMar w:top="940" w:right="850" w:bottom="1780" w:left="425" w:header="0" w:footer="0" w:gutter="0"/>
          <w:cols w:space="720"/>
        </w:sectPr>
      </w:pPr>
    </w:p>
    <w:p w14:paraId="04C78C3F" w14:textId="77777777" w:rsidR="0083493B" w:rsidRPr="00CF6102" w:rsidRDefault="0083493B" w:rsidP="00CF6102">
      <w:pPr>
        <w:pStyle w:val="BodyText"/>
        <w:ind w:left="709"/>
        <w:rPr>
          <w:sz w:val="28"/>
          <w:szCs w:val="24"/>
        </w:rPr>
      </w:pPr>
      <w:r w:rsidRPr="00CF6102">
        <w:rPr>
          <w:noProof/>
          <w:sz w:val="28"/>
          <w:szCs w:val="24"/>
        </w:rPr>
        <w:lastRenderedPageBreak/>
        <w:drawing>
          <wp:anchor distT="0" distB="0" distL="0" distR="0" simplePos="0" relativeHeight="251695104" behindDoc="0" locked="0" layoutInCell="1" allowOverlap="1" wp14:anchorId="11277595" wp14:editId="31D68D97">
            <wp:simplePos x="0" y="0"/>
            <wp:positionH relativeFrom="page">
              <wp:posOffset>370331</wp:posOffset>
            </wp:positionH>
            <wp:positionV relativeFrom="paragraph">
              <wp:posOffset>850582</wp:posOffset>
            </wp:positionV>
            <wp:extent cx="2708706" cy="4121213"/>
            <wp:effectExtent l="0" t="0" r="0" b="0"/>
            <wp:wrapNone/>
            <wp:docPr id="61" name="Image 61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1" name="Image 61"/>
                    <pic:cNvPicPr/>
                  </pic:nvPicPr>
                  <pic:blipFill>
                    <a:blip r:embed="rId72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2708706" cy="4121213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Pr="00CF6102">
        <w:rPr>
          <w:sz w:val="28"/>
          <w:szCs w:val="24"/>
        </w:rPr>
        <w:t>What</w:t>
      </w:r>
      <w:r w:rsidRPr="00CF6102">
        <w:rPr>
          <w:spacing w:val="-20"/>
          <w:sz w:val="28"/>
          <w:szCs w:val="24"/>
        </w:rPr>
        <w:t xml:space="preserve"> </w:t>
      </w:r>
      <w:r w:rsidRPr="00CF6102">
        <w:rPr>
          <w:sz w:val="28"/>
          <w:szCs w:val="24"/>
        </w:rPr>
        <w:t>people</w:t>
      </w:r>
      <w:r w:rsidRPr="00CF6102">
        <w:rPr>
          <w:spacing w:val="-19"/>
          <w:sz w:val="28"/>
          <w:szCs w:val="24"/>
        </w:rPr>
        <w:t xml:space="preserve"> </w:t>
      </w:r>
      <w:r w:rsidRPr="00CF6102">
        <w:rPr>
          <w:sz w:val="28"/>
          <w:szCs w:val="24"/>
        </w:rPr>
        <w:t>with</w:t>
      </w:r>
      <w:r w:rsidRPr="00CF6102">
        <w:rPr>
          <w:spacing w:val="-19"/>
          <w:sz w:val="28"/>
          <w:szCs w:val="24"/>
        </w:rPr>
        <w:t xml:space="preserve"> </w:t>
      </w:r>
      <w:r w:rsidRPr="00CF6102">
        <w:rPr>
          <w:sz w:val="28"/>
          <w:szCs w:val="24"/>
        </w:rPr>
        <w:t>disability</w:t>
      </w:r>
      <w:r w:rsidRPr="00CF6102">
        <w:rPr>
          <w:spacing w:val="-19"/>
          <w:sz w:val="28"/>
          <w:szCs w:val="24"/>
        </w:rPr>
        <w:t xml:space="preserve"> </w:t>
      </w:r>
      <w:r w:rsidRPr="00CF6102">
        <w:rPr>
          <w:sz w:val="28"/>
          <w:szCs w:val="24"/>
        </w:rPr>
        <w:t>should</w:t>
      </w:r>
      <w:r w:rsidRPr="00CF6102">
        <w:rPr>
          <w:spacing w:val="-19"/>
          <w:sz w:val="28"/>
          <w:szCs w:val="24"/>
        </w:rPr>
        <w:t xml:space="preserve"> </w:t>
      </w:r>
      <w:r w:rsidRPr="00CF6102">
        <w:rPr>
          <w:sz w:val="28"/>
          <w:szCs w:val="24"/>
        </w:rPr>
        <w:t>do:</w:t>
      </w:r>
    </w:p>
    <w:p w14:paraId="765BF99E" w14:textId="77777777" w:rsidR="0083493B" w:rsidRDefault="0083493B" w:rsidP="0083493B">
      <w:pPr>
        <w:pStyle w:val="BodyText"/>
      </w:pPr>
    </w:p>
    <w:p w14:paraId="41840D19" w14:textId="77777777" w:rsidR="0083493B" w:rsidRDefault="0083493B" w:rsidP="0083493B">
      <w:pPr>
        <w:pStyle w:val="BodyText"/>
      </w:pPr>
    </w:p>
    <w:p w14:paraId="01F744BD" w14:textId="77777777" w:rsidR="0083493B" w:rsidRDefault="0083493B" w:rsidP="0083493B">
      <w:pPr>
        <w:pStyle w:val="BodyText"/>
      </w:pPr>
    </w:p>
    <w:p w14:paraId="0614B32C" w14:textId="77777777" w:rsidR="0083493B" w:rsidRDefault="0083493B" w:rsidP="0083493B">
      <w:pPr>
        <w:pStyle w:val="BodyText"/>
      </w:pPr>
    </w:p>
    <w:p w14:paraId="632A4E6A" w14:textId="77777777" w:rsidR="0083493B" w:rsidRDefault="0083493B" w:rsidP="0083493B">
      <w:pPr>
        <w:pStyle w:val="BodyText"/>
      </w:pPr>
    </w:p>
    <w:p w14:paraId="690F2885" w14:textId="77777777" w:rsidR="0083493B" w:rsidRDefault="0083493B" w:rsidP="0083493B">
      <w:pPr>
        <w:pStyle w:val="ListParagraph"/>
        <w:numPr>
          <w:ilvl w:val="1"/>
          <w:numId w:val="49"/>
        </w:numPr>
        <w:rPr>
          <w:rFonts w:ascii="Montserrat" w:hAnsi="Montserrat"/>
          <w:sz w:val="28"/>
          <w:szCs w:val="24"/>
        </w:rPr>
      </w:pPr>
      <w:r w:rsidRPr="00CF6102">
        <w:rPr>
          <w:rFonts w:ascii="Montserrat" w:hAnsi="Montserrat"/>
          <w:sz w:val="28"/>
          <w:szCs w:val="24"/>
        </w:rPr>
        <w:t>Think Big</w:t>
      </w:r>
    </w:p>
    <w:p w14:paraId="5979D8B9" w14:textId="77777777" w:rsidR="00CF6102" w:rsidRPr="00CF6102" w:rsidRDefault="00CF6102" w:rsidP="00CF6102">
      <w:pPr>
        <w:pStyle w:val="ListParagraph"/>
        <w:ind w:firstLine="0"/>
        <w:rPr>
          <w:rFonts w:ascii="Montserrat" w:hAnsi="Montserrat"/>
          <w:sz w:val="28"/>
          <w:szCs w:val="24"/>
        </w:rPr>
      </w:pPr>
    </w:p>
    <w:p w14:paraId="05925DB9" w14:textId="77777777" w:rsidR="0083493B" w:rsidRPr="00CF6102" w:rsidRDefault="0083493B" w:rsidP="0083493B">
      <w:pPr>
        <w:pStyle w:val="ListParagraph"/>
        <w:numPr>
          <w:ilvl w:val="1"/>
          <w:numId w:val="49"/>
        </w:numPr>
        <w:rPr>
          <w:rFonts w:ascii="Montserrat" w:hAnsi="Montserrat"/>
          <w:sz w:val="28"/>
          <w:szCs w:val="24"/>
        </w:rPr>
      </w:pPr>
      <w:r w:rsidRPr="00CF6102">
        <w:rPr>
          <w:rFonts w:ascii="Montserrat" w:hAnsi="Montserrat"/>
          <w:sz w:val="28"/>
          <w:szCs w:val="24"/>
        </w:rPr>
        <w:t>Stay positive Do your best.</w:t>
      </w:r>
    </w:p>
    <w:p w14:paraId="5B2228CB" w14:textId="77777777" w:rsidR="0083493B" w:rsidRDefault="0083493B" w:rsidP="0083493B">
      <w:pPr>
        <w:pStyle w:val="BodyText"/>
      </w:pPr>
    </w:p>
    <w:p w14:paraId="4883E27D" w14:textId="77777777" w:rsidR="0083493B" w:rsidRDefault="0083493B" w:rsidP="0083493B">
      <w:pPr>
        <w:pStyle w:val="BodyText"/>
      </w:pPr>
    </w:p>
    <w:p w14:paraId="0694C116" w14:textId="77777777" w:rsidR="0083493B" w:rsidRDefault="0083493B" w:rsidP="0083493B">
      <w:pPr>
        <w:pStyle w:val="BodyText"/>
      </w:pPr>
    </w:p>
    <w:p w14:paraId="13C01D25" w14:textId="77777777" w:rsidR="0083493B" w:rsidRDefault="0083493B" w:rsidP="0083493B">
      <w:pPr>
        <w:pStyle w:val="BodyText"/>
      </w:pPr>
    </w:p>
    <w:p w14:paraId="4C2AD81A" w14:textId="77777777" w:rsidR="0083493B" w:rsidRDefault="0083493B" w:rsidP="0083493B">
      <w:pPr>
        <w:pStyle w:val="BodyText"/>
      </w:pPr>
    </w:p>
    <w:p w14:paraId="22B1381C" w14:textId="77777777" w:rsidR="0083493B" w:rsidRDefault="0083493B" w:rsidP="0083493B">
      <w:pPr>
        <w:pStyle w:val="BodyText"/>
      </w:pPr>
    </w:p>
    <w:p w14:paraId="3E1DF259" w14:textId="77777777" w:rsidR="00CF6102" w:rsidRDefault="00CF6102" w:rsidP="0083493B">
      <w:pPr>
        <w:pStyle w:val="BodyText"/>
        <w:rPr>
          <w:spacing w:val="-4"/>
          <w:sz w:val="28"/>
          <w:szCs w:val="24"/>
        </w:rPr>
      </w:pPr>
    </w:p>
    <w:p w14:paraId="3ADE5FB1" w14:textId="77777777" w:rsidR="00CF6102" w:rsidRDefault="00CF6102" w:rsidP="00CF6102">
      <w:pPr>
        <w:pStyle w:val="BodyText"/>
        <w:ind w:left="567"/>
        <w:rPr>
          <w:spacing w:val="-4"/>
          <w:sz w:val="28"/>
          <w:szCs w:val="24"/>
        </w:rPr>
      </w:pPr>
    </w:p>
    <w:p w14:paraId="1303144B" w14:textId="77777777" w:rsidR="00CF6102" w:rsidRDefault="00CF6102" w:rsidP="00CF6102">
      <w:pPr>
        <w:pStyle w:val="BodyText"/>
        <w:ind w:left="567"/>
        <w:rPr>
          <w:spacing w:val="-4"/>
          <w:sz w:val="28"/>
          <w:szCs w:val="24"/>
        </w:rPr>
      </w:pPr>
    </w:p>
    <w:p w14:paraId="03C25BC6" w14:textId="0009CCD1" w:rsidR="0083493B" w:rsidRPr="00CF6102" w:rsidRDefault="0083493B" w:rsidP="00CF6102">
      <w:pPr>
        <w:pStyle w:val="BodyText"/>
        <w:ind w:left="567"/>
        <w:rPr>
          <w:sz w:val="28"/>
          <w:szCs w:val="24"/>
        </w:rPr>
      </w:pPr>
      <w:r w:rsidRPr="00CF6102">
        <w:rPr>
          <w:spacing w:val="-4"/>
          <w:sz w:val="28"/>
          <w:szCs w:val="24"/>
        </w:rPr>
        <w:t>Hard</w:t>
      </w:r>
      <w:r w:rsidRPr="00CF6102">
        <w:rPr>
          <w:spacing w:val="-25"/>
          <w:sz w:val="28"/>
          <w:szCs w:val="24"/>
        </w:rPr>
        <w:t xml:space="preserve"> </w:t>
      </w:r>
      <w:r w:rsidRPr="00CF6102">
        <w:rPr>
          <w:sz w:val="28"/>
          <w:szCs w:val="24"/>
        </w:rPr>
        <w:t>words</w:t>
      </w:r>
    </w:p>
    <w:p w14:paraId="524766FD" w14:textId="77777777" w:rsidR="0083493B" w:rsidRDefault="0083493B" w:rsidP="0083493B">
      <w:pPr>
        <w:pStyle w:val="BodyText"/>
      </w:pPr>
    </w:p>
    <w:p w14:paraId="1846CA42" w14:textId="77777777" w:rsidR="0083493B" w:rsidRPr="00CF6102" w:rsidRDefault="0083493B" w:rsidP="00CF6102">
      <w:pPr>
        <w:pStyle w:val="Heading1"/>
      </w:pPr>
      <w:r w:rsidRPr="00CF6102">
        <w:t>Open</w:t>
      </w:r>
      <w:r w:rsidRPr="00CF6102">
        <w:rPr>
          <w:spacing w:val="-24"/>
        </w:rPr>
        <w:t xml:space="preserve"> </w:t>
      </w:r>
      <w:r w:rsidRPr="00CF6102">
        <w:t>employment</w:t>
      </w:r>
    </w:p>
    <w:p w14:paraId="6ECA115A" w14:textId="77777777" w:rsidR="0083493B" w:rsidRPr="00CF6102" w:rsidRDefault="0083493B" w:rsidP="00CF6102">
      <w:pPr>
        <w:pStyle w:val="BodyText"/>
        <w:ind w:left="567"/>
        <w:rPr>
          <w:sz w:val="28"/>
          <w:szCs w:val="28"/>
        </w:rPr>
      </w:pPr>
      <w:r w:rsidRPr="00CF6102">
        <w:rPr>
          <w:sz w:val="28"/>
          <w:szCs w:val="28"/>
        </w:rPr>
        <w:t>=</w:t>
      </w:r>
      <w:r w:rsidRPr="00CF6102">
        <w:rPr>
          <w:spacing w:val="-24"/>
          <w:sz w:val="28"/>
          <w:szCs w:val="28"/>
        </w:rPr>
        <w:t xml:space="preserve"> </w:t>
      </w:r>
      <w:r w:rsidRPr="00CF6102">
        <w:rPr>
          <w:sz w:val="28"/>
          <w:szCs w:val="28"/>
        </w:rPr>
        <w:t>jobs</w:t>
      </w:r>
      <w:r w:rsidRPr="00CF6102">
        <w:rPr>
          <w:spacing w:val="-22"/>
          <w:sz w:val="28"/>
          <w:szCs w:val="28"/>
        </w:rPr>
        <w:t xml:space="preserve"> </w:t>
      </w:r>
      <w:r w:rsidRPr="00CF6102">
        <w:rPr>
          <w:sz w:val="28"/>
          <w:szCs w:val="28"/>
        </w:rPr>
        <w:t>in</w:t>
      </w:r>
      <w:r w:rsidRPr="00CF6102">
        <w:rPr>
          <w:spacing w:val="-22"/>
          <w:sz w:val="28"/>
          <w:szCs w:val="28"/>
        </w:rPr>
        <w:t xml:space="preserve"> </w:t>
      </w:r>
      <w:r w:rsidRPr="00CF6102">
        <w:rPr>
          <w:sz w:val="28"/>
          <w:szCs w:val="28"/>
        </w:rPr>
        <w:t>regular</w:t>
      </w:r>
      <w:r w:rsidRPr="00CF6102">
        <w:rPr>
          <w:spacing w:val="-21"/>
          <w:sz w:val="28"/>
          <w:szCs w:val="28"/>
        </w:rPr>
        <w:t xml:space="preserve"> </w:t>
      </w:r>
      <w:r w:rsidRPr="00CF6102">
        <w:rPr>
          <w:sz w:val="28"/>
          <w:szCs w:val="28"/>
        </w:rPr>
        <w:t>workplaces.</w:t>
      </w:r>
    </w:p>
    <w:p w14:paraId="59089F8E" w14:textId="77777777" w:rsidR="0083493B" w:rsidRPr="00CF6102" w:rsidRDefault="0083493B" w:rsidP="00CF6102">
      <w:pPr>
        <w:pStyle w:val="Heading1"/>
      </w:pPr>
      <w:r w:rsidRPr="00CF6102">
        <w:t>Inclusive</w:t>
      </w:r>
    </w:p>
    <w:p w14:paraId="3ADE0026" w14:textId="77777777" w:rsidR="0083493B" w:rsidRPr="00CF6102" w:rsidRDefault="0083493B" w:rsidP="00CF6102">
      <w:pPr>
        <w:pStyle w:val="BodyText"/>
        <w:ind w:left="567"/>
        <w:rPr>
          <w:sz w:val="28"/>
          <w:szCs w:val="28"/>
        </w:rPr>
      </w:pPr>
      <w:r w:rsidRPr="00CF6102">
        <w:rPr>
          <w:sz w:val="28"/>
          <w:szCs w:val="28"/>
        </w:rPr>
        <w:t>=</w:t>
      </w:r>
      <w:r w:rsidRPr="00CF6102">
        <w:rPr>
          <w:spacing w:val="-26"/>
          <w:sz w:val="28"/>
          <w:szCs w:val="28"/>
        </w:rPr>
        <w:t xml:space="preserve"> </w:t>
      </w:r>
      <w:r w:rsidRPr="00CF6102">
        <w:rPr>
          <w:sz w:val="28"/>
          <w:szCs w:val="28"/>
        </w:rPr>
        <w:t>making</w:t>
      </w:r>
      <w:r w:rsidRPr="00CF6102">
        <w:rPr>
          <w:spacing w:val="-26"/>
          <w:sz w:val="28"/>
          <w:szCs w:val="28"/>
        </w:rPr>
        <w:t xml:space="preserve"> </w:t>
      </w:r>
      <w:r w:rsidRPr="00CF6102">
        <w:rPr>
          <w:sz w:val="28"/>
          <w:szCs w:val="28"/>
        </w:rPr>
        <w:t>sure</w:t>
      </w:r>
      <w:r w:rsidRPr="00CF6102">
        <w:rPr>
          <w:spacing w:val="-25"/>
          <w:sz w:val="28"/>
          <w:szCs w:val="28"/>
        </w:rPr>
        <w:t xml:space="preserve"> </w:t>
      </w:r>
      <w:r w:rsidRPr="00CF6102">
        <w:rPr>
          <w:sz w:val="28"/>
          <w:szCs w:val="28"/>
        </w:rPr>
        <w:t>everyone</w:t>
      </w:r>
      <w:r w:rsidRPr="00CF6102">
        <w:rPr>
          <w:spacing w:val="-26"/>
          <w:sz w:val="28"/>
          <w:szCs w:val="28"/>
        </w:rPr>
        <w:t xml:space="preserve"> </w:t>
      </w:r>
      <w:r w:rsidRPr="00CF6102">
        <w:rPr>
          <w:sz w:val="28"/>
          <w:szCs w:val="28"/>
        </w:rPr>
        <w:t>is</w:t>
      </w:r>
      <w:r w:rsidRPr="00CF6102">
        <w:rPr>
          <w:spacing w:val="-26"/>
          <w:sz w:val="28"/>
          <w:szCs w:val="28"/>
        </w:rPr>
        <w:t xml:space="preserve"> </w:t>
      </w:r>
      <w:r w:rsidRPr="00CF6102">
        <w:rPr>
          <w:sz w:val="28"/>
          <w:szCs w:val="28"/>
        </w:rPr>
        <w:t>able</w:t>
      </w:r>
      <w:r w:rsidRPr="00CF6102">
        <w:rPr>
          <w:spacing w:val="-25"/>
          <w:sz w:val="28"/>
          <w:szCs w:val="28"/>
        </w:rPr>
        <w:t xml:space="preserve"> </w:t>
      </w:r>
      <w:r w:rsidRPr="00CF6102">
        <w:rPr>
          <w:sz w:val="28"/>
          <w:szCs w:val="28"/>
        </w:rPr>
        <w:t>to take</w:t>
      </w:r>
      <w:r w:rsidRPr="00CF6102">
        <w:rPr>
          <w:spacing w:val="-18"/>
          <w:sz w:val="28"/>
          <w:szCs w:val="28"/>
        </w:rPr>
        <w:t xml:space="preserve"> </w:t>
      </w:r>
      <w:r w:rsidRPr="00CF6102">
        <w:rPr>
          <w:sz w:val="28"/>
          <w:szCs w:val="28"/>
        </w:rPr>
        <w:t>part</w:t>
      </w:r>
      <w:r w:rsidRPr="00CF6102">
        <w:rPr>
          <w:spacing w:val="-18"/>
          <w:sz w:val="28"/>
          <w:szCs w:val="28"/>
        </w:rPr>
        <w:t xml:space="preserve"> </w:t>
      </w:r>
      <w:r w:rsidRPr="00CF6102">
        <w:rPr>
          <w:sz w:val="28"/>
          <w:szCs w:val="28"/>
        </w:rPr>
        <w:t>and</w:t>
      </w:r>
      <w:r w:rsidRPr="00CF6102">
        <w:rPr>
          <w:spacing w:val="-18"/>
          <w:sz w:val="28"/>
          <w:szCs w:val="28"/>
        </w:rPr>
        <w:t xml:space="preserve"> </w:t>
      </w:r>
      <w:r w:rsidRPr="00CF6102">
        <w:rPr>
          <w:sz w:val="28"/>
          <w:szCs w:val="28"/>
        </w:rPr>
        <w:t>is</w:t>
      </w:r>
      <w:r w:rsidRPr="00CF6102">
        <w:rPr>
          <w:spacing w:val="-18"/>
          <w:sz w:val="28"/>
          <w:szCs w:val="28"/>
        </w:rPr>
        <w:t xml:space="preserve"> </w:t>
      </w:r>
      <w:r w:rsidRPr="00CF6102">
        <w:rPr>
          <w:sz w:val="28"/>
          <w:szCs w:val="28"/>
        </w:rPr>
        <w:t>valued.</w:t>
      </w:r>
    </w:p>
    <w:p w14:paraId="71B88B6B" w14:textId="77777777" w:rsidR="0083493B" w:rsidRDefault="0083493B" w:rsidP="0083493B">
      <w:pPr>
        <w:pStyle w:val="BodyText"/>
        <w:sectPr w:rsidR="0083493B" w:rsidSect="0032015B">
          <w:pgSz w:w="11910" w:h="16840"/>
          <w:pgMar w:top="940" w:right="850" w:bottom="1780" w:left="425" w:header="0" w:footer="2" w:gutter="0"/>
          <w:cols w:space="720"/>
        </w:sectPr>
      </w:pPr>
    </w:p>
    <w:p w14:paraId="4FC96B00" w14:textId="77777777" w:rsidR="0083493B" w:rsidRPr="00CF6102" w:rsidRDefault="0083493B" w:rsidP="0083493B">
      <w:pPr>
        <w:pStyle w:val="BodyText"/>
        <w:rPr>
          <w:sz w:val="28"/>
          <w:szCs w:val="24"/>
        </w:rPr>
      </w:pPr>
      <w:r w:rsidRPr="00CF6102">
        <w:rPr>
          <w:sz w:val="28"/>
          <w:szCs w:val="24"/>
        </w:rPr>
        <w:lastRenderedPageBreak/>
        <w:t>This</w:t>
      </w:r>
      <w:r w:rsidRPr="00CF6102">
        <w:rPr>
          <w:spacing w:val="-20"/>
          <w:sz w:val="28"/>
          <w:szCs w:val="24"/>
        </w:rPr>
        <w:t xml:space="preserve"> </w:t>
      </w:r>
      <w:r w:rsidRPr="00CF6102">
        <w:rPr>
          <w:sz w:val="28"/>
          <w:szCs w:val="24"/>
        </w:rPr>
        <w:t>easy</w:t>
      </w:r>
      <w:r w:rsidRPr="00CF6102">
        <w:rPr>
          <w:spacing w:val="-18"/>
          <w:sz w:val="28"/>
          <w:szCs w:val="24"/>
        </w:rPr>
        <w:t xml:space="preserve"> </w:t>
      </w:r>
      <w:r w:rsidRPr="00CF6102">
        <w:rPr>
          <w:sz w:val="28"/>
          <w:szCs w:val="24"/>
        </w:rPr>
        <w:t>read</w:t>
      </w:r>
      <w:r w:rsidRPr="00CF6102">
        <w:rPr>
          <w:spacing w:val="-18"/>
          <w:sz w:val="28"/>
          <w:szCs w:val="24"/>
        </w:rPr>
        <w:t xml:space="preserve"> </w:t>
      </w:r>
      <w:r w:rsidRPr="00CF6102">
        <w:rPr>
          <w:sz w:val="28"/>
          <w:szCs w:val="24"/>
        </w:rPr>
        <w:t>document</w:t>
      </w:r>
      <w:r w:rsidRPr="00CF6102">
        <w:rPr>
          <w:spacing w:val="-18"/>
          <w:sz w:val="28"/>
          <w:szCs w:val="24"/>
        </w:rPr>
        <w:t xml:space="preserve"> </w:t>
      </w:r>
      <w:r w:rsidRPr="00CF6102">
        <w:rPr>
          <w:sz w:val="28"/>
          <w:szCs w:val="24"/>
        </w:rPr>
        <w:t>was</w:t>
      </w:r>
      <w:r w:rsidRPr="00CF6102">
        <w:rPr>
          <w:spacing w:val="-18"/>
          <w:sz w:val="28"/>
          <w:szCs w:val="24"/>
        </w:rPr>
        <w:t xml:space="preserve"> </w:t>
      </w:r>
      <w:r w:rsidRPr="00CF6102">
        <w:rPr>
          <w:sz w:val="28"/>
          <w:szCs w:val="24"/>
        </w:rPr>
        <w:t>prepared</w:t>
      </w:r>
      <w:r w:rsidRPr="00CF6102">
        <w:rPr>
          <w:spacing w:val="-17"/>
          <w:sz w:val="28"/>
          <w:szCs w:val="24"/>
        </w:rPr>
        <w:t xml:space="preserve"> </w:t>
      </w:r>
      <w:r w:rsidRPr="00CF6102">
        <w:rPr>
          <w:sz w:val="28"/>
          <w:szCs w:val="24"/>
        </w:rPr>
        <w:t>by:</w:t>
      </w:r>
    </w:p>
    <w:p w14:paraId="7D1AC4D3" w14:textId="77777777" w:rsidR="0083493B" w:rsidRDefault="0083493B" w:rsidP="0083493B">
      <w:pPr>
        <w:pStyle w:val="BodyText"/>
      </w:pPr>
    </w:p>
    <w:p w14:paraId="06FDCD17" w14:textId="543F9080" w:rsidR="0083493B" w:rsidRDefault="006652F9" w:rsidP="0083493B">
      <w:pPr>
        <w:pStyle w:val="BodyText"/>
      </w:pPr>
      <w:r w:rsidRPr="00CF6102">
        <w:rPr>
          <w:noProof/>
          <w:sz w:val="28"/>
          <w:szCs w:val="24"/>
        </w:rPr>
        <w:drawing>
          <wp:anchor distT="0" distB="0" distL="0" distR="0" simplePos="0" relativeHeight="251696128" behindDoc="0" locked="0" layoutInCell="1" allowOverlap="1" wp14:anchorId="0F029B62" wp14:editId="68B8FFE1">
            <wp:simplePos x="0" y="0"/>
            <wp:positionH relativeFrom="page">
              <wp:posOffset>728980</wp:posOffset>
            </wp:positionH>
            <wp:positionV relativeFrom="paragraph">
              <wp:posOffset>311032</wp:posOffset>
            </wp:positionV>
            <wp:extent cx="1516299" cy="1208658"/>
            <wp:effectExtent l="0" t="0" r="0" b="0"/>
            <wp:wrapNone/>
            <wp:docPr id="62" name="Image 62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2" name="Image 62"/>
                    <pic:cNvPicPr/>
                  </pic:nvPicPr>
                  <pic:blipFill>
                    <a:blip r:embed="rId73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16299" cy="1208658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</w:p>
    <w:p w14:paraId="51B19730" w14:textId="419B5A77" w:rsidR="0083493B" w:rsidRDefault="0083493B" w:rsidP="0083493B">
      <w:pPr>
        <w:pStyle w:val="BodyText"/>
      </w:pPr>
    </w:p>
    <w:p w14:paraId="2501F03E" w14:textId="2C33A4A1" w:rsidR="0083493B" w:rsidRPr="00CF6102" w:rsidRDefault="0083493B" w:rsidP="00CF6102">
      <w:pPr>
        <w:pStyle w:val="BodyText"/>
        <w:ind w:left="4820"/>
        <w:rPr>
          <w:sz w:val="28"/>
          <w:szCs w:val="24"/>
        </w:rPr>
      </w:pPr>
      <w:r w:rsidRPr="00CF6102">
        <w:rPr>
          <w:sz w:val="28"/>
          <w:szCs w:val="24"/>
        </w:rPr>
        <w:t>Mary</w:t>
      </w:r>
    </w:p>
    <w:p w14:paraId="566A5243" w14:textId="77777777" w:rsidR="0083493B" w:rsidRPr="00CF6102" w:rsidRDefault="0083493B" w:rsidP="0083493B">
      <w:pPr>
        <w:pStyle w:val="BodyText"/>
        <w:rPr>
          <w:sz w:val="28"/>
          <w:szCs w:val="24"/>
        </w:rPr>
      </w:pPr>
    </w:p>
    <w:p w14:paraId="47E2C914" w14:textId="77777777" w:rsidR="0083493B" w:rsidRPr="00CF6102" w:rsidRDefault="0083493B" w:rsidP="0083493B">
      <w:pPr>
        <w:pStyle w:val="BodyText"/>
        <w:rPr>
          <w:sz w:val="28"/>
          <w:szCs w:val="24"/>
        </w:rPr>
      </w:pPr>
    </w:p>
    <w:p w14:paraId="6248DDF4" w14:textId="2157AD25" w:rsidR="0083493B" w:rsidRPr="00CF6102" w:rsidRDefault="006652F9" w:rsidP="0083493B">
      <w:pPr>
        <w:pStyle w:val="BodyText"/>
        <w:rPr>
          <w:sz w:val="28"/>
          <w:szCs w:val="24"/>
        </w:rPr>
      </w:pPr>
      <w:r w:rsidRPr="00CF6102">
        <w:rPr>
          <w:noProof/>
          <w:sz w:val="28"/>
          <w:szCs w:val="24"/>
        </w:rPr>
        <w:drawing>
          <wp:anchor distT="0" distB="0" distL="0" distR="0" simplePos="0" relativeHeight="251697152" behindDoc="0" locked="0" layoutInCell="1" allowOverlap="1" wp14:anchorId="612AD41C" wp14:editId="7D6D6537">
            <wp:simplePos x="0" y="0"/>
            <wp:positionH relativeFrom="page">
              <wp:posOffset>728980</wp:posOffset>
            </wp:positionH>
            <wp:positionV relativeFrom="paragraph">
              <wp:posOffset>236604</wp:posOffset>
            </wp:positionV>
            <wp:extent cx="1516299" cy="1208659"/>
            <wp:effectExtent l="0" t="0" r="0" b="0"/>
            <wp:wrapNone/>
            <wp:docPr id="63" name="Image 63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3" name="Image 63"/>
                    <pic:cNvPicPr/>
                  </pic:nvPicPr>
                  <pic:blipFill>
                    <a:blip r:embed="rId74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16299" cy="1208659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</w:p>
    <w:p w14:paraId="2077C3BE" w14:textId="7E7ED313" w:rsidR="0083493B" w:rsidRPr="00CF6102" w:rsidRDefault="0083493B" w:rsidP="0083493B">
      <w:pPr>
        <w:pStyle w:val="BodyText"/>
        <w:rPr>
          <w:sz w:val="28"/>
          <w:szCs w:val="24"/>
        </w:rPr>
      </w:pPr>
    </w:p>
    <w:p w14:paraId="2D9D0B4B" w14:textId="7F4F5408" w:rsidR="0083493B" w:rsidRPr="00CF6102" w:rsidRDefault="0083493B" w:rsidP="00CF6102">
      <w:pPr>
        <w:pStyle w:val="BodyText"/>
        <w:ind w:left="4820"/>
        <w:rPr>
          <w:sz w:val="28"/>
          <w:szCs w:val="24"/>
        </w:rPr>
      </w:pPr>
      <w:r w:rsidRPr="00CF6102">
        <w:rPr>
          <w:sz w:val="28"/>
          <w:szCs w:val="24"/>
        </w:rPr>
        <w:t>Kane</w:t>
      </w:r>
    </w:p>
    <w:p w14:paraId="7CC709B8" w14:textId="77777777" w:rsidR="0083493B" w:rsidRPr="00CF6102" w:rsidRDefault="0083493B" w:rsidP="0083493B">
      <w:pPr>
        <w:pStyle w:val="BodyText"/>
        <w:rPr>
          <w:sz w:val="28"/>
          <w:szCs w:val="24"/>
        </w:rPr>
      </w:pPr>
    </w:p>
    <w:p w14:paraId="7ACCD100" w14:textId="77777777" w:rsidR="0083493B" w:rsidRPr="00CF6102" w:rsidRDefault="0083493B" w:rsidP="0083493B">
      <w:pPr>
        <w:pStyle w:val="BodyText"/>
        <w:rPr>
          <w:sz w:val="28"/>
          <w:szCs w:val="24"/>
        </w:rPr>
      </w:pPr>
    </w:p>
    <w:p w14:paraId="1E7AE244" w14:textId="0C19B388" w:rsidR="0083493B" w:rsidRPr="00CF6102" w:rsidRDefault="006652F9" w:rsidP="0083493B">
      <w:pPr>
        <w:pStyle w:val="BodyText"/>
        <w:rPr>
          <w:sz w:val="28"/>
          <w:szCs w:val="24"/>
        </w:rPr>
      </w:pPr>
      <w:r w:rsidRPr="00CF6102">
        <w:rPr>
          <w:noProof/>
          <w:sz w:val="28"/>
          <w:szCs w:val="24"/>
        </w:rPr>
        <w:drawing>
          <wp:anchor distT="0" distB="0" distL="0" distR="0" simplePos="0" relativeHeight="251698176" behindDoc="0" locked="0" layoutInCell="1" allowOverlap="1" wp14:anchorId="103331D9" wp14:editId="1601D74C">
            <wp:simplePos x="0" y="0"/>
            <wp:positionH relativeFrom="page">
              <wp:posOffset>728980</wp:posOffset>
            </wp:positionH>
            <wp:positionV relativeFrom="paragraph">
              <wp:posOffset>225972</wp:posOffset>
            </wp:positionV>
            <wp:extent cx="1516299" cy="1208659"/>
            <wp:effectExtent l="0" t="0" r="0" b="0"/>
            <wp:wrapNone/>
            <wp:docPr id="64" name="Image 64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4" name="Image 64"/>
                    <pic:cNvPicPr/>
                  </pic:nvPicPr>
                  <pic:blipFill>
                    <a:blip r:embed="rId75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16299" cy="1208659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</w:p>
    <w:p w14:paraId="6B470884" w14:textId="65E88FFA" w:rsidR="0083493B" w:rsidRPr="00CF6102" w:rsidRDefault="0083493B" w:rsidP="0083493B">
      <w:pPr>
        <w:pStyle w:val="BodyText"/>
        <w:rPr>
          <w:sz w:val="28"/>
          <w:szCs w:val="24"/>
        </w:rPr>
      </w:pPr>
    </w:p>
    <w:p w14:paraId="1F1EAA8A" w14:textId="37D89D5C" w:rsidR="0083493B" w:rsidRPr="00CF6102" w:rsidRDefault="0083493B" w:rsidP="00CF6102">
      <w:pPr>
        <w:pStyle w:val="BodyText"/>
        <w:ind w:left="4820"/>
        <w:rPr>
          <w:sz w:val="28"/>
          <w:szCs w:val="24"/>
        </w:rPr>
      </w:pPr>
      <w:r w:rsidRPr="00CF6102">
        <w:rPr>
          <w:sz w:val="28"/>
          <w:szCs w:val="24"/>
        </w:rPr>
        <w:t>Amilia</w:t>
      </w:r>
    </w:p>
    <w:p w14:paraId="768129E6" w14:textId="77777777" w:rsidR="0083493B" w:rsidRPr="00CF6102" w:rsidRDefault="0083493B" w:rsidP="0083493B">
      <w:pPr>
        <w:pStyle w:val="BodyText"/>
        <w:rPr>
          <w:sz w:val="28"/>
          <w:szCs w:val="24"/>
        </w:rPr>
      </w:pPr>
    </w:p>
    <w:p w14:paraId="54315E7B" w14:textId="77777777" w:rsidR="0083493B" w:rsidRPr="00CF6102" w:rsidRDefault="0083493B" w:rsidP="0083493B">
      <w:pPr>
        <w:pStyle w:val="BodyText"/>
        <w:rPr>
          <w:sz w:val="28"/>
          <w:szCs w:val="24"/>
        </w:rPr>
      </w:pPr>
    </w:p>
    <w:p w14:paraId="05026D2E" w14:textId="5698D163" w:rsidR="0083493B" w:rsidRPr="00CF6102" w:rsidRDefault="006652F9" w:rsidP="0083493B">
      <w:pPr>
        <w:pStyle w:val="BodyText"/>
        <w:rPr>
          <w:sz w:val="28"/>
          <w:szCs w:val="24"/>
        </w:rPr>
      </w:pPr>
      <w:r w:rsidRPr="00CF6102">
        <w:rPr>
          <w:noProof/>
          <w:sz w:val="28"/>
          <w:szCs w:val="24"/>
        </w:rPr>
        <w:drawing>
          <wp:anchor distT="0" distB="0" distL="0" distR="0" simplePos="0" relativeHeight="251699200" behindDoc="0" locked="0" layoutInCell="1" allowOverlap="1" wp14:anchorId="431D7A68" wp14:editId="2BA1B4CC">
            <wp:simplePos x="0" y="0"/>
            <wp:positionH relativeFrom="page">
              <wp:posOffset>728980</wp:posOffset>
            </wp:positionH>
            <wp:positionV relativeFrom="paragraph">
              <wp:posOffset>225972</wp:posOffset>
            </wp:positionV>
            <wp:extent cx="1516299" cy="1208684"/>
            <wp:effectExtent l="0" t="0" r="0" b="0"/>
            <wp:wrapNone/>
            <wp:docPr id="65" name="Image 65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5" name="Image 65"/>
                    <pic:cNvPicPr/>
                  </pic:nvPicPr>
                  <pic:blipFill>
                    <a:blip r:embed="rId76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16299" cy="1208684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</w:p>
    <w:p w14:paraId="49231EAE" w14:textId="14F746A8" w:rsidR="0083493B" w:rsidRPr="00CF6102" w:rsidRDefault="0083493B" w:rsidP="0083493B">
      <w:pPr>
        <w:pStyle w:val="BodyText"/>
        <w:rPr>
          <w:sz w:val="28"/>
          <w:szCs w:val="24"/>
        </w:rPr>
      </w:pPr>
    </w:p>
    <w:p w14:paraId="635CD00D" w14:textId="58552C7E" w:rsidR="0083493B" w:rsidRPr="00CF6102" w:rsidRDefault="0083493B" w:rsidP="00CF6102">
      <w:pPr>
        <w:pStyle w:val="BodyText"/>
        <w:ind w:left="4820"/>
        <w:rPr>
          <w:sz w:val="28"/>
          <w:szCs w:val="24"/>
        </w:rPr>
      </w:pPr>
      <w:r w:rsidRPr="00CF6102">
        <w:rPr>
          <w:sz w:val="28"/>
          <w:szCs w:val="24"/>
        </w:rPr>
        <w:t>Ruby</w:t>
      </w:r>
    </w:p>
    <w:p w14:paraId="7AA67090" w14:textId="77777777" w:rsidR="0083493B" w:rsidRPr="00CF6102" w:rsidRDefault="0083493B" w:rsidP="0083493B">
      <w:pPr>
        <w:pStyle w:val="BodyText"/>
        <w:rPr>
          <w:sz w:val="28"/>
          <w:szCs w:val="24"/>
        </w:rPr>
      </w:pPr>
    </w:p>
    <w:p w14:paraId="5E394F74" w14:textId="77777777" w:rsidR="0083493B" w:rsidRPr="00CF6102" w:rsidRDefault="0083493B" w:rsidP="0083493B">
      <w:pPr>
        <w:pStyle w:val="BodyText"/>
        <w:rPr>
          <w:sz w:val="28"/>
          <w:szCs w:val="24"/>
        </w:rPr>
      </w:pPr>
    </w:p>
    <w:p w14:paraId="57A9FAD1" w14:textId="7A3BDF4F" w:rsidR="0083493B" w:rsidRPr="00CF6102" w:rsidRDefault="006652F9" w:rsidP="0083493B">
      <w:pPr>
        <w:pStyle w:val="BodyText"/>
        <w:rPr>
          <w:sz w:val="28"/>
          <w:szCs w:val="24"/>
        </w:rPr>
      </w:pPr>
      <w:r w:rsidRPr="00CF6102">
        <w:rPr>
          <w:noProof/>
          <w:sz w:val="28"/>
          <w:szCs w:val="24"/>
        </w:rPr>
        <w:drawing>
          <wp:anchor distT="0" distB="0" distL="0" distR="0" simplePos="0" relativeHeight="251700224" behindDoc="0" locked="0" layoutInCell="1" allowOverlap="1" wp14:anchorId="27498C86" wp14:editId="7EFC3A8C">
            <wp:simplePos x="0" y="0"/>
            <wp:positionH relativeFrom="page">
              <wp:posOffset>728980</wp:posOffset>
            </wp:positionH>
            <wp:positionV relativeFrom="paragraph">
              <wp:posOffset>236604</wp:posOffset>
            </wp:positionV>
            <wp:extent cx="1516299" cy="1208671"/>
            <wp:effectExtent l="0" t="0" r="0" b="0"/>
            <wp:wrapNone/>
            <wp:docPr id="66" name="Image 66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6" name="Image 66"/>
                    <pic:cNvPicPr/>
                  </pic:nvPicPr>
                  <pic:blipFill>
                    <a:blip r:embed="rId77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16299" cy="1208671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</w:p>
    <w:p w14:paraId="2F08106C" w14:textId="3AC28278" w:rsidR="0083493B" w:rsidRPr="00CF6102" w:rsidRDefault="0083493B" w:rsidP="0083493B">
      <w:pPr>
        <w:pStyle w:val="BodyText"/>
        <w:rPr>
          <w:sz w:val="28"/>
          <w:szCs w:val="24"/>
        </w:rPr>
      </w:pPr>
    </w:p>
    <w:p w14:paraId="636AD9AC" w14:textId="007DEEB9" w:rsidR="0083493B" w:rsidRPr="00CF6102" w:rsidRDefault="0083493B" w:rsidP="00CF6102">
      <w:pPr>
        <w:pStyle w:val="BodyText"/>
        <w:ind w:left="4820"/>
        <w:rPr>
          <w:sz w:val="28"/>
          <w:szCs w:val="24"/>
        </w:rPr>
      </w:pPr>
      <w:r w:rsidRPr="00CF6102">
        <w:rPr>
          <w:sz w:val="28"/>
          <w:szCs w:val="24"/>
        </w:rPr>
        <w:t>Collette</w:t>
      </w:r>
    </w:p>
    <w:p w14:paraId="67D0E5AB" w14:textId="3822F4AC" w:rsidR="00AC727C" w:rsidRPr="0083493B" w:rsidRDefault="00AC727C" w:rsidP="00CF6102">
      <w:pPr>
        <w:pStyle w:val="BodyText"/>
      </w:pPr>
    </w:p>
    <w:sectPr w:rsidR="00AC727C" w:rsidRPr="0083493B" w:rsidSect="0032015B">
      <w:footerReference w:type="first" r:id="rId78"/>
      <w:pgSz w:w="11906" w:h="16838" w:code="9"/>
      <w:pgMar w:top="1134" w:right="1134" w:bottom="1134" w:left="1134" w:header="454" w:footer="0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endnote w:type="separator" w:id="-1">
    <w:p w14:paraId="73A85EBD" w14:textId="77777777" w:rsidR="00C95C61" w:rsidRDefault="00C95C61" w:rsidP="00B94217">
      <w:r>
        <w:separator/>
      </w:r>
    </w:p>
  </w:endnote>
  <w:endnote w:type="continuationSeparator" w:id="0">
    <w:p w14:paraId="56906F16" w14:textId="77777777" w:rsidR="00C95C61" w:rsidRDefault="00C95C61" w:rsidP="00B94217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mc:Ignorable="w14 w15 w16se w16cid w16 w16cex w16sdtdh w16sdtfl w16du">
  <w:font w:name="Symbol">
    <w:panose1 w:val="05050102010706020507"/>
    <w:charset w:val="02"/>
    <w:family w:val="decorative"/>
    <w:pitch w:val="variable"/>
    <w:sig w:usb0="00000003" w:usb1="10000000" w:usb2="00000000" w:usb3="00000000" w:csb0="80000001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Verdana">
    <w:panose1 w:val="020B0604030504040204"/>
    <w:charset w:val="00"/>
    <w:family w:val="swiss"/>
    <w:pitch w:val="variable"/>
    <w:sig w:usb0="A10006FF" w:usb1="4000205B" w:usb2="0000001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Arial Nova">
    <w:panose1 w:val="020B0504020202020204"/>
    <w:charset w:val="00"/>
    <w:family w:val="swiss"/>
    <w:pitch w:val="variable"/>
    <w:sig w:usb0="0000028F" w:usb1="00000002" w:usb2="00000000" w:usb3="00000000" w:csb0="0000019F" w:csb1="00000000"/>
  </w:font>
  <w:font w:name="Roboto Medium">
    <w:panose1 w:val="02000000000000000000"/>
    <w:charset w:val="00"/>
    <w:family w:val="auto"/>
    <w:pitch w:val="variable"/>
    <w:sig w:usb0="E0000AFF" w:usb1="5000217F" w:usb2="00000021" w:usb3="00000000" w:csb0="0000019F" w:csb1="00000000"/>
  </w:font>
  <w:font w:name="Univers">
    <w:panose1 w:val="020B0503020202020204"/>
    <w:charset w:val="00"/>
    <w:family w:val="swiss"/>
    <w:pitch w:val="variable"/>
    <w:sig w:usb0="80000287" w:usb1="00000000" w:usb2="00000000" w:usb3="00000000" w:csb0="0000000F" w:csb1="00000000"/>
  </w:font>
  <w:font w:name="Montserrat">
    <w:altName w:val="Calibri"/>
    <w:panose1 w:val="00000500000000000000"/>
    <w:charset w:val="00"/>
    <w:family w:val="auto"/>
    <w:pitch w:val="variable"/>
    <w:sig w:usb0="2000020F" w:usb1="00000003" w:usb2="00000000" w:usb3="00000000" w:csb0="00000197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panose1 w:val="020B0600040502020204"/>
    <w:charset w:val="00"/>
    <w:family w:val="swiss"/>
    <w:pitch w:val="variable"/>
    <w:sig w:usb0="E1000AEF" w:usb1="5000A1FF" w:usb2="00000000" w:usb3="00000000" w:csb0="000001B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Source Sans Pro Light">
    <w:panose1 w:val="020B0403030403020204"/>
    <w:charset w:val="00"/>
    <w:family w:val="swiss"/>
    <w:pitch w:val="variable"/>
    <w:sig w:usb0="600002F7" w:usb1="02000001" w:usb2="00000000" w:usb3="00000000" w:csb0="0000019F" w:csb1="00000000"/>
  </w:font>
  <w:font w:name="Consolas">
    <w:panose1 w:val="020B0609020204030204"/>
    <w:charset w:val="00"/>
    <w:family w:val="modern"/>
    <w:pitch w:val="fixed"/>
    <w:sig w:usb0="E10002FF" w:usb1="4000FCFF" w:usb2="00000009" w:usb3="00000000" w:csb0="0000019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70E3AD45" w14:textId="77777777" w:rsidR="00A92AE0" w:rsidRDefault="00A92AE0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tbl>
    <w:tblPr>
      <w:tblStyle w:val="TableGridLight"/>
      <w:tblW w:w="0" w:type="auto"/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4814"/>
      <w:gridCol w:w="4814"/>
    </w:tblGrid>
    <w:tr w:rsidR="0083493B" w14:paraId="2E82A294" w14:textId="77777777" w:rsidTr="009E590B">
      <w:tc>
        <w:tcPr>
          <w:tcW w:w="4814" w:type="dxa"/>
          <w:tcBorders>
            <w:top w:val="nil"/>
            <w:left w:val="nil"/>
            <w:bottom w:val="nil"/>
            <w:right w:val="nil"/>
          </w:tcBorders>
        </w:tcPr>
        <w:p w14:paraId="613D25BD" w14:textId="77777777" w:rsidR="0083493B" w:rsidRDefault="0083493B" w:rsidP="003229AA">
          <w:pPr>
            <w:pStyle w:val="Footer"/>
          </w:pPr>
          <w:r w:rsidRPr="00927FA1">
            <w:t>centreforinclusiveemployment.au</w:t>
          </w:r>
        </w:p>
      </w:tc>
      <w:tc>
        <w:tcPr>
          <w:tcW w:w="4814" w:type="dxa"/>
          <w:tcBorders>
            <w:top w:val="nil"/>
            <w:left w:val="nil"/>
            <w:bottom w:val="nil"/>
            <w:right w:val="nil"/>
          </w:tcBorders>
        </w:tcPr>
        <w:p w14:paraId="01DDA153" w14:textId="77777777" w:rsidR="0083493B" w:rsidRDefault="0083493B" w:rsidP="003229AA">
          <w:pPr>
            <w:pStyle w:val="Footer"/>
          </w:pPr>
          <w:r>
            <w:t xml:space="preserve">Page </w:t>
          </w:r>
          <w:r>
            <w:fldChar w:fldCharType="begin"/>
          </w:r>
          <w:r>
            <w:instrText xml:space="preserve"> PAGE   \* MERGEFORMAT </w:instrText>
          </w:r>
          <w:r>
            <w:fldChar w:fldCharType="separate"/>
          </w:r>
          <w:r>
            <w:rPr>
              <w:noProof/>
            </w:rPr>
            <w:t>1</w:t>
          </w:r>
          <w:r>
            <w:rPr>
              <w:noProof/>
            </w:rPr>
            <w:fldChar w:fldCharType="end"/>
          </w:r>
        </w:p>
      </w:tc>
    </w:tr>
  </w:tbl>
  <w:p w14:paraId="64A3CECC" w14:textId="77777777" w:rsidR="0083493B" w:rsidRPr="0039482E" w:rsidRDefault="0083493B" w:rsidP="003229AA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tbl>
    <w:tblPr>
      <w:tblStyle w:val="TableGridLight"/>
      <w:tblW w:w="0" w:type="auto"/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3908"/>
      <w:gridCol w:w="5730"/>
    </w:tblGrid>
    <w:tr w:rsidR="0083493B" w14:paraId="1C76C1F4" w14:textId="77777777" w:rsidTr="00F347FF">
      <w:tc>
        <w:tcPr>
          <w:tcW w:w="4111" w:type="dxa"/>
          <w:tcBorders>
            <w:top w:val="nil"/>
            <w:left w:val="nil"/>
            <w:bottom w:val="nil"/>
            <w:right w:val="nil"/>
          </w:tcBorders>
          <w:vAlign w:val="bottom"/>
        </w:tcPr>
        <w:p w14:paraId="093F2619" w14:textId="77777777" w:rsidR="0083493B" w:rsidRPr="00467F4D" w:rsidRDefault="0083493B" w:rsidP="003229AA">
          <w:pPr>
            <w:pStyle w:val="Footer"/>
          </w:pPr>
        </w:p>
      </w:tc>
      <w:tc>
        <w:tcPr>
          <w:tcW w:w="5517" w:type="dxa"/>
          <w:tcBorders>
            <w:top w:val="nil"/>
            <w:left w:val="nil"/>
            <w:bottom w:val="nil"/>
            <w:right w:val="nil"/>
          </w:tcBorders>
        </w:tcPr>
        <w:p w14:paraId="56A53F35" w14:textId="77777777" w:rsidR="0083493B" w:rsidRDefault="0083493B" w:rsidP="003229AA">
          <w:pPr>
            <w:pStyle w:val="Footer"/>
          </w:pPr>
          <w:r>
            <w:rPr>
              <w:noProof/>
            </w:rPr>
            <w:drawing>
              <wp:inline distT="0" distB="0" distL="0" distR="0" wp14:anchorId="2E853B07" wp14:editId="483639E2">
                <wp:extent cx="3632400" cy="324000"/>
                <wp:effectExtent l="0" t="0" r="6350" b="0"/>
                <wp:docPr id="1775315796" name="Picture 1" descr="Co-branded logos of consortium members – Centre for Social Impact Swinburne, Disability Employment Australia, Family Advocacy, Inclusion Australia, National Disability Services and the University of Melbourne.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26286766" name="Picture 1" descr="Co-branded logos of consortium members – Centre for Social Impact Swinburne, Disability Employment Australia, Family Advocacy, Inclusion Australia, National Disability Services and the University of Melbourne.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32400" cy="32400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</w:tr>
  </w:tbl>
  <w:p w14:paraId="12FB5E1F" w14:textId="77777777" w:rsidR="0083493B" w:rsidRDefault="0083493B" w:rsidP="003229AA">
    <w:pPr>
      <w:pStyle w:val="Footer"/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0EFE4062" w14:textId="688FD21C" w:rsidR="0083493B" w:rsidRDefault="0083493B" w:rsidP="0083493B">
    <w:pPr>
      <w:tabs>
        <w:tab w:val="left" w:pos="1691"/>
      </w:tabs>
      <w:rPr>
        <w:rFonts w:eastAsia="Times New Roman"/>
      </w:rPr>
    </w:pPr>
  </w:p>
  <w:tbl>
    <w:tblPr>
      <w:tblW w:w="6196" w:type="pct"/>
      <w:tblInd w:w="-709" w:type="dxa"/>
      <w:tblLook w:val="04A0" w:firstRow="1" w:lastRow="0" w:firstColumn="1" w:lastColumn="0" w:noHBand="0" w:noVBand="1"/>
    </w:tblPr>
    <w:tblGrid>
      <w:gridCol w:w="7009"/>
      <w:gridCol w:w="4181"/>
    </w:tblGrid>
    <w:tr w:rsidR="0083493B" w14:paraId="283081FF" w14:textId="77777777" w:rsidTr="007A4184">
      <w:tc>
        <w:tcPr>
          <w:tcW w:w="3132" w:type="pct"/>
          <w:tcBorders>
            <w:top w:val="nil"/>
            <w:left w:val="nil"/>
            <w:bottom w:val="nil"/>
            <w:right w:val="nil"/>
          </w:tcBorders>
          <w:tcMar>
            <w:top w:w="0" w:type="dxa"/>
            <w:left w:w="0" w:type="dxa"/>
            <w:bottom w:w="0" w:type="dxa"/>
            <w:right w:w="0" w:type="dxa"/>
          </w:tcMar>
          <w:vAlign w:val="bottom"/>
          <w:hideMark/>
        </w:tcPr>
        <w:p w14:paraId="4AF89D4F" w14:textId="77777777" w:rsidR="0083493B" w:rsidRDefault="0083493B" w:rsidP="0083493B">
          <w:pPr>
            <w:pStyle w:val="Footer"/>
            <w:ind w:left="276" w:right="360"/>
            <w:rPr>
              <w:rFonts w:eastAsiaTheme="minorEastAsia"/>
            </w:rPr>
          </w:pPr>
          <w:r>
            <w:rPr>
              <w:color w:val="7030A0"/>
            </w:rPr>
            <w:t>Open employment and people with intellectual and developmental disabilities: an easy-read research summary</w:t>
          </w:r>
        </w:p>
      </w:tc>
      <w:tc>
        <w:tcPr>
          <w:tcW w:w="1868" w:type="pct"/>
          <w:tcBorders>
            <w:top w:val="nil"/>
            <w:left w:val="nil"/>
            <w:bottom w:val="nil"/>
            <w:right w:val="nil"/>
          </w:tcBorders>
          <w:tcMar>
            <w:top w:w="0" w:type="dxa"/>
            <w:left w:w="0" w:type="dxa"/>
            <w:bottom w:w="0" w:type="dxa"/>
            <w:right w:w="0" w:type="dxa"/>
          </w:tcMar>
          <w:hideMark/>
        </w:tcPr>
        <w:p w14:paraId="3EB7B1E5" w14:textId="5C57AE39" w:rsidR="0083493B" w:rsidRDefault="0083493B" w:rsidP="00A92AE0">
          <w:pPr>
            <w:pStyle w:val="Footer"/>
            <w:ind w:right="1567"/>
            <w:jc w:val="right"/>
          </w:pPr>
          <w:r>
            <w:t> </w:t>
          </w:r>
          <w:r>
            <w:rPr>
              <w:rStyle w:val="PageNumber"/>
              <w:color w:val="7030A0"/>
            </w:rPr>
            <w:t xml:space="preserve">Page </w:t>
          </w:r>
          <w:r>
            <w:rPr>
              <w:rStyle w:val="PageNumber"/>
              <w:color w:val="7030A0"/>
            </w:rPr>
            <w:fldChar w:fldCharType="begin"/>
          </w:r>
          <w:r>
            <w:rPr>
              <w:rStyle w:val="PageNumber"/>
              <w:color w:val="7030A0"/>
            </w:rPr>
            <w:instrText>PAGE</w:instrText>
          </w:r>
          <w:r>
            <w:rPr>
              <w:rStyle w:val="PageNumber"/>
              <w:color w:val="7030A0"/>
            </w:rPr>
            <w:fldChar w:fldCharType="separate"/>
          </w:r>
          <w:r>
            <w:rPr>
              <w:rStyle w:val="PageNumber"/>
              <w:color w:val="7030A0"/>
            </w:rPr>
            <w:t>2</w:t>
          </w:r>
          <w:r>
            <w:rPr>
              <w:rStyle w:val="PageNumber"/>
              <w:color w:val="7030A0"/>
            </w:rPr>
            <w:fldChar w:fldCharType="end"/>
          </w:r>
        </w:p>
      </w:tc>
    </w:tr>
  </w:tbl>
  <w:p w14:paraId="2D0DB69D" w14:textId="042B3D76" w:rsidR="0083493B" w:rsidRPr="00662B16" w:rsidRDefault="0083493B" w:rsidP="00662B16">
    <w:pPr>
      <w:pStyle w:val="BodyText"/>
      <w:ind w:right="360"/>
      <w:rPr>
        <w:color w:val="7030A0"/>
        <w:sz w:val="18"/>
        <w:szCs w:val="18"/>
      </w:rPr>
    </w:pPr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26C1694F" w14:textId="46BFA133" w:rsidR="0083493B" w:rsidRDefault="0083493B" w:rsidP="0083493B">
    <w:pPr>
      <w:pStyle w:val="Footer"/>
      <w:ind w:right="5532"/>
    </w:pPr>
  </w:p>
</w:ftr>
</file>

<file path=word/footer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46EFD19D" w14:textId="77777777" w:rsidR="007A4184" w:rsidRDefault="007A4184" w:rsidP="0083493B">
    <w:pPr>
      <w:tabs>
        <w:tab w:val="left" w:pos="1691"/>
      </w:tabs>
      <w:rPr>
        <w:rFonts w:eastAsia="Times New Roman"/>
      </w:rPr>
    </w:pPr>
  </w:p>
  <w:tbl>
    <w:tblPr>
      <w:tblW w:w="6196" w:type="pct"/>
      <w:tblInd w:w="-709" w:type="dxa"/>
      <w:tblLook w:val="04A0" w:firstRow="1" w:lastRow="0" w:firstColumn="1" w:lastColumn="0" w:noHBand="0" w:noVBand="1"/>
    </w:tblPr>
    <w:tblGrid>
      <w:gridCol w:w="8255"/>
      <w:gridCol w:w="4924"/>
    </w:tblGrid>
    <w:tr w:rsidR="007A4184" w14:paraId="75F96DC5" w14:textId="77777777" w:rsidTr="007A4184">
      <w:tc>
        <w:tcPr>
          <w:tcW w:w="3132" w:type="pct"/>
          <w:tcBorders>
            <w:top w:val="nil"/>
            <w:left w:val="nil"/>
            <w:bottom w:val="nil"/>
            <w:right w:val="nil"/>
          </w:tcBorders>
          <w:tcMar>
            <w:top w:w="0" w:type="dxa"/>
            <w:left w:w="0" w:type="dxa"/>
            <w:bottom w:w="0" w:type="dxa"/>
            <w:right w:w="0" w:type="dxa"/>
          </w:tcMar>
          <w:vAlign w:val="bottom"/>
          <w:hideMark/>
        </w:tcPr>
        <w:p w14:paraId="7949470D" w14:textId="77777777" w:rsidR="007A4184" w:rsidRDefault="007A4184" w:rsidP="007A4184">
          <w:pPr>
            <w:pStyle w:val="Footer"/>
            <w:ind w:left="1270" w:right="360"/>
            <w:rPr>
              <w:rFonts w:eastAsiaTheme="minorEastAsia"/>
            </w:rPr>
          </w:pPr>
          <w:r>
            <w:rPr>
              <w:color w:val="7030A0"/>
            </w:rPr>
            <w:t>Open employment and people with intellectual and developmental disabilities: an easy-read research summary</w:t>
          </w:r>
        </w:p>
      </w:tc>
      <w:tc>
        <w:tcPr>
          <w:tcW w:w="1868" w:type="pct"/>
          <w:tcBorders>
            <w:top w:val="nil"/>
            <w:left w:val="nil"/>
            <w:bottom w:val="nil"/>
            <w:right w:val="nil"/>
          </w:tcBorders>
          <w:tcMar>
            <w:top w:w="0" w:type="dxa"/>
            <w:left w:w="0" w:type="dxa"/>
            <w:bottom w:w="0" w:type="dxa"/>
            <w:right w:w="0" w:type="dxa"/>
          </w:tcMar>
          <w:hideMark/>
        </w:tcPr>
        <w:p w14:paraId="0B37C7D2" w14:textId="77777777" w:rsidR="007A4184" w:rsidRDefault="007A4184" w:rsidP="00A92AE0">
          <w:pPr>
            <w:pStyle w:val="Footer"/>
            <w:ind w:right="1567"/>
            <w:jc w:val="right"/>
          </w:pPr>
          <w:r>
            <w:t> </w:t>
          </w:r>
          <w:r>
            <w:rPr>
              <w:rStyle w:val="PageNumber"/>
              <w:color w:val="7030A0"/>
            </w:rPr>
            <w:t xml:space="preserve">Page </w:t>
          </w:r>
          <w:r>
            <w:rPr>
              <w:rStyle w:val="PageNumber"/>
              <w:color w:val="7030A0"/>
            </w:rPr>
            <w:fldChar w:fldCharType="begin"/>
          </w:r>
          <w:r>
            <w:rPr>
              <w:rStyle w:val="PageNumber"/>
              <w:color w:val="7030A0"/>
            </w:rPr>
            <w:instrText>PAGE</w:instrText>
          </w:r>
          <w:r>
            <w:rPr>
              <w:rStyle w:val="PageNumber"/>
              <w:color w:val="7030A0"/>
            </w:rPr>
            <w:fldChar w:fldCharType="separate"/>
          </w:r>
          <w:r>
            <w:rPr>
              <w:rStyle w:val="PageNumber"/>
              <w:color w:val="7030A0"/>
            </w:rPr>
            <w:t>2</w:t>
          </w:r>
          <w:r>
            <w:rPr>
              <w:rStyle w:val="PageNumber"/>
              <w:color w:val="7030A0"/>
            </w:rPr>
            <w:fldChar w:fldCharType="end"/>
          </w:r>
        </w:p>
      </w:tc>
    </w:tr>
  </w:tbl>
  <w:p w14:paraId="7CF51E64" w14:textId="77777777" w:rsidR="007A4184" w:rsidRPr="00662B16" w:rsidRDefault="007A4184" w:rsidP="00662B16">
    <w:pPr>
      <w:pStyle w:val="BodyText"/>
      <w:ind w:right="360"/>
      <w:rPr>
        <w:color w:val="7030A0"/>
        <w:sz w:val="18"/>
        <w:szCs w:val="18"/>
      </w:rPr>
    </w:pPr>
  </w:p>
</w:ftr>
</file>

<file path=word/footer7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sdt>
    <w:sdtPr>
      <w:rPr>
        <w:rStyle w:val="PageNumber"/>
      </w:rPr>
      <w:id w:val="-1626844763"/>
      <w:docPartObj>
        <w:docPartGallery w:val="Page Numbers (Bottom of Page)"/>
        <w:docPartUnique/>
      </w:docPartObj>
    </w:sdtPr>
    <w:sdtContent>
      <w:p w14:paraId="78714CB6" w14:textId="3A065056" w:rsidR="003229AA" w:rsidRDefault="003229AA" w:rsidP="005B30F0">
        <w:pPr>
          <w:pStyle w:val="Footer"/>
          <w:framePr w:wrap="none" w:vAnchor="text" w:hAnchor="margin" w:xAlign="right" w:y="1"/>
          <w:rPr>
            <w:rStyle w:val="PageNumber"/>
          </w:rPr>
        </w:pPr>
        <w:r>
          <w:rPr>
            <w:rStyle w:val="PageNumber"/>
          </w:rPr>
          <w:t xml:space="preserve">Page </w:t>
        </w:r>
        <w:r>
          <w:rPr>
            <w:rStyle w:val="PageNumber"/>
          </w:rPr>
          <w:fldChar w:fldCharType="begin"/>
        </w:r>
        <w:r>
          <w:rPr>
            <w:rStyle w:val="PageNumber"/>
          </w:rPr>
          <w:instrText xml:space="preserve"> PAGE </w:instrText>
        </w:r>
        <w:r>
          <w:rPr>
            <w:rStyle w:val="PageNumber"/>
          </w:rPr>
          <w:fldChar w:fldCharType="separate"/>
        </w:r>
        <w:r>
          <w:rPr>
            <w:rStyle w:val="PageNumber"/>
            <w:noProof/>
          </w:rPr>
          <w:t>2</w:t>
        </w:r>
        <w:r>
          <w:rPr>
            <w:rStyle w:val="PageNumber"/>
          </w:rPr>
          <w:fldChar w:fldCharType="end"/>
        </w:r>
      </w:p>
    </w:sdtContent>
  </w:sdt>
  <w:tbl>
    <w:tblPr>
      <w:tblStyle w:val="TableGridLight"/>
      <w:tblW w:w="9781" w:type="dxa"/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5670"/>
      <w:gridCol w:w="4111"/>
    </w:tblGrid>
    <w:tr w:rsidR="003229AA" w14:paraId="3DB4BDD4" w14:textId="77777777" w:rsidTr="00870E01">
      <w:tc>
        <w:tcPr>
          <w:tcW w:w="5670" w:type="dxa"/>
          <w:tcBorders>
            <w:top w:val="nil"/>
            <w:left w:val="nil"/>
            <w:bottom w:val="nil"/>
            <w:right w:val="nil"/>
          </w:tcBorders>
          <w:vAlign w:val="bottom"/>
        </w:tcPr>
        <w:p w14:paraId="3A2EE5EA" w14:textId="5755946B" w:rsidR="003229AA" w:rsidRPr="003229AA" w:rsidRDefault="003229AA" w:rsidP="003229AA">
          <w:pPr>
            <w:pStyle w:val="Footer"/>
            <w:ind w:right="360"/>
          </w:pPr>
          <w:r w:rsidRPr="003229AA">
            <w:t>Report title</w:t>
          </w:r>
        </w:p>
      </w:tc>
      <w:tc>
        <w:tcPr>
          <w:tcW w:w="4111" w:type="dxa"/>
          <w:tcBorders>
            <w:top w:val="nil"/>
            <w:left w:val="nil"/>
            <w:bottom w:val="nil"/>
            <w:right w:val="nil"/>
          </w:tcBorders>
        </w:tcPr>
        <w:p w14:paraId="34370482" w14:textId="1E341B3B" w:rsidR="003229AA" w:rsidRDefault="003229AA" w:rsidP="003229AA">
          <w:pPr>
            <w:pStyle w:val="Footer"/>
          </w:pPr>
        </w:p>
      </w:tc>
    </w:tr>
  </w:tbl>
  <w:p w14:paraId="59E3363F" w14:textId="77777777" w:rsidR="003229AA" w:rsidRDefault="003229AA" w:rsidP="003229AA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footnote w:type="separator" w:id="-1">
    <w:p w14:paraId="30904B0D" w14:textId="77777777" w:rsidR="00C95C61" w:rsidRDefault="00C95C61" w:rsidP="00B94217">
      <w:bookmarkStart w:id="0" w:name="_Hlk480808360"/>
      <w:bookmarkEnd w:id="0"/>
      <w:r>
        <w:separator/>
      </w:r>
    </w:p>
  </w:footnote>
  <w:footnote w:type="continuationSeparator" w:id="0">
    <w:p w14:paraId="3FF89F09" w14:textId="77777777" w:rsidR="00C95C61" w:rsidRDefault="00C95C61" w:rsidP="00B94217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69929693" w14:textId="77777777" w:rsidR="0083493B" w:rsidRDefault="0083493B">
    <w:pPr>
      <w:pStyle w:val="Header"/>
    </w:pPr>
    <w:r>
      <w:rPr>
        <w:noProof/>
      </w:rPr>
      <mc:AlternateContent>
        <mc:Choice Requires="wps">
          <w:drawing>
            <wp:anchor distT="0" distB="0" distL="0" distR="0" simplePos="0" relativeHeight="251662336" behindDoc="0" locked="0" layoutInCell="1" allowOverlap="1" wp14:anchorId="28052C93" wp14:editId="698BCD21">
              <wp:simplePos x="635" y="635"/>
              <wp:positionH relativeFrom="page">
                <wp:align>left</wp:align>
              </wp:positionH>
              <wp:positionV relativeFrom="page">
                <wp:align>top</wp:align>
              </wp:positionV>
              <wp:extent cx="741045" cy="520700"/>
              <wp:effectExtent l="0" t="0" r="1905" b="12700"/>
              <wp:wrapNone/>
              <wp:docPr id="1204267910" name="Text Box 2" descr="Intern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741045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6EE2CBE3" w14:textId="77777777" w:rsidR="0083493B" w:rsidRPr="009F2171" w:rsidRDefault="0083493B" w:rsidP="00B94217">
                          <w:pPr>
                            <w:rPr>
                              <w:noProof/>
                            </w:rPr>
                          </w:pPr>
                          <w:r w:rsidRPr="009F2171">
                            <w:rPr>
                              <w:noProof/>
                            </w:rPr>
                            <w:t>Internal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28052C93" id="_x0000_t202" coordsize="21600,21600" o:spt="202" path="m,l,21600r21600,l21600,xe">
              <v:stroke joinstyle="miter"/>
              <v:path gradientshapeok="t" o:connecttype="rect"/>
            </v:shapetype>
            <v:shape id="Text Box 2" o:spid="_x0000_s1027" type="#_x0000_t202" alt="Internal" style="position:absolute;margin-left:0;margin-top:0;width:58.35pt;height:41pt;z-index:251662336;visibility:visible;mso-wrap-style:none;mso-wrap-distance-left:0;mso-wrap-distance-top:0;mso-wrap-distance-right:0;mso-wrap-distance-bottom:0;mso-position-horizontal:left;mso-position-horizontal-relative:page;mso-position-vertical:top;mso-position-vertical-relative:page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GM9nFDgIAABoEAAAOAAAAZHJzL2Uyb0RvYy54bWysU91v2jAQf5+0/8Hy+0hAsG4RoWKtmCah&#13;&#10;thKd+mwcm0SKfZZ9kLC/fmcTYGv7NO3Fua/cx+9+N7/tTcsOyocGbMnHo5wzZSVUjd2V/Ofz6tMX&#13;&#10;zgIKW4kWrCr5UQV+u/j4Yd65Qk2ghrZSnlESG4rOlbxGdEWWBVkrI8IInLLk1OCNQFL9Lqu86Ci7&#13;&#10;abNJnn/OOvCV8yBVCGS9Pzn5IuXXWkl81DooZG3JqTdMr0/vNr7ZYi6KnReubuTQhviHLoxoLBW9&#13;&#10;pLoXKNjeN29SmUZ6CKBxJMFkoHUjVZqBphnnr6bZ1MKpNAuBE9wFpvD/0sqHw8Y9eYb9N+hpgRGQ&#13;&#10;zoUikDHO02tv4pc6ZeQnCI8X2FSPTJLxZjrOpzPOJLlmk/wmT7Bm15+dD/hdgWFRKLmnrSSwxGEd&#13;&#10;kApS6Dkk1rKwato2baa1fxkoMFqya4dRwn7bD21voTrSNB5Oiw5OrhqquRYBn4SnzdIAxFZ8pEe3&#13;&#10;0JUcBomzGvyv9+wxngAnL2cdMaXklqjMWfvD0iIms2lOAzNM2vhrPouaTxoJ27Ng9+YOiIRjugcn&#13;&#10;kxjjsD2L2oN5ITIvYzVyCSupZsnxLN7hibd0DFItlymISOQEru3GyZg6ghWRfO5fhHcD3Eh7eoAz&#13;&#10;l0TxCvVTbPwzuOUeCfu0kgjsCc0BbyJg2tRwLJHhf+op6nrSi98AAAD//wMAUEsDBBQABgAIAAAA&#13;&#10;IQDFB/b53wAAAAkBAAAPAAAAZHJzL2Rvd25yZXYueG1sTI9PS8NAEMXvgt9hGcGb3W2ptaTZlKIU&#13;&#10;FCxiLXrdZid/aHY2ZCdN/PZuvejlwfB4b94vXY+uEWfsQu1Jw3SiQCDl3tZUajh8bO+WIAIbsqbx&#13;&#10;hBq+McA6u75KTWL9QO943nMpYgmFxGiomNtEypBX6EyY+BYpeoXvnOF4dqW0nRliuWvkTKmFdKam&#13;&#10;+KEyLT5WmJ/2vdPwPA9f3BfFfdi97gb1MrhD//ap9e3N+LSKslmBYBz5LwEXhrgfsjjs6HuyQTQa&#13;&#10;Ig3/6sWbLh5AHDUsZwpklsr/BNkPAAAA//8DAFBLAQItABQABgAIAAAAIQC2gziS/gAAAOEBAAAT&#13;&#10;AAAAAAAAAAAAAAAAAAAAAABbQ29udGVudF9UeXBlc10ueG1sUEsBAi0AFAAGAAgAAAAhADj9If/W&#13;&#10;AAAAlAEAAAsAAAAAAAAAAAAAAAAALwEAAF9yZWxzLy5yZWxzUEsBAi0AFAAGAAgAAAAhAEYz2cUO&#13;&#10;AgAAGgQAAA4AAAAAAAAAAAAAAAAALgIAAGRycy9lMm9Eb2MueG1sUEsBAi0AFAAGAAgAAAAhAMUH&#13;&#10;9vnfAAAACQEAAA8AAAAAAAAAAAAAAAAAaAQAAGRycy9kb3ducmV2LnhtbFBLBQYAAAAABAAEAPMA&#13;&#10;AAB0BQAAAAA=&#13;&#10;" filled="f" stroked="f">
              <v:textbox style="mso-fit-shape-to-text:t" inset="20pt,15pt,0,0">
                <w:txbxContent>
                  <w:p w14:paraId="6EE2CBE3" w14:textId="77777777" w:rsidR="0083493B" w:rsidRPr="009F2171" w:rsidRDefault="0083493B" w:rsidP="00B94217">
                    <w:pPr>
                      <w:rPr>
                        <w:noProof/>
                      </w:rPr>
                    </w:pPr>
                    <w:r w:rsidRPr="009F2171">
                      <w:rPr>
                        <w:noProof/>
                      </w:rPr>
                      <w:t>Internal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2E30DA57" w14:textId="77777777" w:rsidR="0083493B" w:rsidRDefault="0083493B">
    <w:pPr>
      <w:pStyle w:val="Header"/>
    </w:pPr>
    <w:r>
      <w:rPr>
        <w:noProof/>
      </w:rPr>
      <w:drawing>
        <wp:anchor distT="0" distB="0" distL="114300" distR="114300" simplePos="0" relativeHeight="251660288" behindDoc="1" locked="0" layoutInCell="1" allowOverlap="1" wp14:anchorId="33496100" wp14:editId="211B1A10">
          <wp:simplePos x="0" y="0"/>
          <wp:positionH relativeFrom="page">
            <wp:posOffset>5775960</wp:posOffset>
          </wp:positionH>
          <wp:positionV relativeFrom="page">
            <wp:posOffset>-106680</wp:posOffset>
          </wp:positionV>
          <wp:extent cx="1893600" cy="1893600"/>
          <wp:effectExtent l="0" t="0" r="0" b="0"/>
          <wp:wrapNone/>
          <wp:docPr id="2140765637" name="Picture 3">
            <a:extLst xmlns:a="http://schemas.openxmlformats.org/drawingml/2006/main">
              <a:ext uri="{C183D7F6-B498-43B3-948B-1728B52AA6E4}">
                <adec:decorative xmlns:adec="http://schemas.microsoft.com/office/drawing/2017/decorative" val="1"/>
              </a:ext>
            </a:extLst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902278311" name="Picture 3">
                    <a:extLs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ic:cNvPr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893600" cy="18936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tbl>
    <w:tblPr>
      <w:tblStyle w:val="TableGridLight"/>
      <w:tblW w:w="0" w:type="auto"/>
      <w:tblInd w:w="-462" w:type="dxa"/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10100"/>
    </w:tblGrid>
    <w:tr w:rsidR="0083493B" w14:paraId="0F01153F" w14:textId="77777777" w:rsidTr="006D7267">
      <w:trPr>
        <w:trHeight w:val="1984"/>
      </w:trPr>
      <w:tc>
        <w:tcPr>
          <w:tcW w:w="10100" w:type="dxa"/>
          <w:tcBorders>
            <w:top w:val="nil"/>
            <w:left w:val="nil"/>
            <w:bottom w:val="nil"/>
            <w:right w:val="nil"/>
          </w:tcBorders>
        </w:tcPr>
        <w:p w14:paraId="161DC451" w14:textId="77777777" w:rsidR="0083493B" w:rsidRDefault="0083493B" w:rsidP="006D7267">
          <w:pPr>
            <w:pStyle w:val="Header"/>
          </w:pPr>
          <w:r>
            <w:rPr>
              <w:noProof/>
            </w:rPr>
            <mc:AlternateContent>
              <mc:Choice Requires="wps">
                <w:drawing>
                  <wp:anchor distT="0" distB="0" distL="0" distR="0" simplePos="0" relativeHeight="251661312" behindDoc="0" locked="0" layoutInCell="1" allowOverlap="1" wp14:anchorId="27C3A238" wp14:editId="1732FFFC">
                    <wp:simplePos x="635" y="635"/>
                    <wp:positionH relativeFrom="page">
                      <wp:align>left</wp:align>
                    </wp:positionH>
                    <wp:positionV relativeFrom="page">
                      <wp:align>top</wp:align>
                    </wp:positionV>
                    <wp:extent cx="741045" cy="520700"/>
                    <wp:effectExtent l="0" t="0" r="1905" b="12700"/>
                    <wp:wrapNone/>
                    <wp:docPr id="673684321" name="Text Box 1" descr="Internal">
                      <a:extLst xmlns:a="http://schemas.openxmlformats.org/drawingml/2006/main">
                        <a:ext uri="{5AE41FA2-C0FF-4470-9BD4-5FADCA87CBE2}">
                          <aclsh:classification xmlns:aclsh="http://schemas.microsoft.com/office/drawing/2020/classificationShape" classificationOutcomeType="hdr"/>
                        </a:ext>
                      </a:extLst>
                    </wp:docPr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 txBox="1"/>
                          <wps:spPr>
                            <a:xfrm>
                              <a:off x="0" y="0"/>
                              <a:ext cx="741045" cy="520700"/>
                            </a:xfrm>
                            <a:prstGeom prst="rect">
                              <a:avLst/>
                            </a:prstGeom>
                            <a:noFill/>
                            <a:ln>
                              <a:noFill/>
                            </a:ln>
                          </wps:spPr>
                          <wps:txbx>
                            <w:txbxContent>
                              <w:p w14:paraId="0DB4BBBA" w14:textId="77777777" w:rsidR="0083493B" w:rsidRPr="009F2171" w:rsidRDefault="0083493B" w:rsidP="00B94217">
                                <w:pPr>
                                  <w:rPr>
                                    <w:noProof/>
                                  </w:rPr>
                                </w:pPr>
                              </w:p>
                            </w:txbxContent>
                          </wps:txbx>
                          <wps:bodyPr rot="0" spcFirstLastPara="0" vertOverflow="overflow" horzOverflow="overflow" vert="horz" wrap="none" lIns="254000" tIns="190500" rIns="0" bIns="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spAutoFit/>
                          </wps:bodyPr>
                        </wps:wsp>
                      </a:graphicData>
                    </a:graphic>
                  </wp:anchor>
                </w:drawing>
              </mc:Choice>
              <mc:Fallback>
                <w:pict>
                  <v:shapetype w14:anchorId="27C3A238" id="_x0000_t202" coordsize="21600,21600" o:spt="202" path="m,l,21600r21600,l21600,xe">
                    <v:stroke joinstyle="miter"/>
                    <v:path gradientshapeok="t" o:connecttype="rect"/>
                  </v:shapetype>
                  <v:shape id="Text Box 1" o:spid="_x0000_s1028" type="#_x0000_t202" alt="Internal" style="position:absolute;margin-left:0;margin-top:0;width:58.35pt;height:41pt;z-index:251661312;visibility:visible;mso-wrap-style:none;mso-wrap-distance-left:0;mso-wrap-distance-top:0;mso-wrap-distance-right:0;mso-wrap-distance-bottom:0;mso-position-horizontal:left;mso-position-horizontal-relative:page;mso-position-vertical:top;mso-position-vertical-relative:page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vDIHtEQIAACEEAAAOAAAAZHJzL2Uyb0RvYy54bWysU01v2zAMvQ/YfxB0X+wEyboacYqsRYYB&#13;&#10;QVsgHXpWZDk2IImCxMTOfv0oOR9dt9Owi0yRND/ee5rf9Uazg/KhBVvy8SjnTFkJVWt3Jf/xsvr0&#13;&#10;hbOAwlZCg1UlP6rA7xYfP8w7V6gJNKAr5RkVsaHoXMkbRFdkWZCNMiKMwClLwRq8EUhXv8sqLzqq&#13;&#10;bnQ2yfPPWQe+ch6kCoG8D0OQL1L9ulYSn+o6KGS65DQbptOncxvPbDEXxc4L17TyNIb4hymMaC01&#13;&#10;vZR6ECjY3rd/lDKt9BCgxpEEk0Fdt1KlHWibcf5um00jnEq7EDjBXWAK/6+sfDxs3LNn2H+FngiM&#13;&#10;gHQuFIGccZ++9iZ+aVJGcYLweIFN9cgkOW+m43w640xSaDbJb/IEa3b92fmA3xQYFo2Se2IlgSUO&#13;&#10;64DUkFLPKbGXhVWrdWJG298clBg92XXCaGG/7VlbvZl+C9WRlvIw8B2cXLXUei0CPgtPBNMeJFp8&#13;&#10;oqPW0JUcThZnDfiff/PHfMKdopx1JJiSW1I0Z/q7JT4ms2lOezNMt/FtPos3n25kbM+G3Zt7IC2O&#13;&#10;6Vk4mcyYh/ps1h7MK2l6GbtRSFhJPUuOZ/MeB/nSm5BquUxJpCUncG03TsbSEbMI6Ev/Krw7oY5E&#13;&#10;1yOcJSWKd+APufHP4JZ7JAoSMxHfAc0T7KTDRNjpzUShv72nrOvLXvwCAAD//wMAUEsDBBQABgAI&#13;&#10;AAAAIQDFB/b53wAAAAkBAAAPAAAAZHJzL2Rvd25yZXYueG1sTI9PS8NAEMXvgt9hGcGb3W2ptaTZ&#13;&#10;lKIUFCxiLXrdZid/aHY2ZCdN/PZuvejlwfB4b94vXY+uEWfsQu1Jw3SiQCDl3tZUajh8bO+WIAIb&#13;&#10;sqbxhBq+McA6u75KTWL9QO943nMpYgmFxGiomNtEypBX6EyY+BYpeoXvnOF4dqW0nRliuWvkTKmF&#13;&#10;dKam+KEyLT5WmJ/2vdPwPA9f3BfFfdi97gb1MrhD//ap9e3N+LSKslmBYBz5LwEXhrgfsjjs6Huy&#13;&#10;QTQaIg3/6sWbLh5AHDUsZwpklsr/BNkPAAAA//8DAFBLAQItABQABgAIAAAAIQC2gziS/gAAAOEB&#13;&#10;AAATAAAAAAAAAAAAAAAAAAAAAABbQ29udGVudF9UeXBlc10ueG1sUEsBAi0AFAAGAAgAAAAhADj9&#13;&#10;If/WAAAAlAEAAAsAAAAAAAAAAAAAAAAALwEAAF9yZWxzLy5yZWxzUEsBAi0AFAAGAAgAAAAhAK8M&#13;&#10;ge0RAgAAIQQAAA4AAAAAAAAAAAAAAAAALgIAAGRycy9lMm9Eb2MueG1sUEsBAi0AFAAGAAgAAAAh&#13;&#10;AMUH9vnfAAAACQEAAA8AAAAAAAAAAAAAAAAAawQAAGRycy9kb3ducmV2LnhtbFBLBQYAAAAABAAE&#13;&#10;APMAAAB3BQAAAAA=&#13;&#10;" filled="f" stroked="f">
                    <v:textbox style="mso-fit-shape-to-text:t" inset="20pt,15pt,0,0">
                      <w:txbxContent>
                        <w:p w14:paraId="0DB4BBBA" w14:textId="77777777" w:rsidR="0083493B" w:rsidRPr="009F2171" w:rsidRDefault="0083493B" w:rsidP="00B94217">
                          <w:pPr>
                            <w:rPr>
                              <w:noProof/>
                            </w:rPr>
                          </w:pPr>
                        </w:p>
                      </w:txbxContent>
                    </v:textbox>
                    <w10:wrap anchorx="page" anchory="page"/>
                  </v:shape>
                </w:pict>
              </mc:Fallback>
            </mc:AlternateContent>
          </w:r>
        </w:p>
      </w:tc>
    </w:tr>
  </w:tbl>
  <w:p w14:paraId="3798BFBE" w14:textId="77777777" w:rsidR="0083493B" w:rsidRDefault="0083493B">
    <w:pPr>
      <w:pStyle w:val="Header"/>
    </w:pPr>
    <w:r>
      <w:rPr>
        <w:noProof/>
      </w:rPr>
      <w:drawing>
        <wp:anchor distT="0" distB="0" distL="114300" distR="114300" simplePos="0" relativeHeight="251659264" behindDoc="1" locked="0" layoutInCell="1" allowOverlap="1" wp14:anchorId="1A931E85" wp14:editId="1906A218">
          <wp:simplePos x="0" y="0"/>
          <wp:positionH relativeFrom="column">
            <wp:posOffset>5060892</wp:posOffset>
          </wp:positionH>
          <wp:positionV relativeFrom="paragraph">
            <wp:posOffset>-1655445</wp:posOffset>
          </wp:positionV>
          <wp:extent cx="1892812" cy="1892812"/>
          <wp:effectExtent l="0" t="0" r="0" b="0"/>
          <wp:wrapNone/>
          <wp:docPr id="864505790" name="Picture 3" descr="A decorative graphic that is part of the CIE logo. It is four concentric circles that in the order of purple, red, red and then purple on a white background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518400775" name="Picture 3" descr="A decorative graphic that is part of the CIE logo. It is four concentric circles that in the order of purple, red, red and then purple on a white background.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892812" cy="1892812"/>
                  </a:xfrm>
                  <a:prstGeom prst="rect">
                    <a:avLst/>
                  </a:prstGeom>
                </pic:spPr>
              </pic:pic>
            </a:graphicData>
          </a:graphic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abstractNum w:abstractNumId="0" w15:restartNumberingAfterBreak="0">
    <w:nsid w:val="FFFFFF7C"/>
    <w:multiLevelType w:val="singleLevel"/>
    <w:tmpl w:val="69AEC802"/>
    <w:lvl w:ilvl="0">
      <w:start w:val="1"/>
      <w:numFmt w:val="decimal"/>
      <w:pStyle w:val="ListNumber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B026167E"/>
    <w:lvl w:ilvl="0">
      <w:start w:val="1"/>
      <w:numFmt w:val="decimal"/>
      <w:pStyle w:val="ListNumber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80"/>
    <w:multiLevelType w:val="singleLevel"/>
    <w:tmpl w:val="3CB2CD6A"/>
    <w:lvl w:ilvl="0">
      <w:start w:val="1"/>
      <w:numFmt w:val="bullet"/>
      <w:pStyle w:val="ListBullet4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3" w15:restartNumberingAfterBreak="0">
    <w:nsid w:val="FFFFFF88"/>
    <w:multiLevelType w:val="singleLevel"/>
    <w:tmpl w:val="BC48B716"/>
    <w:lvl w:ilvl="0">
      <w:start w:val="1"/>
      <w:numFmt w:val="decimal"/>
      <w:pStyle w:val="ListBullet5"/>
      <w:lvlText w:val="%1"/>
      <w:lvlJc w:val="left"/>
      <w:pPr>
        <w:ind w:left="360" w:hanging="360"/>
      </w:pPr>
      <w:rPr>
        <w:rFonts w:hint="default"/>
        <w:color w:val="3F3F3F" w:themeColor="accent4"/>
      </w:rPr>
    </w:lvl>
  </w:abstractNum>
  <w:abstractNum w:abstractNumId="4" w15:restartNumberingAfterBreak="0">
    <w:nsid w:val="06D00469"/>
    <w:multiLevelType w:val="multilevel"/>
    <w:tmpl w:val="98546DD2"/>
    <w:styleLink w:val="BoxListNumbers"/>
    <w:lvl w:ilvl="0">
      <w:start w:val="1"/>
      <w:numFmt w:val="decimal"/>
      <w:pStyle w:val="BoxListNumber1"/>
      <w:lvlText w:val="%1."/>
      <w:lvlJc w:val="left"/>
      <w:pPr>
        <w:ind w:left="284" w:hanging="284"/>
      </w:pPr>
      <w:rPr>
        <w:rFonts w:asciiTheme="majorHAnsi" w:hAnsiTheme="majorHAnsi" w:hint="default"/>
        <w:b w:val="0"/>
        <w:i w:val="0"/>
        <w:color w:val="000000" w:themeColor="text1"/>
        <w:sz w:val="16"/>
      </w:rPr>
    </w:lvl>
    <w:lvl w:ilvl="1">
      <w:start w:val="1"/>
      <w:numFmt w:val="lowerLetter"/>
      <w:lvlText w:val="%2."/>
      <w:lvlJc w:val="left"/>
      <w:pPr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5" w15:restartNumberingAfterBreak="0">
    <w:nsid w:val="0D7D2843"/>
    <w:multiLevelType w:val="multilevel"/>
    <w:tmpl w:val="351612C6"/>
    <w:lvl w:ilvl="0">
      <w:start w:val="1"/>
      <w:numFmt w:val="bullet"/>
      <w:pStyle w:val="TableBullet1"/>
      <w:lvlText w:val=""/>
      <w:lvlJc w:val="left"/>
      <w:pPr>
        <w:ind w:left="340" w:hanging="340"/>
      </w:pPr>
      <w:rPr>
        <w:rFonts w:ascii="Symbol" w:hAnsi="Symbol" w:hint="default"/>
        <w:b w:val="0"/>
        <w:i w:val="0"/>
        <w:color w:val="auto"/>
        <w:sz w:val="18"/>
      </w:rPr>
    </w:lvl>
    <w:lvl w:ilvl="1">
      <w:start w:val="1"/>
      <w:numFmt w:val="bullet"/>
      <w:lvlText w:val="–"/>
      <w:lvlJc w:val="left"/>
      <w:pPr>
        <w:ind w:left="680" w:hanging="340"/>
      </w:pPr>
      <w:rPr>
        <w:rFonts w:hint="default"/>
        <w:b w:val="0"/>
        <w:i w:val="0"/>
        <w:color w:val="auto"/>
        <w:sz w:val="18"/>
      </w:rPr>
    </w:lvl>
    <w:lvl w:ilvl="2">
      <w:start w:val="1"/>
      <w:numFmt w:val="bullet"/>
      <w:lvlText w:val="-"/>
      <w:lvlJc w:val="left"/>
      <w:pPr>
        <w:ind w:left="1020" w:hanging="340"/>
      </w:pPr>
      <w:rPr>
        <w:rFonts w:hint="default"/>
        <w:b w:val="0"/>
        <w:i w:val="0"/>
        <w:color w:val="auto"/>
        <w:sz w:val="18"/>
      </w:rPr>
    </w:lvl>
    <w:lvl w:ilvl="3">
      <w:start w:val="1"/>
      <w:numFmt w:val="decimal"/>
      <w:lvlText w:val="%4"/>
      <w:lvlJc w:val="left"/>
      <w:pPr>
        <w:ind w:left="340" w:hanging="340"/>
      </w:pPr>
      <w:rPr>
        <w:rFonts w:hint="default"/>
        <w:color w:val="000000" w:themeColor="text1"/>
      </w:rPr>
    </w:lvl>
    <w:lvl w:ilvl="4">
      <w:start w:val="1"/>
      <w:numFmt w:val="lowerLetter"/>
      <w:lvlText w:val="%5"/>
      <w:lvlJc w:val="left"/>
      <w:pPr>
        <w:ind w:left="680" w:hanging="340"/>
      </w:pPr>
      <w:rPr>
        <w:rFonts w:hint="default"/>
        <w:color w:val="000000" w:themeColor="text1"/>
      </w:rPr>
    </w:lvl>
    <w:lvl w:ilvl="5">
      <w:start w:val="1"/>
      <w:numFmt w:val="lowerRoman"/>
      <w:lvlText w:val="%6"/>
      <w:lvlJc w:val="left"/>
      <w:pPr>
        <w:ind w:left="1021" w:hanging="341"/>
      </w:pPr>
      <w:rPr>
        <w:rFonts w:hint="default"/>
        <w:color w:val="000000" w:themeColor="text1"/>
      </w:rPr>
    </w:lvl>
    <w:lvl w:ilvl="6">
      <w:start w:val="1"/>
      <w:numFmt w:val="none"/>
      <w:lvlText w:val=""/>
      <w:lvlJc w:val="left"/>
      <w:pPr>
        <w:ind w:left="0" w:firstLine="0"/>
      </w:pPr>
      <w:rPr>
        <w:rFonts w:ascii="Arial" w:hAnsi="Arial" w:hint="default"/>
        <w:b w:val="0"/>
        <w:i w:val="0"/>
        <w:color w:val="auto"/>
        <w:sz w:val="18"/>
      </w:rPr>
    </w:lvl>
    <w:lvl w:ilvl="7">
      <w:start w:val="1"/>
      <w:numFmt w:val="none"/>
      <w:lvlText w:val=""/>
      <w:lvlJc w:val="left"/>
      <w:pPr>
        <w:ind w:left="0" w:firstLine="0"/>
      </w:pPr>
      <w:rPr>
        <w:rFonts w:ascii="Arial" w:hAnsi="Arial" w:hint="default"/>
        <w:b w:val="0"/>
        <w:i w:val="0"/>
        <w:color w:val="auto"/>
        <w:sz w:val="18"/>
      </w:rPr>
    </w:lvl>
    <w:lvl w:ilvl="8">
      <w:start w:val="1"/>
      <w:numFmt w:val="none"/>
      <w:lvlText w:val=""/>
      <w:lvlJc w:val="left"/>
      <w:pPr>
        <w:ind w:left="0" w:firstLine="0"/>
      </w:pPr>
      <w:rPr>
        <w:rFonts w:ascii="Arial" w:hAnsi="Arial" w:hint="default"/>
        <w:b w:val="0"/>
        <w:i w:val="0"/>
        <w:color w:val="auto"/>
        <w:sz w:val="18"/>
      </w:rPr>
    </w:lvl>
  </w:abstractNum>
  <w:abstractNum w:abstractNumId="6" w15:restartNumberingAfterBreak="0">
    <w:nsid w:val="18FC3DE6"/>
    <w:multiLevelType w:val="multilevel"/>
    <w:tmpl w:val="BC2EAD96"/>
    <w:numStyleLink w:val="BulletsStyle"/>
  </w:abstractNum>
  <w:abstractNum w:abstractNumId="7" w15:restartNumberingAfterBreak="0">
    <w:nsid w:val="1E364121"/>
    <w:multiLevelType w:val="hybridMultilevel"/>
    <w:tmpl w:val="4F5AB1CE"/>
    <w:lvl w:ilvl="0" w:tplc="2F6E116A">
      <w:start w:val="1"/>
      <w:numFmt w:val="bullet"/>
      <w:pStyle w:val="BoxListBullet2"/>
      <w:lvlText w:val="–"/>
      <w:lvlJc w:val="left"/>
      <w:pPr>
        <w:ind w:left="644" w:hanging="360"/>
      </w:pPr>
      <w:rPr>
        <w:rFonts w:ascii="Calibri" w:hAnsi="Calibri" w:hint="default"/>
        <w:b w:val="0"/>
        <w:i w:val="0"/>
        <w:color w:val="000000" w:themeColor="text1"/>
        <w:sz w:val="16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24586DFE"/>
    <w:multiLevelType w:val="multilevel"/>
    <w:tmpl w:val="BC2EAD96"/>
    <w:styleLink w:val="BulletsStyle"/>
    <w:lvl w:ilvl="0">
      <w:start w:val="1"/>
      <w:numFmt w:val="bullet"/>
      <w:pStyle w:val="ListBullet"/>
      <w:lvlText w:val=""/>
      <w:lvlJc w:val="left"/>
      <w:pPr>
        <w:ind w:left="340" w:hanging="340"/>
      </w:pPr>
      <w:rPr>
        <w:rFonts w:ascii="Symbol" w:hAnsi="Symbol" w:hint="default"/>
        <w:b w:val="0"/>
        <w:i w:val="0"/>
        <w:color w:val="000000" w:themeColor="text1"/>
        <w:sz w:val="24"/>
      </w:rPr>
    </w:lvl>
    <w:lvl w:ilvl="1">
      <w:start w:val="1"/>
      <w:numFmt w:val="bullet"/>
      <w:pStyle w:val="ListBullet2"/>
      <w:lvlText w:val=""/>
      <w:lvlJc w:val="left"/>
      <w:pPr>
        <w:ind w:left="680" w:hanging="340"/>
      </w:pPr>
      <w:rPr>
        <w:rFonts w:ascii="Symbol" w:hAnsi="Symbol" w:hint="default"/>
        <w:b w:val="0"/>
        <w:i w:val="0"/>
        <w:color w:val="000000" w:themeColor="text1"/>
        <w:sz w:val="24"/>
      </w:rPr>
    </w:lvl>
    <w:lvl w:ilvl="2">
      <w:start w:val="1"/>
      <w:numFmt w:val="bullet"/>
      <w:pStyle w:val="ListBullet3"/>
      <w:lvlText w:val=""/>
      <w:lvlJc w:val="left"/>
      <w:pPr>
        <w:ind w:left="1021" w:hanging="341"/>
      </w:pPr>
      <w:rPr>
        <w:rFonts w:ascii="Symbol" w:hAnsi="Symbol" w:hint="default"/>
        <w:b w:val="0"/>
        <w:i w:val="0"/>
        <w:color w:val="000000" w:themeColor="text1"/>
        <w:sz w:val="24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9" w15:restartNumberingAfterBreak="0">
    <w:nsid w:val="27A8135A"/>
    <w:multiLevelType w:val="hybridMultilevel"/>
    <w:tmpl w:val="6BF0520E"/>
    <w:lvl w:ilvl="0" w:tplc="48961828">
      <w:start w:val="1"/>
      <w:numFmt w:val="decimal"/>
      <w:lvlText w:val="%1."/>
      <w:lvlJc w:val="left"/>
      <w:pPr>
        <w:ind w:left="720" w:hanging="360"/>
      </w:pPr>
      <w:rPr>
        <w:rFonts w:ascii="Arial Nova" w:hAnsi="Arial Nova" w:hint="default"/>
        <w:b/>
        <w:i w:val="0"/>
        <w:color w:val="000000" w:themeColor="text1"/>
        <w:sz w:val="22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2D7062F1"/>
    <w:multiLevelType w:val="multilevel"/>
    <w:tmpl w:val="E222D91E"/>
    <w:styleLink w:val="TableListNumbers"/>
    <w:lvl w:ilvl="0">
      <w:start w:val="1"/>
      <w:numFmt w:val="decimal"/>
      <w:lvlText w:val="%1."/>
      <w:lvlJc w:val="left"/>
      <w:pPr>
        <w:ind w:left="284" w:hanging="284"/>
      </w:pPr>
      <w:rPr>
        <w:rFonts w:asciiTheme="majorHAnsi" w:hAnsiTheme="majorHAnsi" w:hint="default"/>
        <w:b w:val="0"/>
        <w:i w:val="0"/>
        <w:color w:val="000000" w:themeColor="text1"/>
        <w:sz w:val="16"/>
      </w:rPr>
    </w:lvl>
    <w:lvl w:ilvl="1">
      <w:start w:val="1"/>
      <w:numFmt w:val="lowerLetter"/>
      <w:lvlText w:val="%2."/>
      <w:lvlJc w:val="left"/>
      <w:pPr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11" w15:restartNumberingAfterBreak="0">
    <w:nsid w:val="30167510"/>
    <w:multiLevelType w:val="multilevel"/>
    <w:tmpl w:val="2B8CEB0E"/>
    <w:styleLink w:val="BulletLists"/>
    <w:lvl w:ilvl="0">
      <w:start w:val="1"/>
      <w:numFmt w:val="bullet"/>
      <w:lvlText w:val=""/>
      <w:lvlJc w:val="left"/>
      <w:pPr>
        <w:ind w:left="284" w:hanging="284"/>
      </w:pPr>
      <w:rPr>
        <w:rFonts w:ascii="Symbol" w:hAnsi="Symbol" w:hint="default"/>
      </w:rPr>
    </w:lvl>
    <w:lvl w:ilvl="1">
      <w:start w:val="1"/>
      <w:numFmt w:val="bullet"/>
      <w:lvlText w:val=""/>
      <w:lvlJc w:val="left"/>
      <w:pPr>
        <w:ind w:left="568" w:hanging="284"/>
      </w:pPr>
      <w:rPr>
        <w:rFonts w:ascii="Symbol" w:hAnsi="Symbol" w:hint="default"/>
      </w:rPr>
    </w:lvl>
    <w:lvl w:ilvl="2">
      <w:start w:val="1"/>
      <w:numFmt w:val="bullet"/>
      <w:lvlText w:val="»"/>
      <w:lvlJc w:val="left"/>
      <w:pPr>
        <w:ind w:left="852" w:hanging="284"/>
      </w:pPr>
      <w:rPr>
        <w:rFonts w:ascii="Arial" w:hAnsi="Arial" w:hint="default"/>
      </w:rPr>
    </w:lvl>
    <w:lvl w:ilvl="3">
      <w:start w:val="1"/>
      <w:numFmt w:val="none"/>
      <w:lvlText w:val=""/>
      <w:lvlJc w:val="left"/>
      <w:pPr>
        <w:ind w:left="1136" w:hanging="284"/>
      </w:pPr>
      <w:rPr>
        <w:rFonts w:hint="default"/>
      </w:rPr>
    </w:lvl>
    <w:lvl w:ilvl="4">
      <w:start w:val="1"/>
      <w:numFmt w:val="none"/>
      <w:lvlText w:val=""/>
      <w:lvlJc w:val="left"/>
      <w:pPr>
        <w:ind w:left="1420" w:hanging="284"/>
      </w:pPr>
      <w:rPr>
        <w:rFonts w:hint="default"/>
      </w:rPr>
    </w:lvl>
    <w:lvl w:ilvl="5">
      <w:start w:val="1"/>
      <w:numFmt w:val="none"/>
      <w:lvlText w:val=""/>
      <w:lvlJc w:val="left"/>
      <w:pPr>
        <w:ind w:left="1704" w:hanging="284"/>
      </w:pPr>
      <w:rPr>
        <w:rFonts w:hint="default"/>
      </w:rPr>
    </w:lvl>
    <w:lvl w:ilvl="6">
      <w:start w:val="1"/>
      <w:numFmt w:val="none"/>
      <w:lvlText w:val=""/>
      <w:lvlJc w:val="left"/>
      <w:pPr>
        <w:ind w:left="1988" w:hanging="284"/>
      </w:pPr>
      <w:rPr>
        <w:rFonts w:hint="default"/>
      </w:rPr>
    </w:lvl>
    <w:lvl w:ilvl="7">
      <w:start w:val="1"/>
      <w:numFmt w:val="none"/>
      <w:lvlText w:val=""/>
      <w:lvlJc w:val="left"/>
      <w:pPr>
        <w:ind w:left="2272" w:hanging="284"/>
      </w:pPr>
      <w:rPr>
        <w:rFonts w:hint="default"/>
      </w:rPr>
    </w:lvl>
    <w:lvl w:ilvl="8">
      <w:start w:val="1"/>
      <w:numFmt w:val="none"/>
      <w:lvlText w:val=""/>
      <w:lvlJc w:val="left"/>
      <w:pPr>
        <w:ind w:left="2556" w:hanging="284"/>
      </w:pPr>
      <w:rPr>
        <w:rFonts w:hint="default"/>
      </w:rPr>
    </w:lvl>
  </w:abstractNum>
  <w:abstractNum w:abstractNumId="12" w15:restartNumberingAfterBreak="0">
    <w:nsid w:val="33E51464"/>
    <w:multiLevelType w:val="multilevel"/>
    <w:tmpl w:val="BC2EAD96"/>
    <w:numStyleLink w:val="BulletsStyle"/>
  </w:abstractNum>
  <w:abstractNum w:abstractNumId="13" w15:restartNumberingAfterBreak="0">
    <w:nsid w:val="34CB17B5"/>
    <w:multiLevelType w:val="multilevel"/>
    <w:tmpl w:val="BC102C32"/>
    <w:styleLink w:val="AppendixStyle"/>
    <w:lvl w:ilvl="0">
      <w:start w:val="1"/>
      <w:numFmt w:val="decimal"/>
      <w:pStyle w:val="AppendixHeading"/>
      <w:lvlText w:val="Appendix %1."/>
      <w:lvlJc w:val="left"/>
      <w:pPr>
        <w:ind w:left="851" w:hanging="851"/>
      </w:pPr>
      <w:rPr>
        <w:rFonts w:asciiTheme="majorHAnsi" w:hAnsiTheme="majorHAnsi" w:hint="default"/>
        <w:b/>
        <w:i w:val="0"/>
        <w:color w:val="FFFFFF" w:themeColor="background2"/>
        <w:sz w:val="36"/>
      </w:rPr>
    </w:lvl>
    <w:lvl w:ilvl="1">
      <w:start w:val="1"/>
      <w:numFmt w:val="decimal"/>
      <w:lvlText w:val="%1.%2"/>
      <w:lvlJc w:val="left"/>
      <w:pPr>
        <w:ind w:left="851" w:hanging="851"/>
      </w:pPr>
      <w:rPr>
        <w:rFonts w:ascii="Roboto Medium" w:hAnsi="Roboto Medium" w:hint="default"/>
        <w:b w:val="0"/>
        <w:i w:val="0"/>
        <w:color w:val="000000" w:themeColor="text1"/>
        <w:sz w:val="36"/>
      </w:rPr>
    </w:lvl>
    <w:lvl w:ilvl="2">
      <w:start w:val="1"/>
      <w:numFmt w:val="decimal"/>
      <w:lvlText w:val="%1.%2.%3"/>
      <w:lvlJc w:val="left"/>
      <w:pPr>
        <w:ind w:left="851" w:hanging="851"/>
      </w:pPr>
      <w:rPr>
        <w:rFonts w:asciiTheme="majorHAnsi" w:hAnsiTheme="majorHAnsi" w:hint="default"/>
        <w:b w:val="0"/>
        <w:i w:val="0"/>
        <w:color w:val="65328F" w:themeColor="accent1"/>
        <w:sz w:val="28"/>
      </w:rPr>
    </w:lvl>
    <w:lvl w:ilvl="3">
      <w:numFmt w:val="decimal"/>
      <w:lvlText w:val=""/>
      <w:lvlJc w:val="left"/>
      <w:pPr>
        <w:ind w:left="0" w:firstLine="0"/>
      </w:pPr>
      <w:rPr>
        <w:rFonts w:hint="default"/>
      </w:rPr>
    </w:lvl>
    <w:lvl w:ilvl="4">
      <w:numFmt w:val="decimal"/>
      <w:lvlText w:val=""/>
      <w:lvlJc w:val="left"/>
      <w:pPr>
        <w:ind w:left="0" w:firstLine="0"/>
      </w:pPr>
      <w:rPr>
        <w:rFonts w:hint="default"/>
      </w:rPr>
    </w:lvl>
    <w:lvl w:ilvl="5">
      <w:numFmt w:val="decimal"/>
      <w:lvlText w:val=""/>
      <w:lvlJc w:val="left"/>
      <w:pPr>
        <w:ind w:left="0" w:firstLine="0"/>
      </w:pPr>
      <w:rPr>
        <w:rFonts w:hint="default"/>
      </w:rPr>
    </w:lvl>
    <w:lvl w:ilvl="6">
      <w:numFmt w:val="decimal"/>
      <w:lvlText w:val=""/>
      <w:lvlJc w:val="left"/>
      <w:pPr>
        <w:ind w:left="0" w:firstLine="0"/>
      </w:pPr>
      <w:rPr>
        <w:rFonts w:hint="default"/>
      </w:rPr>
    </w:lvl>
    <w:lvl w:ilvl="7">
      <w:numFmt w:val="decimal"/>
      <w:lvlText w:val=""/>
      <w:lvlJc w:val="left"/>
      <w:pPr>
        <w:ind w:left="0" w:firstLine="0"/>
      </w:pPr>
      <w:rPr>
        <w:rFonts w:hint="default"/>
      </w:rPr>
    </w:lvl>
    <w:lvl w:ilvl="8">
      <w:numFmt w:val="decimal"/>
      <w:lvlText w:val=""/>
      <w:lvlJc w:val="left"/>
      <w:pPr>
        <w:ind w:left="0" w:firstLine="0"/>
      </w:pPr>
      <w:rPr>
        <w:rFonts w:hint="default"/>
      </w:rPr>
    </w:lvl>
  </w:abstractNum>
  <w:abstractNum w:abstractNumId="14" w15:restartNumberingAfterBreak="0">
    <w:nsid w:val="359C644B"/>
    <w:multiLevelType w:val="hybridMultilevel"/>
    <w:tmpl w:val="B79A2FEA"/>
    <w:lvl w:ilvl="0" w:tplc="6DA611DC">
      <w:numFmt w:val="bullet"/>
      <w:lvlText w:val="•"/>
      <w:lvlJc w:val="left"/>
      <w:pPr>
        <w:ind w:left="5615" w:hanging="400"/>
      </w:pPr>
      <w:rPr>
        <w:rFonts w:ascii="Verdana" w:eastAsia="Verdana" w:hAnsi="Verdana" w:cs="Verdana" w:hint="default"/>
        <w:b w:val="0"/>
        <w:bCs w:val="0"/>
        <w:i w:val="0"/>
        <w:iCs w:val="0"/>
        <w:color w:val="2A2D49"/>
        <w:spacing w:val="0"/>
        <w:w w:val="100"/>
        <w:sz w:val="36"/>
        <w:szCs w:val="36"/>
        <w:lang w:val="en-US" w:eastAsia="en-US" w:bidi="ar-SA"/>
      </w:rPr>
    </w:lvl>
    <w:lvl w:ilvl="1" w:tplc="72B6266E">
      <w:numFmt w:val="bullet"/>
      <w:lvlText w:val="•"/>
      <w:lvlJc w:val="left"/>
      <w:pPr>
        <w:ind w:left="6121" w:hanging="400"/>
      </w:pPr>
      <w:rPr>
        <w:rFonts w:hint="default"/>
        <w:lang w:val="en-US" w:eastAsia="en-US" w:bidi="ar-SA"/>
      </w:rPr>
    </w:lvl>
    <w:lvl w:ilvl="2" w:tplc="9908786A">
      <w:numFmt w:val="bullet"/>
      <w:lvlText w:val="•"/>
      <w:lvlJc w:val="left"/>
      <w:pPr>
        <w:ind w:left="6622" w:hanging="400"/>
      </w:pPr>
      <w:rPr>
        <w:rFonts w:hint="default"/>
        <w:lang w:val="en-US" w:eastAsia="en-US" w:bidi="ar-SA"/>
      </w:rPr>
    </w:lvl>
    <w:lvl w:ilvl="3" w:tplc="E68C4594">
      <w:numFmt w:val="bullet"/>
      <w:lvlText w:val="•"/>
      <w:lvlJc w:val="left"/>
      <w:pPr>
        <w:ind w:left="7123" w:hanging="400"/>
      </w:pPr>
      <w:rPr>
        <w:rFonts w:hint="default"/>
        <w:lang w:val="en-US" w:eastAsia="en-US" w:bidi="ar-SA"/>
      </w:rPr>
    </w:lvl>
    <w:lvl w:ilvl="4" w:tplc="CFFEC152">
      <w:numFmt w:val="bullet"/>
      <w:lvlText w:val="•"/>
      <w:lvlJc w:val="left"/>
      <w:pPr>
        <w:ind w:left="7624" w:hanging="400"/>
      </w:pPr>
      <w:rPr>
        <w:rFonts w:hint="default"/>
        <w:lang w:val="en-US" w:eastAsia="en-US" w:bidi="ar-SA"/>
      </w:rPr>
    </w:lvl>
    <w:lvl w:ilvl="5" w:tplc="0ED09CCE">
      <w:numFmt w:val="bullet"/>
      <w:lvlText w:val="•"/>
      <w:lvlJc w:val="left"/>
      <w:pPr>
        <w:ind w:left="8125" w:hanging="400"/>
      </w:pPr>
      <w:rPr>
        <w:rFonts w:hint="default"/>
        <w:lang w:val="en-US" w:eastAsia="en-US" w:bidi="ar-SA"/>
      </w:rPr>
    </w:lvl>
    <w:lvl w:ilvl="6" w:tplc="38E4D834">
      <w:numFmt w:val="bullet"/>
      <w:lvlText w:val="•"/>
      <w:lvlJc w:val="left"/>
      <w:pPr>
        <w:ind w:left="8626" w:hanging="400"/>
      </w:pPr>
      <w:rPr>
        <w:rFonts w:hint="default"/>
        <w:lang w:val="en-US" w:eastAsia="en-US" w:bidi="ar-SA"/>
      </w:rPr>
    </w:lvl>
    <w:lvl w:ilvl="7" w:tplc="C3F4088E">
      <w:numFmt w:val="bullet"/>
      <w:lvlText w:val="•"/>
      <w:lvlJc w:val="left"/>
      <w:pPr>
        <w:ind w:left="9127" w:hanging="400"/>
      </w:pPr>
      <w:rPr>
        <w:rFonts w:hint="default"/>
        <w:lang w:val="en-US" w:eastAsia="en-US" w:bidi="ar-SA"/>
      </w:rPr>
    </w:lvl>
    <w:lvl w:ilvl="8" w:tplc="686446B0">
      <w:numFmt w:val="bullet"/>
      <w:lvlText w:val="•"/>
      <w:lvlJc w:val="left"/>
      <w:pPr>
        <w:ind w:left="9628" w:hanging="400"/>
      </w:pPr>
      <w:rPr>
        <w:rFonts w:hint="default"/>
        <w:lang w:val="en-US" w:eastAsia="en-US" w:bidi="ar-SA"/>
      </w:rPr>
    </w:lvl>
  </w:abstractNum>
  <w:abstractNum w:abstractNumId="15" w15:restartNumberingAfterBreak="0">
    <w:nsid w:val="38FD002A"/>
    <w:multiLevelType w:val="hybridMultilevel"/>
    <w:tmpl w:val="A8EE3FB2"/>
    <w:lvl w:ilvl="0" w:tplc="B44AF8F8">
      <w:start w:val="1"/>
      <w:numFmt w:val="decimal"/>
      <w:lvlText w:val="%1."/>
      <w:lvlJc w:val="left"/>
      <w:pPr>
        <w:ind w:left="720" w:hanging="720"/>
      </w:pPr>
      <w:rPr>
        <w:rFonts w:ascii="Univers" w:hAnsi="Univers" w:hint="default"/>
        <w:b/>
        <w:i w:val="0"/>
        <w:color w:val="FFFFFF" w:themeColor="background2"/>
        <w:sz w:val="36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6" w15:restartNumberingAfterBreak="0">
    <w:nsid w:val="3A1F6C4C"/>
    <w:multiLevelType w:val="multilevel"/>
    <w:tmpl w:val="26FAA784"/>
    <w:styleLink w:val="HeadingList"/>
    <w:lvl w:ilvl="0">
      <w:start w:val="1"/>
      <w:numFmt w:val="decimal"/>
      <w:lvlText w:val="%1."/>
      <w:lvlJc w:val="left"/>
      <w:pPr>
        <w:ind w:left="737" w:hanging="737"/>
      </w:pPr>
      <w:rPr>
        <w:rFonts w:asciiTheme="majorHAnsi" w:hAnsiTheme="majorHAnsi" w:hint="default"/>
        <w:color w:val="65328F" w:themeColor="accent1"/>
      </w:rPr>
    </w:lvl>
    <w:lvl w:ilvl="1">
      <w:start w:val="1"/>
      <w:numFmt w:val="decimal"/>
      <w:lvlText w:val="%1.%2."/>
      <w:lvlJc w:val="left"/>
      <w:pPr>
        <w:ind w:left="737" w:hanging="737"/>
      </w:pPr>
      <w:rPr>
        <w:rFonts w:asciiTheme="majorHAnsi" w:hAnsiTheme="majorHAnsi" w:hint="default"/>
        <w:color w:val="65328F" w:themeColor="accent1"/>
      </w:rPr>
    </w:lvl>
    <w:lvl w:ilvl="2">
      <w:start w:val="1"/>
      <w:numFmt w:val="decimal"/>
      <w:lvlText w:val="%1.%2.%3."/>
      <w:lvlJc w:val="left"/>
      <w:pPr>
        <w:ind w:left="737" w:hanging="737"/>
      </w:pPr>
      <w:rPr>
        <w:rFonts w:asciiTheme="majorHAnsi" w:hAnsiTheme="majorHAnsi" w:hint="default"/>
        <w:color w:val="65328F" w:themeColor="accent1"/>
      </w:rPr>
    </w:lvl>
    <w:lvl w:ilvl="3">
      <w:start w:val="1"/>
      <w:numFmt w:val="none"/>
      <w:lvlText w:val=""/>
      <w:lvlJc w:val="left"/>
      <w:pPr>
        <w:ind w:left="1440" w:hanging="360"/>
      </w:pPr>
      <w:rPr>
        <w:rFonts w:hint="default"/>
      </w:rPr>
    </w:lvl>
    <w:lvl w:ilvl="4">
      <w:start w:val="1"/>
      <w:numFmt w:val="none"/>
      <w:lvlText w:val=""/>
      <w:lvlJc w:val="left"/>
      <w:pPr>
        <w:ind w:left="1800" w:hanging="360"/>
      </w:pPr>
      <w:rPr>
        <w:rFonts w:hint="default"/>
      </w:rPr>
    </w:lvl>
    <w:lvl w:ilvl="5">
      <w:start w:val="1"/>
      <w:numFmt w:val="none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none"/>
      <w:lvlText w:val=""/>
      <w:lvlJc w:val="left"/>
      <w:pPr>
        <w:ind w:left="2520" w:hanging="360"/>
      </w:pPr>
      <w:rPr>
        <w:rFonts w:hint="default"/>
      </w:rPr>
    </w:lvl>
    <w:lvl w:ilvl="7">
      <w:start w:val="1"/>
      <w:numFmt w:val="none"/>
      <w:lvlText w:val=""/>
      <w:lvlJc w:val="left"/>
      <w:pPr>
        <w:ind w:left="2880" w:hanging="360"/>
      </w:pPr>
      <w:rPr>
        <w:rFonts w:hint="default"/>
      </w:rPr>
    </w:lvl>
    <w:lvl w:ilvl="8">
      <w:start w:val="1"/>
      <w:numFmt w:val="none"/>
      <w:lvlText w:val=""/>
      <w:lvlJc w:val="left"/>
      <w:pPr>
        <w:ind w:left="3240" w:hanging="360"/>
      </w:pPr>
      <w:rPr>
        <w:rFonts w:hint="default"/>
      </w:rPr>
    </w:lvl>
  </w:abstractNum>
  <w:abstractNum w:abstractNumId="17" w15:restartNumberingAfterBreak="0">
    <w:nsid w:val="411506EA"/>
    <w:multiLevelType w:val="hybridMultilevel"/>
    <w:tmpl w:val="7BDADE98"/>
    <w:lvl w:ilvl="0" w:tplc="3F26FE56">
      <w:start w:val="1"/>
      <w:numFmt w:val="bullet"/>
      <w:pStyle w:val="BoxListBullet"/>
      <w:lvlText w:val=""/>
      <w:lvlJc w:val="left"/>
      <w:pPr>
        <w:ind w:left="720" w:hanging="360"/>
      </w:pPr>
      <w:rPr>
        <w:rFonts w:ascii="Symbol" w:hAnsi="Symbol" w:hint="default"/>
        <w:b w:val="0"/>
        <w:i w:val="0"/>
        <w:color w:val="000000" w:themeColor="text1"/>
        <w:sz w:val="16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4314167D"/>
    <w:multiLevelType w:val="multilevel"/>
    <w:tmpl w:val="F29CF010"/>
    <w:styleLink w:val="Numbers"/>
    <w:lvl w:ilvl="0">
      <w:start w:val="1"/>
      <w:numFmt w:val="decimal"/>
      <w:pStyle w:val="ListNumber"/>
      <w:lvlText w:val="%1."/>
      <w:lvlJc w:val="left"/>
      <w:pPr>
        <w:ind w:left="340" w:hanging="340"/>
      </w:pPr>
      <w:rPr>
        <w:rFonts w:asciiTheme="minorHAnsi" w:hAnsiTheme="minorHAnsi" w:hint="default"/>
        <w:b w:val="0"/>
        <w:i w:val="0"/>
        <w:color w:val="000000" w:themeColor="text1"/>
        <w:sz w:val="24"/>
      </w:rPr>
    </w:lvl>
    <w:lvl w:ilvl="1">
      <w:start w:val="1"/>
      <w:numFmt w:val="lowerLetter"/>
      <w:pStyle w:val="ListNumber2"/>
      <w:lvlText w:val="%2."/>
      <w:lvlJc w:val="left"/>
      <w:pPr>
        <w:ind w:left="680" w:hanging="340"/>
      </w:pPr>
      <w:rPr>
        <w:rFonts w:asciiTheme="minorHAnsi" w:hAnsiTheme="minorHAnsi" w:hint="default"/>
        <w:b w:val="0"/>
        <w:i w:val="0"/>
        <w:color w:val="000000" w:themeColor="text1"/>
        <w:sz w:val="24"/>
      </w:rPr>
    </w:lvl>
    <w:lvl w:ilvl="2">
      <w:start w:val="1"/>
      <w:numFmt w:val="lowerRoman"/>
      <w:pStyle w:val="ListNumber3"/>
      <w:lvlText w:val="%3."/>
      <w:lvlJc w:val="left"/>
      <w:pPr>
        <w:ind w:left="1021" w:hanging="341"/>
      </w:pPr>
      <w:rPr>
        <w:rFonts w:asciiTheme="minorHAnsi" w:hAnsiTheme="minorHAnsi" w:hint="default"/>
        <w:b w:val="0"/>
        <w:i w:val="0"/>
        <w:caps w:val="0"/>
        <w:strike w:val="0"/>
        <w:dstrike w:val="0"/>
        <w:vanish w:val="0"/>
        <w:color w:val="000000" w:themeColor="text1"/>
        <w:sz w:val="24"/>
        <w:vertAlign w:val="baseline"/>
      </w:rPr>
    </w:lvl>
    <w:lvl w:ilvl="3">
      <w:start w:val="1"/>
      <w:numFmt w:val="decimal"/>
      <w:lvlText w:val="(%4)"/>
      <w:lvlJc w:val="left"/>
      <w:pPr>
        <w:ind w:left="851" w:hanging="284"/>
      </w:pPr>
      <w:rPr>
        <w:rFonts w:hint="default"/>
      </w:rPr>
    </w:lvl>
    <w:lvl w:ilvl="4">
      <w:start w:val="1"/>
      <w:numFmt w:val="lowerLetter"/>
      <w:lvlText w:val="(%5)"/>
      <w:lvlJc w:val="left"/>
      <w:pPr>
        <w:tabs>
          <w:tab w:val="num" w:pos="8507"/>
        </w:tabs>
        <w:ind w:left="2157" w:hanging="284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8791"/>
        </w:tabs>
        <w:ind w:left="2441" w:hanging="284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9075"/>
        </w:tabs>
        <w:ind w:left="2725" w:hanging="284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9359"/>
        </w:tabs>
        <w:ind w:left="3009" w:hanging="284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9643"/>
        </w:tabs>
        <w:ind w:left="3293" w:hanging="284"/>
      </w:pPr>
      <w:rPr>
        <w:rFonts w:hint="default"/>
      </w:rPr>
    </w:lvl>
  </w:abstractNum>
  <w:abstractNum w:abstractNumId="19" w15:restartNumberingAfterBreak="0">
    <w:nsid w:val="4A294FF8"/>
    <w:multiLevelType w:val="multilevel"/>
    <w:tmpl w:val="589CB0DA"/>
    <w:styleLink w:val="ObjectiveHeading"/>
    <w:lvl w:ilvl="0">
      <w:start w:val="1"/>
      <w:numFmt w:val="decimal"/>
      <w:pStyle w:val="ObjectiveHeading0"/>
      <w:lvlText w:val="%1."/>
      <w:lvlJc w:val="left"/>
      <w:pPr>
        <w:ind w:left="567" w:hanging="567"/>
      </w:pPr>
      <w:rPr>
        <w:rFonts w:ascii="Univers" w:hAnsi="Univers" w:hint="default"/>
        <w:b/>
        <w:i w:val="0"/>
        <w:color w:val="FFFFFF" w:themeColor="background2"/>
        <w:sz w:val="36"/>
      </w:rPr>
    </w:lvl>
    <w:lvl w:ilvl="1">
      <w:start w:val="1"/>
      <w:numFmt w:val="lowerLetter"/>
      <w:lvlText w:val="%2."/>
      <w:lvlJc w:val="left"/>
      <w:pPr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0" w15:restartNumberingAfterBreak="0">
    <w:nsid w:val="4A3354AE"/>
    <w:multiLevelType w:val="multilevel"/>
    <w:tmpl w:val="73749F80"/>
    <w:styleLink w:val="NumberedBulletStyle"/>
    <w:lvl w:ilvl="0">
      <w:start w:val="1"/>
      <w:numFmt w:val="decimal"/>
      <w:pStyle w:val="NumberedBullet"/>
      <w:lvlText w:val="%1."/>
      <w:lvlJc w:val="left"/>
      <w:pPr>
        <w:ind w:left="425" w:hanging="425"/>
      </w:pPr>
      <w:rPr>
        <w:rFonts w:asciiTheme="minorHAnsi" w:hAnsiTheme="minorHAnsi" w:hint="default"/>
        <w:b w:val="0"/>
        <w:i w:val="0"/>
        <w:color w:val="000000" w:themeColor="text1"/>
        <w:sz w:val="22"/>
      </w:rPr>
    </w:lvl>
    <w:lvl w:ilvl="1">
      <w:start w:val="1"/>
      <w:numFmt w:val="decimal"/>
      <w:pStyle w:val="NumberedBullet2"/>
      <w:lvlText w:val="%1.%2."/>
      <w:lvlJc w:val="left"/>
      <w:pPr>
        <w:ind w:left="851" w:hanging="426"/>
      </w:pPr>
      <w:rPr>
        <w:rFonts w:asciiTheme="minorHAnsi" w:hAnsiTheme="minorHAnsi" w:hint="default"/>
        <w:b w:val="0"/>
        <w:i w:val="0"/>
        <w:color w:val="000000" w:themeColor="text1"/>
        <w:sz w:val="22"/>
      </w:rPr>
    </w:lvl>
    <w:lvl w:ilvl="2">
      <w:start w:val="1"/>
      <w:numFmt w:val="decimal"/>
      <w:pStyle w:val="NumberedBullet3"/>
      <w:lvlText w:val="%1.%2.%3."/>
      <w:lvlJc w:val="left"/>
      <w:pPr>
        <w:ind w:left="1276" w:hanging="425"/>
      </w:pPr>
      <w:rPr>
        <w:rFonts w:asciiTheme="minorHAnsi" w:hAnsiTheme="minorHAnsi" w:hint="default"/>
        <w:b w:val="0"/>
        <w:i w:val="0"/>
        <w:color w:val="000000" w:themeColor="text1"/>
        <w:sz w:val="22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1" w15:restartNumberingAfterBreak="0">
    <w:nsid w:val="4D4211B1"/>
    <w:multiLevelType w:val="multilevel"/>
    <w:tmpl w:val="F29CF010"/>
    <w:numStyleLink w:val="Numbers"/>
  </w:abstractNum>
  <w:abstractNum w:abstractNumId="22" w15:restartNumberingAfterBreak="0">
    <w:nsid w:val="4E8B78D3"/>
    <w:multiLevelType w:val="multilevel"/>
    <w:tmpl w:val="B5D2BAB0"/>
    <w:name w:val="NSW list Bullet"/>
    <w:lvl w:ilvl="0">
      <w:start w:val="1"/>
      <w:numFmt w:val="bullet"/>
      <w:lvlText w:val=""/>
      <w:lvlJc w:val="left"/>
      <w:pPr>
        <w:ind w:left="852" w:firstLine="0"/>
      </w:pPr>
      <w:rPr>
        <w:rFonts w:ascii="Symbol" w:hAnsi="Symbol" w:hint="default"/>
        <w:color w:val="auto"/>
      </w:rPr>
    </w:lvl>
    <w:lvl w:ilvl="1">
      <w:start w:val="1"/>
      <w:numFmt w:val="bullet"/>
      <w:lvlText w:val="–"/>
      <w:lvlJc w:val="left"/>
      <w:pPr>
        <w:ind w:left="1135" w:firstLine="0"/>
      </w:pPr>
      <w:rPr>
        <w:rFonts w:ascii="Arial" w:hAnsi="Arial" w:hint="default"/>
        <w:color w:val="auto"/>
      </w:rPr>
    </w:lvl>
    <w:lvl w:ilvl="2">
      <w:start w:val="1"/>
      <w:numFmt w:val="bullet"/>
      <w:lvlRestart w:val="1"/>
      <w:lvlText w:val="»"/>
      <w:lvlJc w:val="left"/>
      <w:pPr>
        <w:ind w:left="1419" w:firstLine="0"/>
      </w:pPr>
      <w:rPr>
        <w:rFonts w:ascii="Arial" w:hAnsi="Arial" w:hint="default"/>
        <w:color w:val="auto"/>
      </w:rPr>
    </w:lvl>
    <w:lvl w:ilvl="3">
      <w:start w:val="1"/>
      <w:numFmt w:val="decimal"/>
      <w:lvlText w:val="(%4)"/>
      <w:lvlJc w:val="left"/>
      <w:pPr>
        <w:ind w:left="2008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2368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728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088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448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808" w:hanging="360"/>
      </w:pPr>
      <w:rPr>
        <w:rFonts w:hint="default"/>
      </w:rPr>
    </w:lvl>
  </w:abstractNum>
  <w:abstractNum w:abstractNumId="23" w15:restartNumberingAfterBreak="0">
    <w:nsid w:val="4F4A1EBF"/>
    <w:multiLevelType w:val="multilevel"/>
    <w:tmpl w:val="82129208"/>
    <w:styleLink w:val="Bullets"/>
    <w:lvl w:ilvl="0">
      <w:start w:val="1"/>
      <w:numFmt w:val="bullet"/>
      <w:lvlText w:val=""/>
      <w:lvlJc w:val="left"/>
      <w:pPr>
        <w:ind w:left="284" w:hanging="284"/>
      </w:pPr>
      <w:rPr>
        <w:rFonts w:ascii="Symbol" w:hAnsi="Symbol" w:hint="default"/>
        <w:b w:val="0"/>
        <w:i w:val="0"/>
        <w:color w:val="404040" w:themeColor="text2"/>
        <w:sz w:val="18"/>
      </w:rPr>
    </w:lvl>
    <w:lvl w:ilvl="1">
      <w:start w:val="1"/>
      <w:numFmt w:val="bullet"/>
      <w:lvlText w:val=""/>
      <w:lvlJc w:val="left"/>
      <w:pPr>
        <w:ind w:left="567" w:hanging="283"/>
      </w:pPr>
      <w:rPr>
        <w:rFonts w:ascii="Wingdings" w:hAnsi="Wingdings" w:hint="default"/>
        <w:b w:val="0"/>
        <w:i w:val="0"/>
        <w:color w:val="404040" w:themeColor="text2"/>
        <w:sz w:val="18"/>
      </w:rPr>
    </w:lvl>
    <w:lvl w:ilvl="2">
      <w:start w:val="1"/>
      <w:numFmt w:val="bullet"/>
      <w:lvlText w:val="—"/>
      <w:lvlJc w:val="left"/>
      <w:pPr>
        <w:ind w:left="851" w:hanging="284"/>
      </w:pPr>
      <w:rPr>
        <w:rFonts w:ascii="Arial" w:hAnsi="Arial" w:hint="default"/>
        <w:b w:val="0"/>
        <w:i w:val="0"/>
        <w:color w:val="404040" w:themeColor="text2"/>
        <w:sz w:val="18"/>
      </w:rPr>
    </w:lvl>
    <w:lvl w:ilvl="3">
      <w:start w:val="1"/>
      <w:numFmt w:val="decimal"/>
      <w:lvlText w:val="(%4)"/>
      <w:lvlJc w:val="left"/>
      <w:pPr>
        <w:tabs>
          <w:tab w:val="num" w:pos="1589"/>
        </w:tabs>
        <w:ind w:left="1873" w:hanging="284"/>
      </w:pPr>
      <w:rPr>
        <w:rFonts w:hint="default"/>
      </w:rPr>
    </w:lvl>
    <w:lvl w:ilvl="4">
      <w:start w:val="1"/>
      <w:numFmt w:val="lowerLetter"/>
      <w:lvlText w:val="(%5)"/>
      <w:lvlJc w:val="left"/>
      <w:pPr>
        <w:tabs>
          <w:tab w:val="num" w:pos="1873"/>
        </w:tabs>
        <w:ind w:left="2157" w:hanging="284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57"/>
        </w:tabs>
        <w:ind w:left="2441" w:hanging="284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441"/>
        </w:tabs>
        <w:ind w:left="2725" w:hanging="284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725"/>
        </w:tabs>
        <w:ind w:left="3009" w:hanging="284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009"/>
        </w:tabs>
        <w:ind w:left="3293" w:hanging="284"/>
      </w:pPr>
      <w:rPr>
        <w:rFonts w:hint="default"/>
      </w:rPr>
    </w:lvl>
  </w:abstractNum>
  <w:abstractNum w:abstractNumId="24" w15:restartNumberingAfterBreak="0">
    <w:nsid w:val="51A1561B"/>
    <w:multiLevelType w:val="multilevel"/>
    <w:tmpl w:val="09241662"/>
    <w:lvl w:ilvl="0">
      <w:start w:val="1"/>
      <w:numFmt w:val="decimal"/>
      <w:lvlText w:val="%1."/>
      <w:lvlJc w:val="left"/>
      <w:pPr>
        <w:ind w:left="720" w:hanging="360"/>
      </w:pPr>
      <w:rPr>
        <w:rFonts w:ascii="Univers" w:hAnsi="Univers" w:hint="default"/>
        <w:b/>
        <w:i w:val="0"/>
        <w:color w:val="FFFFFF" w:themeColor="background2"/>
        <w:sz w:val="36"/>
      </w:rPr>
    </w:lvl>
    <w:lvl w:ilvl="1">
      <w:start w:val="1"/>
      <w:numFmt w:val="lowerLetter"/>
      <w:lvlText w:val="%2."/>
      <w:lvlJc w:val="left"/>
      <w:pPr>
        <w:ind w:left="1440" w:hanging="360"/>
      </w:pPr>
    </w:lvl>
    <w:lvl w:ilvl="2">
      <w:start w:val="1"/>
      <w:numFmt w:val="lowerRoman"/>
      <w:lvlText w:val="%3."/>
      <w:lvlJc w:val="right"/>
      <w:pPr>
        <w:ind w:left="2160" w:hanging="180"/>
      </w:pPr>
    </w:lvl>
    <w:lvl w:ilvl="3">
      <w:start w:val="1"/>
      <w:numFmt w:val="decimal"/>
      <w:lvlText w:val="%4."/>
      <w:lvlJc w:val="left"/>
      <w:pPr>
        <w:ind w:left="2880" w:hanging="360"/>
      </w:pPr>
    </w:lvl>
    <w:lvl w:ilvl="4">
      <w:start w:val="1"/>
      <w:numFmt w:val="lowerLetter"/>
      <w:lvlText w:val="%5."/>
      <w:lvlJc w:val="left"/>
      <w:pPr>
        <w:ind w:left="3600" w:hanging="360"/>
      </w:pPr>
    </w:lvl>
    <w:lvl w:ilvl="5">
      <w:start w:val="1"/>
      <w:numFmt w:val="lowerRoman"/>
      <w:lvlText w:val="%6."/>
      <w:lvlJc w:val="right"/>
      <w:pPr>
        <w:ind w:left="4320" w:hanging="180"/>
      </w:pPr>
    </w:lvl>
    <w:lvl w:ilvl="6">
      <w:start w:val="1"/>
      <w:numFmt w:val="decimal"/>
      <w:lvlText w:val="%7."/>
      <w:lvlJc w:val="left"/>
      <w:pPr>
        <w:ind w:left="5040" w:hanging="360"/>
      </w:pPr>
    </w:lvl>
    <w:lvl w:ilvl="7">
      <w:start w:val="1"/>
      <w:numFmt w:val="lowerLetter"/>
      <w:lvlText w:val="%8."/>
      <w:lvlJc w:val="left"/>
      <w:pPr>
        <w:ind w:left="5760" w:hanging="360"/>
      </w:pPr>
    </w:lvl>
    <w:lvl w:ilvl="8">
      <w:start w:val="1"/>
      <w:numFmt w:val="lowerRoman"/>
      <w:lvlText w:val="%9."/>
      <w:lvlJc w:val="right"/>
      <w:pPr>
        <w:ind w:left="6480" w:hanging="180"/>
      </w:pPr>
    </w:lvl>
  </w:abstractNum>
  <w:abstractNum w:abstractNumId="25" w15:restartNumberingAfterBreak="0">
    <w:nsid w:val="52F42F79"/>
    <w:multiLevelType w:val="multilevel"/>
    <w:tmpl w:val="277AC3FA"/>
    <w:styleLink w:val="BodyTextnumberedStyles"/>
    <w:lvl w:ilvl="0">
      <w:start w:val="1"/>
      <w:numFmt w:val="decimal"/>
      <w:pStyle w:val="BodyTextNumbered"/>
      <w:lvlText w:val="(%1)"/>
      <w:lvlJc w:val="left"/>
      <w:pPr>
        <w:ind w:left="425" w:hanging="425"/>
      </w:pPr>
      <w:rPr>
        <w:rFonts w:asciiTheme="minorHAnsi" w:hAnsiTheme="minorHAnsi" w:hint="default"/>
        <w:b w:val="0"/>
        <w:i w:val="0"/>
        <w:color w:val="000000" w:themeColor="text1"/>
        <w:sz w:val="22"/>
      </w:rPr>
    </w:lvl>
    <w:lvl w:ilvl="1">
      <w:start w:val="1"/>
      <w:numFmt w:val="lowerLetter"/>
      <w:pStyle w:val="BodyTextNumbered2"/>
      <w:lvlText w:val="(%2)"/>
      <w:lvlJc w:val="left"/>
      <w:pPr>
        <w:ind w:left="851" w:hanging="426"/>
      </w:pPr>
      <w:rPr>
        <w:rFonts w:asciiTheme="minorHAnsi" w:hAnsiTheme="minorHAnsi" w:hint="default"/>
        <w:b w:val="0"/>
        <w:i w:val="0"/>
        <w:color w:val="000000" w:themeColor="text1"/>
        <w:sz w:val="22"/>
      </w:rPr>
    </w:lvl>
    <w:lvl w:ilvl="2">
      <w:start w:val="1"/>
      <w:numFmt w:val="lowerRoman"/>
      <w:pStyle w:val="BodyTextNumbered3"/>
      <w:lvlText w:val="(%3)"/>
      <w:lvlJc w:val="left"/>
      <w:pPr>
        <w:ind w:left="1276" w:hanging="425"/>
      </w:pPr>
      <w:rPr>
        <w:rFonts w:asciiTheme="minorHAnsi" w:hAnsiTheme="minorHAnsi" w:hint="default"/>
        <w:b w:val="0"/>
        <w:i w:val="0"/>
        <w:color w:val="000000" w:themeColor="text1"/>
        <w:sz w:val="22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54992E4A"/>
    <w:multiLevelType w:val="multilevel"/>
    <w:tmpl w:val="0C090023"/>
    <w:styleLink w:val="ArticleSection"/>
    <w:lvl w:ilvl="0">
      <w:start w:val="1"/>
      <w:numFmt w:val="upperRoman"/>
      <w:lvlText w:val="Article %1."/>
      <w:lvlJc w:val="left"/>
      <w:pPr>
        <w:ind w:left="0" w:firstLine="0"/>
      </w:pPr>
      <w:rPr>
        <w:rFonts w:asciiTheme="minorHAnsi" w:hAnsiTheme="minorHAnsi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</w:lvl>
    <w:lvl w:ilvl="2">
      <w:start w:val="1"/>
      <w:numFmt w:val="lowerLetter"/>
      <w:lvlText w:val="(%3)"/>
      <w:lvlJc w:val="left"/>
      <w:pPr>
        <w:ind w:left="720" w:hanging="432"/>
      </w:pPr>
    </w:lvl>
    <w:lvl w:ilvl="3">
      <w:start w:val="1"/>
      <w:numFmt w:val="lowerRoman"/>
      <w:lvlText w:val="(%4)"/>
      <w:lvlJc w:val="right"/>
      <w:pPr>
        <w:ind w:left="864" w:hanging="144"/>
      </w:pPr>
    </w:lvl>
    <w:lvl w:ilvl="4">
      <w:start w:val="1"/>
      <w:numFmt w:val="decimal"/>
      <w:lvlText w:val="%5)"/>
      <w:lvlJc w:val="left"/>
      <w:pPr>
        <w:ind w:left="1008" w:hanging="432"/>
      </w:pPr>
    </w:lvl>
    <w:lvl w:ilvl="5">
      <w:start w:val="1"/>
      <w:numFmt w:val="lowerLetter"/>
      <w:lvlText w:val="%6)"/>
      <w:lvlJc w:val="left"/>
      <w:pPr>
        <w:ind w:left="1152" w:hanging="432"/>
      </w:pPr>
    </w:lvl>
    <w:lvl w:ilvl="6">
      <w:start w:val="1"/>
      <w:numFmt w:val="lowerRoman"/>
      <w:lvlText w:val="%7)"/>
      <w:lvlJc w:val="right"/>
      <w:pPr>
        <w:ind w:left="1296" w:hanging="288"/>
      </w:pPr>
    </w:lvl>
    <w:lvl w:ilvl="7">
      <w:start w:val="1"/>
      <w:numFmt w:val="lowerLetter"/>
      <w:lvlText w:val="%8."/>
      <w:lvlJc w:val="left"/>
      <w:pPr>
        <w:ind w:left="1440" w:hanging="432"/>
      </w:pPr>
    </w:lvl>
    <w:lvl w:ilvl="8">
      <w:start w:val="1"/>
      <w:numFmt w:val="lowerRoman"/>
      <w:lvlText w:val="%9."/>
      <w:lvlJc w:val="right"/>
      <w:pPr>
        <w:ind w:left="1584" w:hanging="144"/>
      </w:pPr>
    </w:lvl>
  </w:abstractNum>
  <w:abstractNum w:abstractNumId="27" w15:restartNumberingAfterBreak="0">
    <w:nsid w:val="57870B84"/>
    <w:multiLevelType w:val="multilevel"/>
    <w:tmpl w:val="BC2EAD96"/>
    <w:numStyleLink w:val="BulletsStyle"/>
  </w:abstractNum>
  <w:abstractNum w:abstractNumId="28" w15:restartNumberingAfterBreak="0">
    <w:nsid w:val="5A9B38C0"/>
    <w:multiLevelType w:val="multilevel"/>
    <w:tmpl w:val="0C09001D"/>
    <w:styleLink w:val="1ai"/>
    <w:lvl w:ilvl="0">
      <w:start w:val="1"/>
      <w:numFmt w:val="decimal"/>
      <w:lvlText w:val="%1)"/>
      <w:lvlJc w:val="left"/>
      <w:pPr>
        <w:ind w:left="360" w:hanging="360"/>
      </w:pPr>
      <w:rPr>
        <w:rFonts w:asciiTheme="minorHAnsi" w:hAnsiTheme="minorHAnsi"/>
      </w:r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29" w15:restartNumberingAfterBreak="0">
    <w:nsid w:val="62396066"/>
    <w:multiLevelType w:val="multilevel"/>
    <w:tmpl w:val="BC2EAD96"/>
    <w:numStyleLink w:val="BulletsStyle"/>
  </w:abstractNum>
  <w:abstractNum w:abstractNumId="30" w15:restartNumberingAfterBreak="0">
    <w:nsid w:val="66E947AC"/>
    <w:multiLevelType w:val="multilevel"/>
    <w:tmpl w:val="2B8E2F66"/>
    <w:styleLink w:val="NumberedHeadings"/>
    <w:lvl w:ilvl="0">
      <w:start w:val="1"/>
      <w:numFmt w:val="decimal"/>
      <w:lvlText w:val="%1."/>
      <w:lvlJc w:val="left"/>
      <w:pPr>
        <w:ind w:left="851" w:hanging="851"/>
      </w:pPr>
      <w:rPr>
        <w:rFonts w:asciiTheme="majorHAnsi" w:hAnsiTheme="majorHAnsi" w:hint="default"/>
        <w:b/>
        <w:i w:val="0"/>
        <w:color w:val="D83D0E" w:themeColor="accent2"/>
        <w:sz w:val="36"/>
      </w:rPr>
    </w:lvl>
    <w:lvl w:ilvl="1">
      <w:start w:val="1"/>
      <w:numFmt w:val="decimal"/>
      <w:lvlText w:val="%1.%2"/>
      <w:lvlJc w:val="left"/>
      <w:pPr>
        <w:ind w:left="851" w:hanging="851"/>
      </w:pPr>
      <w:rPr>
        <w:rFonts w:asciiTheme="minorHAnsi" w:hAnsiTheme="minorHAnsi" w:hint="default"/>
        <w:b w:val="0"/>
        <w:i w:val="0"/>
        <w:color w:val="7F7F7F" w:themeColor="accent3"/>
        <w:sz w:val="32"/>
      </w:rPr>
    </w:lvl>
    <w:lvl w:ilvl="2">
      <w:start w:val="1"/>
      <w:numFmt w:val="decimal"/>
      <w:lvlText w:val="%1.%2.%3"/>
      <w:lvlJc w:val="left"/>
      <w:pPr>
        <w:ind w:left="851" w:hanging="851"/>
      </w:pPr>
      <w:rPr>
        <w:rFonts w:asciiTheme="majorHAnsi" w:hAnsiTheme="majorHAnsi" w:hint="default"/>
        <w:b w:val="0"/>
        <w:i w:val="0"/>
        <w:color w:val="000000" w:themeColor="text1"/>
        <w:sz w:val="28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31" w15:restartNumberingAfterBreak="0">
    <w:nsid w:val="6B2B2D97"/>
    <w:multiLevelType w:val="multilevel"/>
    <w:tmpl w:val="BC102C32"/>
    <w:numStyleLink w:val="AppendixStyle"/>
  </w:abstractNum>
  <w:abstractNum w:abstractNumId="32" w15:restartNumberingAfterBreak="0">
    <w:nsid w:val="6EB565AA"/>
    <w:multiLevelType w:val="multilevel"/>
    <w:tmpl w:val="BC2EAD96"/>
    <w:numStyleLink w:val="BulletsStyle"/>
  </w:abstractNum>
  <w:abstractNum w:abstractNumId="33" w15:restartNumberingAfterBreak="0">
    <w:nsid w:val="6FCA698D"/>
    <w:multiLevelType w:val="multilevel"/>
    <w:tmpl w:val="0C09001F"/>
    <w:styleLink w:val="111111"/>
    <w:lvl w:ilvl="0">
      <w:start w:val="1"/>
      <w:numFmt w:val="decimal"/>
      <w:lvlText w:val="%1."/>
      <w:lvlJc w:val="left"/>
      <w:pPr>
        <w:ind w:left="360" w:hanging="360"/>
      </w:pPr>
      <w:rPr>
        <w:rFonts w:asciiTheme="minorHAnsi" w:hAnsiTheme="minorHAnsi"/>
      </w:r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34" w15:restartNumberingAfterBreak="0">
    <w:nsid w:val="722010FB"/>
    <w:multiLevelType w:val="hybridMultilevel"/>
    <w:tmpl w:val="39CC96D0"/>
    <w:lvl w:ilvl="0" w:tplc="1122C326">
      <w:start w:val="1"/>
      <w:numFmt w:val="bullet"/>
      <w:pStyle w:val="TableBullet"/>
      <w:lvlText w:val="·"/>
      <w:lvlJc w:val="left"/>
      <w:pPr>
        <w:ind w:left="360" w:hanging="360"/>
      </w:pPr>
      <w:rPr>
        <w:rFonts w:ascii="Symbol" w:hAnsi="Symbol" w:cs="Times New Roman" w:hint="default"/>
        <w:b w:val="0"/>
        <w:i w:val="0"/>
        <w:color w:val="000000" w:themeColor="text1"/>
        <w:sz w:val="16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5" w15:restartNumberingAfterBreak="0">
    <w:nsid w:val="76DA48E7"/>
    <w:multiLevelType w:val="multilevel"/>
    <w:tmpl w:val="A998DA46"/>
    <w:styleLink w:val="NumberedHeadings0"/>
    <w:lvl w:ilvl="0">
      <w:start w:val="1"/>
      <w:numFmt w:val="decimal"/>
      <w:lvlText w:val="%1."/>
      <w:lvlJc w:val="left"/>
      <w:pPr>
        <w:ind w:left="737" w:hanging="737"/>
      </w:pPr>
      <w:rPr>
        <w:rFonts w:asciiTheme="majorHAnsi" w:hAnsiTheme="majorHAnsi" w:hint="default"/>
        <w:b w:val="0"/>
        <w:i w:val="0"/>
        <w:color w:val="65328F" w:themeColor="accent1"/>
        <w:sz w:val="52"/>
      </w:rPr>
    </w:lvl>
    <w:lvl w:ilvl="1">
      <w:start w:val="1"/>
      <w:numFmt w:val="decimal"/>
      <w:lvlText w:val="%1.%2."/>
      <w:lvlJc w:val="left"/>
      <w:pPr>
        <w:ind w:left="737" w:hanging="737"/>
      </w:pPr>
      <w:rPr>
        <w:rFonts w:asciiTheme="majorHAnsi" w:hAnsiTheme="majorHAnsi" w:hint="default"/>
        <w:b w:val="0"/>
        <w:i w:val="0"/>
        <w:color w:val="D83D0E" w:themeColor="accent2"/>
        <w:sz w:val="32"/>
      </w:rPr>
    </w:lvl>
    <w:lvl w:ilvl="2">
      <w:start w:val="1"/>
      <w:numFmt w:val="decimal"/>
      <w:lvlText w:val="%1.%2.%3."/>
      <w:lvlJc w:val="left"/>
      <w:pPr>
        <w:ind w:left="737" w:hanging="737"/>
      </w:pPr>
      <w:rPr>
        <w:rFonts w:asciiTheme="majorHAnsi" w:hAnsiTheme="majorHAnsi" w:hint="default"/>
        <w:b w:val="0"/>
        <w:i w:val="0"/>
        <w:color w:val="65328F" w:themeColor="accent1"/>
        <w:sz w:val="28"/>
      </w:rPr>
    </w:lvl>
    <w:lvl w:ilvl="3">
      <w:start w:val="1"/>
      <w:numFmt w:val="decimal"/>
      <w:lvlText w:val="%1.%2.%3.%4."/>
      <w:lvlJc w:val="left"/>
      <w:pPr>
        <w:ind w:left="737" w:hanging="737"/>
      </w:pPr>
      <w:rPr>
        <w:rFonts w:asciiTheme="majorHAnsi" w:hAnsiTheme="majorHAnsi" w:hint="default"/>
        <w:b w:val="0"/>
        <w:i w:val="0"/>
        <w:color w:val="000000" w:themeColor="text1"/>
        <w:sz w:val="24"/>
      </w:rPr>
    </w:lvl>
    <w:lvl w:ilvl="4">
      <w:start w:val="1"/>
      <w:numFmt w:val="none"/>
      <w:lvlText w:val=""/>
      <w:lvlJc w:val="left"/>
      <w:pPr>
        <w:ind w:left="1871" w:hanging="431"/>
      </w:pPr>
      <w:rPr>
        <w:rFonts w:hint="default"/>
      </w:rPr>
    </w:lvl>
    <w:lvl w:ilvl="5">
      <w:start w:val="1"/>
      <w:numFmt w:val="none"/>
      <w:lvlText w:val="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36" w15:restartNumberingAfterBreak="0">
    <w:nsid w:val="77100379"/>
    <w:multiLevelType w:val="hybridMultilevel"/>
    <w:tmpl w:val="DCEAADFA"/>
    <w:lvl w:ilvl="0" w:tplc="F022E790">
      <w:numFmt w:val="bullet"/>
      <w:lvlText w:val="•"/>
      <w:lvlJc w:val="left"/>
      <w:pPr>
        <w:ind w:left="1089" w:hanging="400"/>
      </w:pPr>
      <w:rPr>
        <w:rFonts w:ascii="Verdana" w:eastAsia="Verdana" w:hAnsi="Verdana" w:cs="Verdana" w:hint="default"/>
        <w:b w:val="0"/>
        <w:bCs w:val="0"/>
        <w:i w:val="0"/>
        <w:iCs w:val="0"/>
        <w:color w:val="2A2D49"/>
        <w:spacing w:val="0"/>
        <w:w w:val="100"/>
        <w:sz w:val="36"/>
        <w:szCs w:val="36"/>
        <w:lang w:val="en-US" w:eastAsia="en-US" w:bidi="ar-SA"/>
      </w:rPr>
    </w:lvl>
    <w:lvl w:ilvl="1" w:tplc="1C5E9576">
      <w:numFmt w:val="bullet"/>
      <w:lvlText w:val="•"/>
      <w:lvlJc w:val="left"/>
      <w:pPr>
        <w:ind w:left="5077" w:hanging="400"/>
      </w:pPr>
      <w:rPr>
        <w:rFonts w:ascii="Verdana" w:eastAsia="Verdana" w:hAnsi="Verdana" w:cs="Verdana" w:hint="default"/>
        <w:b w:val="0"/>
        <w:bCs w:val="0"/>
        <w:i w:val="0"/>
        <w:iCs w:val="0"/>
        <w:color w:val="2A2D49"/>
        <w:spacing w:val="0"/>
        <w:w w:val="100"/>
        <w:sz w:val="36"/>
        <w:szCs w:val="36"/>
        <w:lang w:val="en-US" w:eastAsia="en-US" w:bidi="ar-SA"/>
      </w:rPr>
    </w:lvl>
    <w:lvl w:ilvl="2" w:tplc="7C16C480">
      <w:numFmt w:val="bullet"/>
      <w:lvlText w:val="•"/>
      <w:lvlJc w:val="left"/>
      <w:pPr>
        <w:ind w:left="5696" w:hanging="400"/>
      </w:pPr>
      <w:rPr>
        <w:rFonts w:hint="default"/>
        <w:lang w:val="en-US" w:eastAsia="en-US" w:bidi="ar-SA"/>
      </w:rPr>
    </w:lvl>
    <w:lvl w:ilvl="3" w:tplc="E0C44E24">
      <w:numFmt w:val="bullet"/>
      <w:lvlText w:val="•"/>
      <w:lvlJc w:val="left"/>
      <w:pPr>
        <w:ind w:left="6313" w:hanging="400"/>
      </w:pPr>
      <w:rPr>
        <w:rFonts w:hint="default"/>
        <w:lang w:val="en-US" w:eastAsia="en-US" w:bidi="ar-SA"/>
      </w:rPr>
    </w:lvl>
    <w:lvl w:ilvl="4" w:tplc="4ED24E56">
      <w:numFmt w:val="bullet"/>
      <w:lvlText w:val="•"/>
      <w:lvlJc w:val="left"/>
      <w:pPr>
        <w:ind w:left="6930" w:hanging="400"/>
      </w:pPr>
      <w:rPr>
        <w:rFonts w:hint="default"/>
        <w:lang w:val="en-US" w:eastAsia="en-US" w:bidi="ar-SA"/>
      </w:rPr>
    </w:lvl>
    <w:lvl w:ilvl="5" w:tplc="8F869B3C">
      <w:numFmt w:val="bullet"/>
      <w:lvlText w:val="•"/>
      <w:lvlJc w:val="left"/>
      <w:pPr>
        <w:ind w:left="7546" w:hanging="400"/>
      </w:pPr>
      <w:rPr>
        <w:rFonts w:hint="default"/>
        <w:lang w:val="en-US" w:eastAsia="en-US" w:bidi="ar-SA"/>
      </w:rPr>
    </w:lvl>
    <w:lvl w:ilvl="6" w:tplc="DA08E1B6">
      <w:numFmt w:val="bullet"/>
      <w:lvlText w:val="•"/>
      <w:lvlJc w:val="left"/>
      <w:pPr>
        <w:ind w:left="8163" w:hanging="400"/>
      </w:pPr>
      <w:rPr>
        <w:rFonts w:hint="default"/>
        <w:lang w:val="en-US" w:eastAsia="en-US" w:bidi="ar-SA"/>
      </w:rPr>
    </w:lvl>
    <w:lvl w:ilvl="7" w:tplc="BF329AEE">
      <w:numFmt w:val="bullet"/>
      <w:lvlText w:val="•"/>
      <w:lvlJc w:val="left"/>
      <w:pPr>
        <w:ind w:left="8780" w:hanging="400"/>
      </w:pPr>
      <w:rPr>
        <w:rFonts w:hint="default"/>
        <w:lang w:val="en-US" w:eastAsia="en-US" w:bidi="ar-SA"/>
      </w:rPr>
    </w:lvl>
    <w:lvl w:ilvl="8" w:tplc="23B2C6EA">
      <w:numFmt w:val="bullet"/>
      <w:lvlText w:val="•"/>
      <w:lvlJc w:val="left"/>
      <w:pPr>
        <w:ind w:left="9397" w:hanging="400"/>
      </w:pPr>
      <w:rPr>
        <w:rFonts w:hint="default"/>
        <w:lang w:val="en-US" w:eastAsia="en-US" w:bidi="ar-SA"/>
      </w:rPr>
    </w:lvl>
  </w:abstractNum>
  <w:abstractNum w:abstractNumId="37" w15:restartNumberingAfterBreak="0">
    <w:nsid w:val="77A7138B"/>
    <w:multiLevelType w:val="multilevel"/>
    <w:tmpl w:val="188E4174"/>
    <w:numStyleLink w:val="HeadingNumbers"/>
  </w:abstractNum>
  <w:abstractNum w:abstractNumId="38" w15:restartNumberingAfterBreak="0">
    <w:nsid w:val="7BF7046E"/>
    <w:multiLevelType w:val="multilevel"/>
    <w:tmpl w:val="F29CF010"/>
    <w:numStyleLink w:val="Numbers"/>
  </w:abstractNum>
  <w:abstractNum w:abstractNumId="39" w15:restartNumberingAfterBreak="0">
    <w:nsid w:val="7F6813B0"/>
    <w:multiLevelType w:val="multilevel"/>
    <w:tmpl w:val="188E4174"/>
    <w:styleLink w:val="HeadingNumbers"/>
    <w:lvl w:ilvl="0">
      <w:start w:val="1"/>
      <w:numFmt w:val="decimal"/>
      <w:lvlText w:val="%1."/>
      <w:lvlJc w:val="left"/>
      <w:pPr>
        <w:ind w:left="680" w:hanging="680"/>
      </w:pPr>
      <w:rPr>
        <w:rFonts w:asciiTheme="majorHAnsi" w:hAnsiTheme="majorHAnsi" w:hint="default"/>
        <w:b/>
        <w:i w:val="0"/>
        <w:caps/>
        <w:color w:val="65328F" w:themeColor="accent1"/>
        <w:sz w:val="28"/>
      </w:rPr>
    </w:lvl>
    <w:lvl w:ilvl="1">
      <w:start w:val="1"/>
      <w:numFmt w:val="decimal"/>
      <w:lvlText w:val="%1.%2"/>
      <w:lvlJc w:val="left"/>
      <w:pPr>
        <w:ind w:left="680" w:hanging="680"/>
      </w:pPr>
      <w:rPr>
        <w:rFonts w:ascii="Univers" w:hAnsi="Univers" w:hint="default"/>
        <w:b/>
        <w:i w:val="0"/>
        <w:color w:val="404040" w:themeColor="text2"/>
        <w:sz w:val="20"/>
      </w:rPr>
    </w:lvl>
    <w:lvl w:ilvl="2">
      <w:start w:val="1"/>
      <w:numFmt w:val="decimal"/>
      <w:lvlText w:val="%1.%2.%3"/>
      <w:lvlJc w:val="left"/>
      <w:pPr>
        <w:ind w:left="680" w:hanging="680"/>
      </w:pPr>
      <w:rPr>
        <w:rFonts w:asciiTheme="majorHAnsi" w:hAnsiTheme="majorHAnsi" w:hint="default"/>
        <w:b/>
        <w:i w:val="0"/>
        <w:caps/>
        <w:color w:val="FFFFFF" w:themeColor="background2"/>
        <w:sz w:val="20"/>
      </w:rPr>
    </w:lvl>
    <w:lvl w:ilvl="3">
      <w:start w:val="1"/>
      <w:numFmt w:val="decimal"/>
      <w:lvlText w:val="%1.%2.%3.%4"/>
      <w:lvlJc w:val="left"/>
      <w:pPr>
        <w:ind w:left="680" w:hanging="680"/>
      </w:pPr>
      <w:rPr>
        <w:rFonts w:asciiTheme="minorHAnsi" w:hAnsiTheme="minorHAnsi" w:hint="default"/>
        <w:b/>
        <w:i w:val="0"/>
        <w:caps/>
        <w:color w:val="404040" w:themeColor="text2"/>
        <w:sz w:val="20"/>
      </w:rPr>
    </w:lvl>
    <w:lvl w:ilvl="4">
      <w:numFmt w:val="decimal"/>
      <w:lvlText w:val=""/>
      <w:lvlJc w:val="left"/>
      <w:pPr>
        <w:ind w:left="0" w:firstLine="0"/>
      </w:pPr>
      <w:rPr>
        <w:rFonts w:hint="default"/>
      </w:rPr>
    </w:lvl>
    <w:lvl w:ilvl="5">
      <w:numFmt w:val="decimal"/>
      <w:lvlText w:val=""/>
      <w:lvlJc w:val="left"/>
      <w:pPr>
        <w:ind w:left="0" w:firstLine="0"/>
      </w:pPr>
      <w:rPr>
        <w:rFonts w:hint="default"/>
      </w:rPr>
    </w:lvl>
    <w:lvl w:ilvl="6">
      <w:numFmt w:val="decimal"/>
      <w:lvlText w:val=""/>
      <w:lvlJc w:val="left"/>
      <w:pPr>
        <w:ind w:left="0" w:firstLine="0"/>
      </w:pPr>
      <w:rPr>
        <w:rFonts w:hint="default"/>
      </w:rPr>
    </w:lvl>
    <w:lvl w:ilvl="7">
      <w:numFmt w:val="decimal"/>
      <w:lvlText w:val=""/>
      <w:lvlJc w:val="left"/>
      <w:pPr>
        <w:ind w:left="0" w:firstLine="0"/>
      </w:pPr>
      <w:rPr>
        <w:rFonts w:hint="default"/>
      </w:rPr>
    </w:lvl>
    <w:lvl w:ilvl="8">
      <w:numFmt w:val="decimal"/>
      <w:lvlText w:val=""/>
      <w:lvlJc w:val="left"/>
      <w:pPr>
        <w:ind w:left="0" w:firstLine="0"/>
      </w:pPr>
      <w:rPr>
        <w:rFonts w:hint="default"/>
      </w:rPr>
    </w:lvl>
  </w:abstractNum>
  <w:num w:numId="1" w16cid:durableId="1976371938">
    <w:abstractNumId w:val="28"/>
  </w:num>
  <w:num w:numId="2" w16cid:durableId="1421828783">
    <w:abstractNumId w:val="33"/>
  </w:num>
  <w:num w:numId="3" w16cid:durableId="924455219">
    <w:abstractNumId w:val="26"/>
  </w:num>
  <w:num w:numId="4" w16cid:durableId="8145819">
    <w:abstractNumId w:val="16"/>
  </w:num>
  <w:num w:numId="5" w16cid:durableId="1935043804">
    <w:abstractNumId w:val="11"/>
  </w:num>
  <w:num w:numId="6" w16cid:durableId="1532452615">
    <w:abstractNumId w:val="23"/>
  </w:num>
  <w:num w:numId="7" w16cid:durableId="1898588451">
    <w:abstractNumId w:val="18"/>
  </w:num>
  <w:num w:numId="8" w16cid:durableId="983848062">
    <w:abstractNumId w:val="30"/>
  </w:num>
  <w:num w:numId="9" w16cid:durableId="194080551">
    <w:abstractNumId w:val="35"/>
  </w:num>
  <w:num w:numId="10" w16cid:durableId="2024166019">
    <w:abstractNumId w:val="8"/>
  </w:num>
  <w:num w:numId="11" w16cid:durableId="2124497634">
    <w:abstractNumId w:val="39"/>
  </w:num>
  <w:num w:numId="12" w16cid:durableId="1785346077">
    <w:abstractNumId w:val="39"/>
  </w:num>
  <w:num w:numId="13" w16cid:durableId="1022440377">
    <w:abstractNumId w:val="13"/>
  </w:num>
  <w:num w:numId="14" w16cid:durableId="988435812">
    <w:abstractNumId w:val="10"/>
  </w:num>
  <w:num w:numId="15" w16cid:durableId="422797658">
    <w:abstractNumId w:val="4"/>
  </w:num>
  <w:num w:numId="16" w16cid:durableId="995574081">
    <w:abstractNumId w:val="20"/>
  </w:num>
  <w:num w:numId="17" w16cid:durableId="1383208082">
    <w:abstractNumId w:val="25"/>
  </w:num>
  <w:num w:numId="18" w16cid:durableId="654719767">
    <w:abstractNumId w:val="2"/>
  </w:num>
  <w:num w:numId="19" w16cid:durableId="2106270163">
    <w:abstractNumId w:val="3"/>
  </w:num>
  <w:num w:numId="20" w16cid:durableId="393092543">
    <w:abstractNumId w:val="1"/>
  </w:num>
  <w:num w:numId="21" w16cid:durableId="358355396">
    <w:abstractNumId w:val="0"/>
  </w:num>
  <w:num w:numId="22" w16cid:durableId="498084787">
    <w:abstractNumId w:val="5"/>
  </w:num>
  <w:num w:numId="23" w16cid:durableId="1153183473">
    <w:abstractNumId w:val="34"/>
  </w:num>
  <w:num w:numId="24" w16cid:durableId="512032830">
    <w:abstractNumId w:val="18"/>
  </w:num>
  <w:num w:numId="25" w16cid:durableId="864712908">
    <w:abstractNumId w:val="8"/>
  </w:num>
  <w:num w:numId="26" w16cid:durableId="2008287880">
    <w:abstractNumId w:val="39"/>
  </w:num>
  <w:num w:numId="27" w16cid:durableId="1026564008">
    <w:abstractNumId w:val="13"/>
  </w:num>
  <w:num w:numId="28" w16cid:durableId="707493237">
    <w:abstractNumId w:val="17"/>
  </w:num>
  <w:num w:numId="29" w16cid:durableId="2011563492">
    <w:abstractNumId w:val="7"/>
  </w:num>
  <w:num w:numId="30" w16cid:durableId="283122014">
    <w:abstractNumId w:val="4"/>
  </w:num>
  <w:num w:numId="31" w16cid:durableId="781416173">
    <w:abstractNumId w:val="20"/>
  </w:num>
  <w:num w:numId="32" w16cid:durableId="1798379127">
    <w:abstractNumId w:val="25"/>
  </w:num>
  <w:num w:numId="33" w16cid:durableId="1976057721">
    <w:abstractNumId w:val="15"/>
  </w:num>
  <w:num w:numId="34" w16cid:durableId="2115129295">
    <w:abstractNumId w:val="31"/>
  </w:num>
  <w:num w:numId="35" w16cid:durableId="356740269">
    <w:abstractNumId w:val="37"/>
  </w:num>
  <w:num w:numId="36" w16cid:durableId="707920055">
    <w:abstractNumId w:val="24"/>
  </w:num>
  <w:num w:numId="37" w16cid:durableId="487936713">
    <w:abstractNumId w:val="19"/>
  </w:num>
  <w:num w:numId="38" w16cid:durableId="1594436379">
    <w:abstractNumId w:val="19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9" w16cid:durableId="1028947159">
    <w:abstractNumId w:val="19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 w16cid:durableId="1494103499">
    <w:abstractNumId w:val="19"/>
  </w:num>
  <w:num w:numId="41" w16cid:durableId="1479375225">
    <w:abstractNumId w:val="27"/>
  </w:num>
  <w:num w:numId="42" w16cid:durableId="1876456556">
    <w:abstractNumId w:val="6"/>
  </w:num>
  <w:num w:numId="43" w16cid:durableId="2137946138">
    <w:abstractNumId w:val="21"/>
  </w:num>
  <w:num w:numId="44" w16cid:durableId="1601258080">
    <w:abstractNumId w:val="9"/>
  </w:num>
  <w:num w:numId="45" w16cid:durableId="2044478947">
    <w:abstractNumId w:val="29"/>
  </w:num>
  <w:num w:numId="46" w16cid:durableId="1056008611">
    <w:abstractNumId w:val="32"/>
  </w:num>
  <w:num w:numId="47" w16cid:durableId="583611803">
    <w:abstractNumId w:val="12"/>
  </w:num>
  <w:num w:numId="48" w16cid:durableId="1832939430">
    <w:abstractNumId w:val="38"/>
  </w:num>
  <w:num w:numId="49" w16cid:durableId="702485388">
    <w:abstractNumId w:val="36"/>
  </w:num>
  <w:num w:numId="50" w16cid:durableId="528564922">
    <w:abstractNumId w:val="14"/>
  </w:num>
  <w:numIdMacAtCleanup w:val="33"/>
</w:numbering>
</file>

<file path=word/settings.xml><?xml version="1.0" encoding="utf-8"?>
<w:settings xmlns:mc="http://schemas.openxmlformats.org/markup-compatibility/2006" xmlns:m="http://schemas.openxmlformats.org/officeDocument/2006/math" xmlns:r="http://schemas.openxmlformats.org/officeDocument/2006/relationships" xmlns:sl="http://schemas.openxmlformats.org/schemaLibrary/2006/main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mc:Ignorable="w14 w15 w16se w16cid w16 w16cex w16sdtdh w16sdtfl w16du">
  <w:zoom w:percent="120"/>
  <w:proofState w:spelling="clean" w:grammar="clean"/>
  <w:attachedTemplate r:id="rId1"/>
  <w:defaultTabStop w:val="720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2338B"/>
    <w:rsid w:val="00000C8B"/>
    <w:rsid w:val="0000286A"/>
    <w:rsid w:val="0000298F"/>
    <w:rsid w:val="00002B40"/>
    <w:rsid w:val="00003630"/>
    <w:rsid w:val="000036D2"/>
    <w:rsid w:val="000044A0"/>
    <w:rsid w:val="00005224"/>
    <w:rsid w:val="000068F7"/>
    <w:rsid w:val="00007C2C"/>
    <w:rsid w:val="00007CE9"/>
    <w:rsid w:val="000111D3"/>
    <w:rsid w:val="0001166E"/>
    <w:rsid w:val="00013278"/>
    <w:rsid w:val="00013748"/>
    <w:rsid w:val="0001574C"/>
    <w:rsid w:val="000232FD"/>
    <w:rsid w:val="00024ABE"/>
    <w:rsid w:val="00024C46"/>
    <w:rsid w:val="00025BC1"/>
    <w:rsid w:val="00026C1B"/>
    <w:rsid w:val="000270AE"/>
    <w:rsid w:val="00027179"/>
    <w:rsid w:val="00030341"/>
    <w:rsid w:val="00030759"/>
    <w:rsid w:val="00031C21"/>
    <w:rsid w:val="00032047"/>
    <w:rsid w:val="00032DF9"/>
    <w:rsid w:val="00034E1C"/>
    <w:rsid w:val="00034E58"/>
    <w:rsid w:val="00035815"/>
    <w:rsid w:val="00036FD8"/>
    <w:rsid w:val="00037557"/>
    <w:rsid w:val="000379B8"/>
    <w:rsid w:val="0004015B"/>
    <w:rsid w:val="00040A81"/>
    <w:rsid w:val="000435A2"/>
    <w:rsid w:val="00045B29"/>
    <w:rsid w:val="00045E20"/>
    <w:rsid w:val="00052A06"/>
    <w:rsid w:val="00053966"/>
    <w:rsid w:val="00053BA4"/>
    <w:rsid w:val="00054C84"/>
    <w:rsid w:val="00054CDA"/>
    <w:rsid w:val="000551ED"/>
    <w:rsid w:val="00055D51"/>
    <w:rsid w:val="00055FC0"/>
    <w:rsid w:val="00057197"/>
    <w:rsid w:val="00057494"/>
    <w:rsid w:val="00057FCB"/>
    <w:rsid w:val="000616DC"/>
    <w:rsid w:val="00061732"/>
    <w:rsid w:val="000621E7"/>
    <w:rsid w:val="00062AD7"/>
    <w:rsid w:val="00063DAC"/>
    <w:rsid w:val="0006404F"/>
    <w:rsid w:val="00065C3F"/>
    <w:rsid w:val="00070883"/>
    <w:rsid w:val="00072B8D"/>
    <w:rsid w:val="00074CBA"/>
    <w:rsid w:val="00075852"/>
    <w:rsid w:val="00075D39"/>
    <w:rsid w:val="00076195"/>
    <w:rsid w:val="000771AF"/>
    <w:rsid w:val="00077D71"/>
    <w:rsid w:val="00077DC8"/>
    <w:rsid w:val="00082DA8"/>
    <w:rsid w:val="00083151"/>
    <w:rsid w:val="00083246"/>
    <w:rsid w:val="00083CB4"/>
    <w:rsid w:val="00084E2D"/>
    <w:rsid w:val="0008617C"/>
    <w:rsid w:val="00087FBE"/>
    <w:rsid w:val="0009116E"/>
    <w:rsid w:val="0009118F"/>
    <w:rsid w:val="000913A3"/>
    <w:rsid w:val="00092CA3"/>
    <w:rsid w:val="00093195"/>
    <w:rsid w:val="00094784"/>
    <w:rsid w:val="000955D1"/>
    <w:rsid w:val="000965E3"/>
    <w:rsid w:val="000975C1"/>
    <w:rsid w:val="000A0203"/>
    <w:rsid w:val="000A0C20"/>
    <w:rsid w:val="000A183B"/>
    <w:rsid w:val="000A37FB"/>
    <w:rsid w:val="000A5889"/>
    <w:rsid w:val="000A5AF4"/>
    <w:rsid w:val="000A712C"/>
    <w:rsid w:val="000A72A8"/>
    <w:rsid w:val="000B0F6E"/>
    <w:rsid w:val="000B19DA"/>
    <w:rsid w:val="000B1DA3"/>
    <w:rsid w:val="000B462E"/>
    <w:rsid w:val="000B47C7"/>
    <w:rsid w:val="000B61AB"/>
    <w:rsid w:val="000B6CB9"/>
    <w:rsid w:val="000B7385"/>
    <w:rsid w:val="000B7A79"/>
    <w:rsid w:val="000C2B4F"/>
    <w:rsid w:val="000C2FFB"/>
    <w:rsid w:val="000C3E0C"/>
    <w:rsid w:val="000C470C"/>
    <w:rsid w:val="000C4DF8"/>
    <w:rsid w:val="000C61E5"/>
    <w:rsid w:val="000C7FB2"/>
    <w:rsid w:val="000D0297"/>
    <w:rsid w:val="000D1551"/>
    <w:rsid w:val="000D3F86"/>
    <w:rsid w:val="000D45DE"/>
    <w:rsid w:val="000D462C"/>
    <w:rsid w:val="000D4855"/>
    <w:rsid w:val="000D5892"/>
    <w:rsid w:val="000E08F9"/>
    <w:rsid w:val="000E1935"/>
    <w:rsid w:val="000E1D1F"/>
    <w:rsid w:val="000E1D83"/>
    <w:rsid w:val="000E2DA0"/>
    <w:rsid w:val="000E3049"/>
    <w:rsid w:val="000E42FD"/>
    <w:rsid w:val="000E5104"/>
    <w:rsid w:val="000E5230"/>
    <w:rsid w:val="000E709A"/>
    <w:rsid w:val="000F00D9"/>
    <w:rsid w:val="000F08C3"/>
    <w:rsid w:val="000F2402"/>
    <w:rsid w:val="000F28B4"/>
    <w:rsid w:val="000F2DE2"/>
    <w:rsid w:val="000F3149"/>
    <w:rsid w:val="000F37E3"/>
    <w:rsid w:val="000F3D62"/>
    <w:rsid w:val="000F4F58"/>
    <w:rsid w:val="000F50D0"/>
    <w:rsid w:val="000F5C76"/>
    <w:rsid w:val="000F683F"/>
    <w:rsid w:val="000F7FAF"/>
    <w:rsid w:val="00100454"/>
    <w:rsid w:val="001005AC"/>
    <w:rsid w:val="00100982"/>
    <w:rsid w:val="001010A0"/>
    <w:rsid w:val="00101576"/>
    <w:rsid w:val="00101860"/>
    <w:rsid w:val="001019A1"/>
    <w:rsid w:val="001020BD"/>
    <w:rsid w:val="00102ABA"/>
    <w:rsid w:val="00103692"/>
    <w:rsid w:val="00104FA9"/>
    <w:rsid w:val="00105922"/>
    <w:rsid w:val="00106D42"/>
    <w:rsid w:val="00107541"/>
    <w:rsid w:val="001077B2"/>
    <w:rsid w:val="0010791B"/>
    <w:rsid w:val="001100D1"/>
    <w:rsid w:val="0011040E"/>
    <w:rsid w:val="00110802"/>
    <w:rsid w:val="0011398D"/>
    <w:rsid w:val="00113DAB"/>
    <w:rsid w:val="001141A4"/>
    <w:rsid w:val="001141AE"/>
    <w:rsid w:val="00116250"/>
    <w:rsid w:val="00116EEC"/>
    <w:rsid w:val="0011711C"/>
    <w:rsid w:val="00117F14"/>
    <w:rsid w:val="001206BD"/>
    <w:rsid w:val="00121694"/>
    <w:rsid w:val="00121AE4"/>
    <w:rsid w:val="00124714"/>
    <w:rsid w:val="00124B3E"/>
    <w:rsid w:val="001270C1"/>
    <w:rsid w:val="00127BAE"/>
    <w:rsid w:val="001302A7"/>
    <w:rsid w:val="0013103A"/>
    <w:rsid w:val="001312D6"/>
    <w:rsid w:val="001314C5"/>
    <w:rsid w:val="001333C0"/>
    <w:rsid w:val="00133511"/>
    <w:rsid w:val="00134839"/>
    <w:rsid w:val="00134FBB"/>
    <w:rsid w:val="0013671F"/>
    <w:rsid w:val="00136A27"/>
    <w:rsid w:val="00136A2D"/>
    <w:rsid w:val="00136A74"/>
    <w:rsid w:val="00136E4E"/>
    <w:rsid w:val="0014132D"/>
    <w:rsid w:val="00143C3B"/>
    <w:rsid w:val="00144389"/>
    <w:rsid w:val="00147D09"/>
    <w:rsid w:val="00154484"/>
    <w:rsid w:val="00155BEC"/>
    <w:rsid w:val="00157E37"/>
    <w:rsid w:val="00160491"/>
    <w:rsid w:val="00161AC6"/>
    <w:rsid w:val="00162154"/>
    <w:rsid w:val="00162275"/>
    <w:rsid w:val="00162425"/>
    <w:rsid w:val="00162777"/>
    <w:rsid w:val="00163D07"/>
    <w:rsid w:val="001640A1"/>
    <w:rsid w:val="001652D7"/>
    <w:rsid w:val="0016584F"/>
    <w:rsid w:val="00170752"/>
    <w:rsid w:val="001708F4"/>
    <w:rsid w:val="00170DAF"/>
    <w:rsid w:val="001724BC"/>
    <w:rsid w:val="0017337C"/>
    <w:rsid w:val="0017358E"/>
    <w:rsid w:val="001737F5"/>
    <w:rsid w:val="00174DD0"/>
    <w:rsid w:val="0017526C"/>
    <w:rsid w:val="00175465"/>
    <w:rsid w:val="00175679"/>
    <w:rsid w:val="00175E64"/>
    <w:rsid w:val="00176786"/>
    <w:rsid w:val="00176FD4"/>
    <w:rsid w:val="0017710E"/>
    <w:rsid w:val="0017731E"/>
    <w:rsid w:val="00177731"/>
    <w:rsid w:val="001807CA"/>
    <w:rsid w:val="00182D1F"/>
    <w:rsid w:val="001836F6"/>
    <w:rsid w:val="00184200"/>
    <w:rsid w:val="00185409"/>
    <w:rsid w:val="00186AFB"/>
    <w:rsid w:val="00190510"/>
    <w:rsid w:val="00190A11"/>
    <w:rsid w:val="00192BEA"/>
    <w:rsid w:val="00193582"/>
    <w:rsid w:val="001935FF"/>
    <w:rsid w:val="00193A30"/>
    <w:rsid w:val="0019584F"/>
    <w:rsid w:val="00196B82"/>
    <w:rsid w:val="00196C26"/>
    <w:rsid w:val="001A03A7"/>
    <w:rsid w:val="001A11D1"/>
    <w:rsid w:val="001A14D8"/>
    <w:rsid w:val="001A1637"/>
    <w:rsid w:val="001A2B2A"/>
    <w:rsid w:val="001A2BAB"/>
    <w:rsid w:val="001A30E8"/>
    <w:rsid w:val="001A3362"/>
    <w:rsid w:val="001A33B7"/>
    <w:rsid w:val="001A5A98"/>
    <w:rsid w:val="001A639A"/>
    <w:rsid w:val="001A69A2"/>
    <w:rsid w:val="001A6AE6"/>
    <w:rsid w:val="001A6F4A"/>
    <w:rsid w:val="001A7694"/>
    <w:rsid w:val="001A76AA"/>
    <w:rsid w:val="001B310A"/>
    <w:rsid w:val="001B38D8"/>
    <w:rsid w:val="001B52A0"/>
    <w:rsid w:val="001B5F65"/>
    <w:rsid w:val="001B6BA6"/>
    <w:rsid w:val="001B6CCB"/>
    <w:rsid w:val="001B747C"/>
    <w:rsid w:val="001B7B5E"/>
    <w:rsid w:val="001B7CDA"/>
    <w:rsid w:val="001B7E2B"/>
    <w:rsid w:val="001C0AE1"/>
    <w:rsid w:val="001C0C6B"/>
    <w:rsid w:val="001C1E69"/>
    <w:rsid w:val="001C35E9"/>
    <w:rsid w:val="001C511E"/>
    <w:rsid w:val="001C51AC"/>
    <w:rsid w:val="001D0B96"/>
    <w:rsid w:val="001D0E78"/>
    <w:rsid w:val="001D11F8"/>
    <w:rsid w:val="001D3CBE"/>
    <w:rsid w:val="001D741B"/>
    <w:rsid w:val="001D7549"/>
    <w:rsid w:val="001D7BE0"/>
    <w:rsid w:val="001E0198"/>
    <w:rsid w:val="001E0E78"/>
    <w:rsid w:val="001E1404"/>
    <w:rsid w:val="001E15F5"/>
    <w:rsid w:val="001E197C"/>
    <w:rsid w:val="001E2A98"/>
    <w:rsid w:val="001E3099"/>
    <w:rsid w:val="001E3732"/>
    <w:rsid w:val="001E3DB5"/>
    <w:rsid w:val="001E5FC4"/>
    <w:rsid w:val="001E79E0"/>
    <w:rsid w:val="001E7E7B"/>
    <w:rsid w:val="001F0823"/>
    <w:rsid w:val="001F1007"/>
    <w:rsid w:val="001F3913"/>
    <w:rsid w:val="001F435C"/>
    <w:rsid w:val="001F4C7F"/>
    <w:rsid w:val="001F6C35"/>
    <w:rsid w:val="0020292B"/>
    <w:rsid w:val="00202B37"/>
    <w:rsid w:val="002033DF"/>
    <w:rsid w:val="002039DC"/>
    <w:rsid w:val="00205972"/>
    <w:rsid w:val="0020679D"/>
    <w:rsid w:val="00206A27"/>
    <w:rsid w:val="00207019"/>
    <w:rsid w:val="00211E67"/>
    <w:rsid w:val="00215A55"/>
    <w:rsid w:val="00216CF7"/>
    <w:rsid w:val="00216EDE"/>
    <w:rsid w:val="00222191"/>
    <w:rsid w:val="002267EE"/>
    <w:rsid w:val="0023022E"/>
    <w:rsid w:val="0023065D"/>
    <w:rsid w:val="00230F57"/>
    <w:rsid w:val="00231A11"/>
    <w:rsid w:val="00231ED4"/>
    <w:rsid w:val="00232FB9"/>
    <w:rsid w:val="002347AA"/>
    <w:rsid w:val="00235040"/>
    <w:rsid w:val="002374D4"/>
    <w:rsid w:val="00240131"/>
    <w:rsid w:val="0024035F"/>
    <w:rsid w:val="002418F1"/>
    <w:rsid w:val="00243C09"/>
    <w:rsid w:val="00244191"/>
    <w:rsid w:val="00244791"/>
    <w:rsid w:val="00244B56"/>
    <w:rsid w:val="00244BE9"/>
    <w:rsid w:val="002466C0"/>
    <w:rsid w:val="0024675B"/>
    <w:rsid w:val="00246C10"/>
    <w:rsid w:val="002477A5"/>
    <w:rsid w:val="00250E24"/>
    <w:rsid w:val="00252EA1"/>
    <w:rsid w:val="002538A4"/>
    <w:rsid w:val="002564EB"/>
    <w:rsid w:val="00256BBA"/>
    <w:rsid w:val="002575EC"/>
    <w:rsid w:val="00257752"/>
    <w:rsid w:val="00263425"/>
    <w:rsid w:val="00263835"/>
    <w:rsid w:val="0026399B"/>
    <w:rsid w:val="0026402B"/>
    <w:rsid w:val="002654B5"/>
    <w:rsid w:val="00265B25"/>
    <w:rsid w:val="0026633C"/>
    <w:rsid w:val="002665E3"/>
    <w:rsid w:val="00267270"/>
    <w:rsid w:val="002677C8"/>
    <w:rsid w:val="0027079E"/>
    <w:rsid w:val="00271DAE"/>
    <w:rsid w:val="00272518"/>
    <w:rsid w:val="0027299A"/>
    <w:rsid w:val="00272D19"/>
    <w:rsid w:val="00272E43"/>
    <w:rsid w:val="002731AE"/>
    <w:rsid w:val="00273CB3"/>
    <w:rsid w:val="002750CE"/>
    <w:rsid w:val="00275546"/>
    <w:rsid w:val="00276707"/>
    <w:rsid w:val="0028049D"/>
    <w:rsid w:val="002815F6"/>
    <w:rsid w:val="002817B0"/>
    <w:rsid w:val="0028524F"/>
    <w:rsid w:val="00285549"/>
    <w:rsid w:val="0028568D"/>
    <w:rsid w:val="00285821"/>
    <w:rsid w:val="00286A37"/>
    <w:rsid w:val="00286EB4"/>
    <w:rsid w:val="00286F8A"/>
    <w:rsid w:val="00287E17"/>
    <w:rsid w:val="002901B8"/>
    <w:rsid w:val="00290222"/>
    <w:rsid w:val="00290CF8"/>
    <w:rsid w:val="00291A57"/>
    <w:rsid w:val="00292A0A"/>
    <w:rsid w:val="00293E9B"/>
    <w:rsid w:val="00293F96"/>
    <w:rsid w:val="00295681"/>
    <w:rsid w:val="00296436"/>
    <w:rsid w:val="002969F7"/>
    <w:rsid w:val="002A0099"/>
    <w:rsid w:val="002A0CC9"/>
    <w:rsid w:val="002A2A6B"/>
    <w:rsid w:val="002A3146"/>
    <w:rsid w:val="002A3908"/>
    <w:rsid w:val="002A3E43"/>
    <w:rsid w:val="002A4F78"/>
    <w:rsid w:val="002A60C2"/>
    <w:rsid w:val="002A67C2"/>
    <w:rsid w:val="002A79CD"/>
    <w:rsid w:val="002B2B46"/>
    <w:rsid w:val="002B3113"/>
    <w:rsid w:val="002B482D"/>
    <w:rsid w:val="002B5953"/>
    <w:rsid w:val="002B6C97"/>
    <w:rsid w:val="002B756C"/>
    <w:rsid w:val="002C0420"/>
    <w:rsid w:val="002C085F"/>
    <w:rsid w:val="002C1D11"/>
    <w:rsid w:val="002C368B"/>
    <w:rsid w:val="002C3A75"/>
    <w:rsid w:val="002C458A"/>
    <w:rsid w:val="002C58A0"/>
    <w:rsid w:val="002C5B48"/>
    <w:rsid w:val="002C700C"/>
    <w:rsid w:val="002C76C4"/>
    <w:rsid w:val="002D0251"/>
    <w:rsid w:val="002D0FB4"/>
    <w:rsid w:val="002D136C"/>
    <w:rsid w:val="002D2282"/>
    <w:rsid w:val="002D26EC"/>
    <w:rsid w:val="002D2758"/>
    <w:rsid w:val="002D74F2"/>
    <w:rsid w:val="002D79DC"/>
    <w:rsid w:val="002D79F8"/>
    <w:rsid w:val="002E0437"/>
    <w:rsid w:val="002E3AF4"/>
    <w:rsid w:val="002E3D60"/>
    <w:rsid w:val="002E5419"/>
    <w:rsid w:val="002E5D97"/>
    <w:rsid w:val="002F07BE"/>
    <w:rsid w:val="002F0D73"/>
    <w:rsid w:val="002F1C6A"/>
    <w:rsid w:val="002F32B0"/>
    <w:rsid w:val="002F4276"/>
    <w:rsid w:val="002F47BF"/>
    <w:rsid w:val="002F7EE9"/>
    <w:rsid w:val="003000E8"/>
    <w:rsid w:val="00300E52"/>
    <w:rsid w:val="00301B57"/>
    <w:rsid w:val="003030C4"/>
    <w:rsid w:val="003057EB"/>
    <w:rsid w:val="0030583E"/>
    <w:rsid w:val="00305A3A"/>
    <w:rsid w:val="00306D54"/>
    <w:rsid w:val="00307CD1"/>
    <w:rsid w:val="00310187"/>
    <w:rsid w:val="003103A1"/>
    <w:rsid w:val="00311A47"/>
    <w:rsid w:val="00312F92"/>
    <w:rsid w:val="00314F80"/>
    <w:rsid w:val="003164C5"/>
    <w:rsid w:val="00316C05"/>
    <w:rsid w:val="003175F2"/>
    <w:rsid w:val="0032015B"/>
    <w:rsid w:val="003204FF"/>
    <w:rsid w:val="003229AA"/>
    <w:rsid w:val="00322CE9"/>
    <w:rsid w:val="00323715"/>
    <w:rsid w:val="003255F2"/>
    <w:rsid w:val="00326038"/>
    <w:rsid w:val="00326473"/>
    <w:rsid w:val="00330BD8"/>
    <w:rsid w:val="0033246B"/>
    <w:rsid w:val="00332B59"/>
    <w:rsid w:val="0033506F"/>
    <w:rsid w:val="00335767"/>
    <w:rsid w:val="00335BD0"/>
    <w:rsid w:val="0033678D"/>
    <w:rsid w:val="003368BC"/>
    <w:rsid w:val="003368EB"/>
    <w:rsid w:val="0034039B"/>
    <w:rsid w:val="00342113"/>
    <w:rsid w:val="0034368D"/>
    <w:rsid w:val="0034373A"/>
    <w:rsid w:val="0034543C"/>
    <w:rsid w:val="0034596C"/>
    <w:rsid w:val="00345DE2"/>
    <w:rsid w:val="00345E88"/>
    <w:rsid w:val="0034687D"/>
    <w:rsid w:val="00346A65"/>
    <w:rsid w:val="00347F09"/>
    <w:rsid w:val="00353FA7"/>
    <w:rsid w:val="0035766E"/>
    <w:rsid w:val="00357AE3"/>
    <w:rsid w:val="003605CF"/>
    <w:rsid w:val="003612EB"/>
    <w:rsid w:val="003661AA"/>
    <w:rsid w:val="00366C7A"/>
    <w:rsid w:val="003671F4"/>
    <w:rsid w:val="003679CC"/>
    <w:rsid w:val="00370006"/>
    <w:rsid w:val="00371528"/>
    <w:rsid w:val="00371ADC"/>
    <w:rsid w:val="0037216A"/>
    <w:rsid w:val="00373531"/>
    <w:rsid w:val="00373535"/>
    <w:rsid w:val="003736E8"/>
    <w:rsid w:val="00373CAB"/>
    <w:rsid w:val="00374753"/>
    <w:rsid w:val="003752DA"/>
    <w:rsid w:val="00375A2D"/>
    <w:rsid w:val="00377877"/>
    <w:rsid w:val="00377A6B"/>
    <w:rsid w:val="003810F2"/>
    <w:rsid w:val="00381F4F"/>
    <w:rsid w:val="00382D37"/>
    <w:rsid w:val="00383CDB"/>
    <w:rsid w:val="00384FBC"/>
    <w:rsid w:val="00385280"/>
    <w:rsid w:val="00391207"/>
    <w:rsid w:val="00391980"/>
    <w:rsid w:val="00392147"/>
    <w:rsid w:val="0039482E"/>
    <w:rsid w:val="00396E48"/>
    <w:rsid w:val="003A0DB1"/>
    <w:rsid w:val="003A1ACE"/>
    <w:rsid w:val="003A20B1"/>
    <w:rsid w:val="003A2309"/>
    <w:rsid w:val="003A3347"/>
    <w:rsid w:val="003A5271"/>
    <w:rsid w:val="003A72E5"/>
    <w:rsid w:val="003B03D8"/>
    <w:rsid w:val="003B06F0"/>
    <w:rsid w:val="003B09A0"/>
    <w:rsid w:val="003B0E97"/>
    <w:rsid w:val="003B18B1"/>
    <w:rsid w:val="003B228F"/>
    <w:rsid w:val="003B24B2"/>
    <w:rsid w:val="003B524C"/>
    <w:rsid w:val="003B7795"/>
    <w:rsid w:val="003B7D3C"/>
    <w:rsid w:val="003C0C76"/>
    <w:rsid w:val="003C1642"/>
    <w:rsid w:val="003C1822"/>
    <w:rsid w:val="003C2BE8"/>
    <w:rsid w:val="003C3D03"/>
    <w:rsid w:val="003C3E6A"/>
    <w:rsid w:val="003C5B66"/>
    <w:rsid w:val="003C607F"/>
    <w:rsid w:val="003C6FEF"/>
    <w:rsid w:val="003C7080"/>
    <w:rsid w:val="003D0028"/>
    <w:rsid w:val="003D06FB"/>
    <w:rsid w:val="003D0EA6"/>
    <w:rsid w:val="003D37DB"/>
    <w:rsid w:val="003D3EBC"/>
    <w:rsid w:val="003D64A8"/>
    <w:rsid w:val="003D6AE1"/>
    <w:rsid w:val="003D7B37"/>
    <w:rsid w:val="003D7DA6"/>
    <w:rsid w:val="003E0C76"/>
    <w:rsid w:val="003E324C"/>
    <w:rsid w:val="003E4E1F"/>
    <w:rsid w:val="003E55F7"/>
    <w:rsid w:val="003E5891"/>
    <w:rsid w:val="003E614B"/>
    <w:rsid w:val="003E7324"/>
    <w:rsid w:val="003F0257"/>
    <w:rsid w:val="003F34C9"/>
    <w:rsid w:val="003F3634"/>
    <w:rsid w:val="003F51BA"/>
    <w:rsid w:val="003F5A9E"/>
    <w:rsid w:val="003F6D88"/>
    <w:rsid w:val="003F6E2B"/>
    <w:rsid w:val="004009F6"/>
    <w:rsid w:val="00400B39"/>
    <w:rsid w:val="00401143"/>
    <w:rsid w:val="0040188D"/>
    <w:rsid w:val="00401A4F"/>
    <w:rsid w:val="004043CA"/>
    <w:rsid w:val="004073DB"/>
    <w:rsid w:val="00410C9E"/>
    <w:rsid w:val="00410CB2"/>
    <w:rsid w:val="00410E28"/>
    <w:rsid w:val="004115F9"/>
    <w:rsid w:val="00415458"/>
    <w:rsid w:val="00416845"/>
    <w:rsid w:val="00416CC6"/>
    <w:rsid w:val="004218FA"/>
    <w:rsid w:val="00421CE6"/>
    <w:rsid w:val="004224BC"/>
    <w:rsid w:val="00422752"/>
    <w:rsid w:val="00422BB5"/>
    <w:rsid w:val="00423682"/>
    <w:rsid w:val="00427FC2"/>
    <w:rsid w:val="0043072C"/>
    <w:rsid w:val="00430E61"/>
    <w:rsid w:val="00432D8A"/>
    <w:rsid w:val="00433740"/>
    <w:rsid w:val="0043410C"/>
    <w:rsid w:val="00437101"/>
    <w:rsid w:val="00442916"/>
    <w:rsid w:val="00443884"/>
    <w:rsid w:val="00443E89"/>
    <w:rsid w:val="00444637"/>
    <w:rsid w:val="00446347"/>
    <w:rsid w:val="00446523"/>
    <w:rsid w:val="0044722E"/>
    <w:rsid w:val="0044777A"/>
    <w:rsid w:val="00450205"/>
    <w:rsid w:val="004510FC"/>
    <w:rsid w:val="0045123D"/>
    <w:rsid w:val="00451821"/>
    <w:rsid w:val="004546B0"/>
    <w:rsid w:val="00455482"/>
    <w:rsid w:val="004554E1"/>
    <w:rsid w:val="0045618E"/>
    <w:rsid w:val="004562EC"/>
    <w:rsid w:val="0045736C"/>
    <w:rsid w:val="00457B2F"/>
    <w:rsid w:val="00457C33"/>
    <w:rsid w:val="004603DB"/>
    <w:rsid w:val="004605FE"/>
    <w:rsid w:val="00460BEA"/>
    <w:rsid w:val="0046322D"/>
    <w:rsid w:val="00467F4D"/>
    <w:rsid w:val="00470173"/>
    <w:rsid w:val="00470E01"/>
    <w:rsid w:val="00472E54"/>
    <w:rsid w:val="00477155"/>
    <w:rsid w:val="004779D8"/>
    <w:rsid w:val="004779F0"/>
    <w:rsid w:val="00477C88"/>
    <w:rsid w:val="00480ECC"/>
    <w:rsid w:val="004815EE"/>
    <w:rsid w:val="004824F6"/>
    <w:rsid w:val="004826E0"/>
    <w:rsid w:val="00482A95"/>
    <w:rsid w:val="00482B7E"/>
    <w:rsid w:val="00482EE6"/>
    <w:rsid w:val="00484D98"/>
    <w:rsid w:val="00485E92"/>
    <w:rsid w:val="004864FB"/>
    <w:rsid w:val="0048713B"/>
    <w:rsid w:val="00487C1E"/>
    <w:rsid w:val="00491285"/>
    <w:rsid w:val="00491DFF"/>
    <w:rsid w:val="00492B9D"/>
    <w:rsid w:val="004942F1"/>
    <w:rsid w:val="00494B76"/>
    <w:rsid w:val="004955B3"/>
    <w:rsid w:val="0049596E"/>
    <w:rsid w:val="004961F0"/>
    <w:rsid w:val="00496259"/>
    <w:rsid w:val="004A24F0"/>
    <w:rsid w:val="004A2741"/>
    <w:rsid w:val="004A3742"/>
    <w:rsid w:val="004A3C33"/>
    <w:rsid w:val="004A4A67"/>
    <w:rsid w:val="004A512B"/>
    <w:rsid w:val="004A7F49"/>
    <w:rsid w:val="004B2622"/>
    <w:rsid w:val="004B36DC"/>
    <w:rsid w:val="004B4976"/>
    <w:rsid w:val="004B5D0E"/>
    <w:rsid w:val="004B6F57"/>
    <w:rsid w:val="004C032C"/>
    <w:rsid w:val="004C1BDB"/>
    <w:rsid w:val="004C1FD5"/>
    <w:rsid w:val="004C2AB8"/>
    <w:rsid w:val="004C363E"/>
    <w:rsid w:val="004C6DAD"/>
    <w:rsid w:val="004D133B"/>
    <w:rsid w:val="004D1C4F"/>
    <w:rsid w:val="004D1E06"/>
    <w:rsid w:val="004D1E56"/>
    <w:rsid w:val="004D1F97"/>
    <w:rsid w:val="004D2902"/>
    <w:rsid w:val="004D3800"/>
    <w:rsid w:val="004D421D"/>
    <w:rsid w:val="004D57E8"/>
    <w:rsid w:val="004D5E32"/>
    <w:rsid w:val="004D5EE1"/>
    <w:rsid w:val="004D668C"/>
    <w:rsid w:val="004D6C3C"/>
    <w:rsid w:val="004E0E02"/>
    <w:rsid w:val="004E150B"/>
    <w:rsid w:val="004E19B5"/>
    <w:rsid w:val="004E2D56"/>
    <w:rsid w:val="004E3295"/>
    <w:rsid w:val="004E33AE"/>
    <w:rsid w:val="004E3F49"/>
    <w:rsid w:val="004E74BD"/>
    <w:rsid w:val="004E7E4D"/>
    <w:rsid w:val="004F0B68"/>
    <w:rsid w:val="004F197D"/>
    <w:rsid w:val="004F2FE0"/>
    <w:rsid w:val="004F3BEF"/>
    <w:rsid w:val="004F6B2A"/>
    <w:rsid w:val="004F736A"/>
    <w:rsid w:val="004F759C"/>
    <w:rsid w:val="004F75C4"/>
    <w:rsid w:val="005018CA"/>
    <w:rsid w:val="00502FC0"/>
    <w:rsid w:val="0050359B"/>
    <w:rsid w:val="00504598"/>
    <w:rsid w:val="00505F04"/>
    <w:rsid w:val="00506641"/>
    <w:rsid w:val="005078ED"/>
    <w:rsid w:val="005107EF"/>
    <w:rsid w:val="0051081C"/>
    <w:rsid w:val="005116E1"/>
    <w:rsid w:val="005117CD"/>
    <w:rsid w:val="0051251B"/>
    <w:rsid w:val="00512726"/>
    <w:rsid w:val="00515E60"/>
    <w:rsid w:val="00517045"/>
    <w:rsid w:val="00517443"/>
    <w:rsid w:val="005179AD"/>
    <w:rsid w:val="00517E0B"/>
    <w:rsid w:val="0052082B"/>
    <w:rsid w:val="005209D1"/>
    <w:rsid w:val="00520E87"/>
    <w:rsid w:val="00521E44"/>
    <w:rsid w:val="00523D35"/>
    <w:rsid w:val="005246B2"/>
    <w:rsid w:val="0052516C"/>
    <w:rsid w:val="005255CB"/>
    <w:rsid w:val="005265BB"/>
    <w:rsid w:val="00526652"/>
    <w:rsid w:val="005269C1"/>
    <w:rsid w:val="005269E6"/>
    <w:rsid w:val="00526F40"/>
    <w:rsid w:val="00527386"/>
    <w:rsid w:val="005329DD"/>
    <w:rsid w:val="005368F8"/>
    <w:rsid w:val="00540C8A"/>
    <w:rsid w:val="005410C7"/>
    <w:rsid w:val="00541211"/>
    <w:rsid w:val="00541954"/>
    <w:rsid w:val="00541F35"/>
    <w:rsid w:val="00541FE6"/>
    <w:rsid w:val="0054284F"/>
    <w:rsid w:val="00542A80"/>
    <w:rsid w:val="005455E0"/>
    <w:rsid w:val="00546F68"/>
    <w:rsid w:val="005516A0"/>
    <w:rsid w:val="00551E4A"/>
    <w:rsid w:val="005520D9"/>
    <w:rsid w:val="00552A7A"/>
    <w:rsid w:val="005549E4"/>
    <w:rsid w:val="00555115"/>
    <w:rsid w:val="00555AB6"/>
    <w:rsid w:val="00556BCC"/>
    <w:rsid w:val="00560C8B"/>
    <w:rsid w:val="00560DBA"/>
    <w:rsid w:val="00561417"/>
    <w:rsid w:val="00562AD3"/>
    <w:rsid w:val="0056357E"/>
    <w:rsid w:val="005641A6"/>
    <w:rsid w:val="005647A6"/>
    <w:rsid w:val="005648A7"/>
    <w:rsid w:val="00564BD5"/>
    <w:rsid w:val="00565C71"/>
    <w:rsid w:val="005708DB"/>
    <w:rsid w:val="00571757"/>
    <w:rsid w:val="00573400"/>
    <w:rsid w:val="00573616"/>
    <w:rsid w:val="005740B0"/>
    <w:rsid w:val="005741B0"/>
    <w:rsid w:val="00574826"/>
    <w:rsid w:val="005749CB"/>
    <w:rsid w:val="0057588F"/>
    <w:rsid w:val="0057798B"/>
    <w:rsid w:val="00580EEF"/>
    <w:rsid w:val="0058119B"/>
    <w:rsid w:val="00581AD3"/>
    <w:rsid w:val="005822CE"/>
    <w:rsid w:val="0058277F"/>
    <w:rsid w:val="00582B51"/>
    <w:rsid w:val="00582D16"/>
    <w:rsid w:val="00584412"/>
    <w:rsid w:val="00584440"/>
    <w:rsid w:val="0058457D"/>
    <w:rsid w:val="005912E3"/>
    <w:rsid w:val="00591804"/>
    <w:rsid w:val="00593811"/>
    <w:rsid w:val="00595C47"/>
    <w:rsid w:val="00595D67"/>
    <w:rsid w:val="00595EE4"/>
    <w:rsid w:val="005A07E2"/>
    <w:rsid w:val="005A09CD"/>
    <w:rsid w:val="005A1083"/>
    <w:rsid w:val="005A1715"/>
    <w:rsid w:val="005A20A6"/>
    <w:rsid w:val="005A2572"/>
    <w:rsid w:val="005A29D6"/>
    <w:rsid w:val="005A4C72"/>
    <w:rsid w:val="005A58B0"/>
    <w:rsid w:val="005A646E"/>
    <w:rsid w:val="005A6862"/>
    <w:rsid w:val="005A6A61"/>
    <w:rsid w:val="005A72E2"/>
    <w:rsid w:val="005B038A"/>
    <w:rsid w:val="005B15C5"/>
    <w:rsid w:val="005B1B5A"/>
    <w:rsid w:val="005B2874"/>
    <w:rsid w:val="005B311A"/>
    <w:rsid w:val="005B4E22"/>
    <w:rsid w:val="005B61B0"/>
    <w:rsid w:val="005B65A1"/>
    <w:rsid w:val="005B7B74"/>
    <w:rsid w:val="005B7C9C"/>
    <w:rsid w:val="005C0363"/>
    <w:rsid w:val="005C04F5"/>
    <w:rsid w:val="005C0D34"/>
    <w:rsid w:val="005C0EBF"/>
    <w:rsid w:val="005C2334"/>
    <w:rsid w:val="005C250D"/>
    <w:rsid w:val="005C53D4"/>
    <w:rsid w:val="005C5711"/>
    <w:rsid w:val="005C647A"/>
    <w:rsid w:val="005C66ED"/>
    <w:rsid w:val="005C6A7B"/>
    <w:rsid w:val="005C7C0D"/>
    <w:rsid w:val="005D0054"/>
    <w:rsid w:val="005D0D32"/>
    <w:rsid w:val="005D2BEE"/>
    <w:rsid w:val="005D409A"/>
    <w:rsid w:val="005D6390"/>
    <w:rsid w:val="005D66F5"/>
    <w:rsid w:val="005E131E"/>
    <w:rsid w:val="005E2094"/>
    <w:rsid w:val="005E22E1"/>
    <w:rsid w:val="005E3C59"/>
    <w:rsid w:val="005E5F13"/>
    <w:rsid w:val="005E608F"/>
    <w:rsid w:val="005E7C16"/>
    <w:rsid w:val="005F01DF"/>
    <w:rsid w:val="005F1828"/>
    <w:rsid w:val="005F1D1A"/>
    <w:rsid w:val="005F2B7F"/>
    <w:rsid w:val="005F3FCA"/>
    <w:rsid w:val="005F522E"/>
    <w:rsid w:val="005F62FA"/>
    <w:rsid w:val="005F6403"/>
    <w:rsid w:val="005F7AA9"/>
    <w:rsid w:val="006002F0"/>
    <w:rsid w:val="00600829"/>
    <w:rsid w:val="00602D88"/>
    <w:rsid w:val="006033BF"/>
    <w:rsid w:val="00604419"/>
    <w:rsid w:val="00604DCB"/>
    <w:rsid w:val="006061C4"/>
    <w:rsid w:val="006064D1"/>
    <w:rsid w:val="00606F39"/>
    <w:rsid w:val="00607DB4"/>
    <w:rsid w:val="006101DF"/>
    <w:rsid w:val="0061095E"/>
    <w:rsid w:val="00610DD3"/>
    <w:rsid w:val="00610F76"/>
    <w:rsid w:val="00611690"/>
    <w:rsid w:val="006118B5"/>
    <w:rsid w:val="00613759"/>
    <w:rsid w:val="00615910"/>
    <w:rsid w:val="00615B29"/>
    <w:rsid w:val="006168C5"/>
    <w:rsid w:val="00616D68"/>
    <w:rsid w:val="00617481"/>
    <w:rsid w:val="00617D96"/>
    <w:rsid w:val="00620F1E"/>
    <w:rsid w:val="006214FF"/>
    <w:rsid w:val="00621A82"/>
    <w:rsid w:val="00622A35"/>
    <w:rsid w:val="00623679"/>
    <w:rsid w:val="0062378F"/>
    <w:rsid w:val="00624DF7"/>
    <w:rsid w:val="00625FED"/>
    <w:rsid w:val="00626A6E"/>
    <w:rsid w:val="00626CCB"/>
    <w:rsid w:val="006279F0"/>
    <w:rsid w:val="00630AC5"/>
    <w:rsid w:val="00631E3F"/>
    <w:rsid w:val="006328FC"/>
    <w:rsid w:val="006333A5"/>
    <w:rsid w:val="00633EA6"/>
    <w:rsid w:val="0063412F"/>
    <w:rsid w:val="00634158"/>
    <w:rsid w:val="00635743"/>
    <w:rsid w:val="0063698B"/>
    <w:rsid w:val="00636B65"/>
    <w:rsid w:val="00640D68"/>
    <w:rsid w:val="00642369"/>
    <w:rsid w:val="00642A4E"/>
    <w:rsid w:val="00642CCF"/>
    <w:rsid w:val="00643354"/>
    <w:rsid w:val="006459B9"/>
    <w:rsid w:val="0064665A"/>
    <w:rsid w:val="006504C8"/>
    <w:rsid w:val="00651DA6"/>
    <w:rsid w:val="0065271E"/>
    <w:rsid w:val="00653F0F"/>
    <w:rsid w:val="00654D86"/>
    <w:rsid w:val="0065591B"/>
    <w:rsid w:val="00655E21"/>
    <w:rsid w:val="006560AD"/>
    <w:rsid w:val="006564E2"/>
    <w:rsid w:val="0065653A"/>
    <w:rsid w:val="0065703F"/>
    <w:rsid w:val="006572F8"/>
    <w:rsid w:val="00657828"/>
    <w:rsid w:val="00664317"/>
    <w:rsid w:val="006652F9"/>
    <w:rsid w:val="0066663F"/>
    <w:rsid w:val="00666F8A"/>
    <w:rsid w:val="006704CD"/>
    <w:rsid w:val="00670BBC"/>
    <w:rsid w:val="00670DAF"/>
    <w:rsid w:val="006710B5"/>
    <w:rsid w:val="00673698"/>
    <w:rsid w:val="00673AB8"/>
    <w:rsid w:val="00673D48"/>
    <w:rsid w:val="00674873"/>
    <w:rsid w:val="006750A3"/>
    <w:rsid w:val="006757D5"/>
    <w:rsid w:val="006818B4"/>
    <w:rsid w:val="00681BBB"/>
    <w:rsid w:val="00681EE8"/>
    <w:rsid w:val="00682BA1"/>
    <w:rsid w:val="0068307E"/>
    <w:rsid w:val="00683376"/>
    <w:rsid w:val="00683BB9"/>
    <w:rsid w:val="00683BF1"/>
    <w:rsid w:val="006864B6"/>
    <w:rsid w:val="006876C5"/>
    <w:rsid w:val="00690126"/>
    <w:rsid w:val="00690E94"/>
    <w:rsid w:val="00690F5C"/>
    <w:rsid w:val="006910B9"/>
    <w:rsid w:val="00692BE2"/>
    <w:rsid w:val="00694AC3"/>
    <w:rsid w:val="00697C18"/>
    <w:rsid w:val="006A0793"/>
    <w:rsid w:val="006A1C8F"/>
    <w:rsid w:val="006A3036"/>
    <w:rsid w:val="006A5FCC"/>
    <w:rsid w:val="006A6104"/>
    <w:rsid w:val="006A6B50"/>
    <w:rsid w:val="006B0835"/>
    <w:rsid w:val="006B1720"/>
    <w:rsid w:val="006B1AC7"/>
    <w:rsid w:val="006B1C80"/>
    <w:rsid w:val="006B2532"/>
    <w:rsid w:val="006B3EAA"/>
    <w:rsid w:val="006B470D"/>
    <w:rsid w:val="006B5764"/>
    <w:rsid w:val="006B5A7C"/>
    <w:rsid w:val="006B5D7B"/>
    <w:rsid w:val="006C2AEC"/>
    <w:rsid w:val="006C4402"/>
    <w:rsid w:val="006C57BF"/>
    <w:rsid w:val="006C67D6"/>
    <w:rsid w:val="006D0B2A"/>
    <w:rsid w:val="006D26F3"/>
    <w:rsid w:val="006D4828"/>
    <w:rsid w:val="006D595D"/>
    <w:rsid w:val="006D67EA"/>
    <w:rsid w:val="006D7267"/>
    <w:rsid w:val="006E0D9A"/>
    <w:rsid w:val="006E1244"/>
    <w:rsid w:val="006E1EB0"/>
    <w:rsid w:val="006E22C0"/>
    <w:rsid w:val="006E37CA"/>
    <w:rsid w:val="006E3BA2"/>
    <w:rsid w:val="006E5AD8"/>
    <w:rsid w:val="006E5B26"/>
    <w:rsid w:val="006E64F6"/>
    <w:rsid w:val="006E6661"/>
    <w:rsid w:val="006E6A08"/>
    <w:rsid w:val="006E6A1F"/>
    <w:rsid w:val="006E6B8E"/>
    <w:rsid w:val="006E7353"/>
    <w:rsid w:val="006E78EF"/>
    <w:rsid w:val="006E7AD3"/>
    <w:rsid w:val="006E7DC3"/>
    <w:rsid w:val="006F0465"/>
    <w:rsid w:val="006F1E5D"/>
    <w:rsid w:val="006F272E"/>
    <w:rsid w:val="006F2AB8"/>
    <w:rsid w:val="006F2F60"/>
    <w:rsid w:val="006F3577"/>
    <w:rsid w:val="006F4491"/>
    <w:rsid w:val="006F6540"/>
    <w:rsid w:val="006F6D3A"/>
    <w:rsid w:val="00702D6E"/>
    <w:rsid w:val="00704A1A"/>
    <w:rsid w:val="00706203"/>
    <w:rsid w:val="00706C7B"/>
    <w:rsid w:val="00706D02"/>
    <w:rsid w:val="007074A9"/>
    <w:rsid w:val="007123F1"/>
    <w:rsid w:val="007135D8"/>
    <w:rsid w:val="00714572"/>
    <w:rsid w:val="0071561B"/>
    <w:rsid w:val="0071562A"/>
    <w:rsid w:val="0072071B"/>
    <w:rsid w:val="007222AB"/>
    <w:rsid w:val="00722B9A"/>
    <w:rsid w:val="00722F25"/>
    <w:rsid w:val="007243A6"/>
    <w:rsid w:val="00725BE7"/>
    <w:rsid w:val="00726A2F"/>
    <w:rsid w:val="0073072C"/>
    <w:rsid w:val="0073091E"/>
    <w:rsid w:val="00731F86"/>
    <w:rsid w:val="00732911"/>
    <w:rsid w:val="0073366F"/>
    <w:rsid w:val="00733E67"/>
    <w:rsid w:val="00734453"/>
    <w:rsid w:val="00734A21"/>
    <w:rsid w:val="00734D17"/>
    <w:rsid w:val="00735790"/>
    <w:rsid w:val="0073584C"/>
    <w:rsid w:val="00737BD1"/>
    <w:rsid w:val="00737CB1"/>
    <w:rsid w:val="00737F75"/>
    <w:rsid w:val="00742921"/>
    <w:rsid w:val="007437A0"/>
    <w:rsid w:val="00744906"/>
    <w:rsid w:val="00745189"/>
    <w:rsid w:val="00746854"/>
    <w:rsid w:val="00746FDE"/>
    <w:rsid w:val="00747402"/>
    <w:rsid w:val="00747C50"/>
    <w:rsid w:val="007502B3"/>
    <w:rsid w:val="00750DF7"/>
    <w:rsid w:val="007524C4"/>
    <w:rsid w:val="00754862"/>
    <w:rsid w:val="00754CE4"/>
    <w:rsid w:val="00755D6F"/>
    <w:rsid w:val="0075625A"/>
    <w:rsid w:val="00756272"/>
    <w:rsid w:val="00756FEB"/>
    <w:rsid w:val="00757A82"/>
    <w:rsid w:val="00760B42"/>
    <w:rsid w:val="007611FF"/>
    <w:rsid w:val="00761633"/>
    <w:rsid w:val="00762E91"/>
    <w:rsid w:val="00762FD5"/>
    <w:rsid w:val="0076694D"/>
    <w:rsid w:val="00766A5A"/>
    <w:rsid w:val="00766C18"/>
    <w:rsid w:val="00767FE5"/>
    <w:rsid w:val="00770CC3"/>
    <w:rsid w:val="00772376"/>
    <w:rsid w:val="00772C8F"/>
    <w:rsid w:val="00773F15"/>
    <w:rsid w:val="0077412A"/>
    <w:rsid w:val="00774A0C"/>
    <w:rsid w:val="00774A1C"/>
    <w:rsid w:val="00774D7B"/>
    <w:rsid w:val="00774D80"/>
    <w:rsid w:val="00777CA1"/>
    <w:rsid w:val="007813FE"/>
    <w:rsid w:val="00781CE0"/>
    <w:rsid w:val="0078234B"/>
    <w:rsid w:val="0078373D"/>
    <w:rsid w:val="00785FC8"/>
    <w:rsid w:val="00786BA5"/>
    <w:rsid w:val="007872B7"/>
    <w:rsid w:val="007877F9"/>
    <w:rsid w:val="0079230B"/>
    <w:rsid w:val="00793094"/>
    <w:rsid w:val="00793BA3"/>
    <w:rsid w:val="00793E66"/>
    <w:rsid w:val="00794CE3"/>
    <w:rsid w:val="00797367"/>
    <w:rsid w:val="00797412"/>
    <w:rsid w:val="00797587"/>
    <w:rsid w:val="00797CB5"/>
    <w:rsid w:val="007A0F0D"/>
    <w:rsid w:val="007A0FEA"/>
    <w:rsid w:val="007A2F38"/>
    <w:rsid w:val="007A3CD4"/>
    <w:rsid w:val="007A4184"/>
    <w:rsid w:val="007A4B78"/>
    <w:rsid w:val="007A5479"/>
    <w:rsid w:val="007A6D8A"/>
    <w:rsid w:val="007A7F3E"/>
    <w:rsid w:val="007B1E57"/>
    <w:rsid w:val="007B2033"/>
    <w:rsid w:val="007B233A"/>
    <w:rsid w:val="007B2C18"/>
    <w:rsid w:val="007B348B"/>
    <w:rsid w:val="007B362B"/>
    <w:rsid w:val="007B785D"/>
    <w:rsid w:val="007C1638"/>
    <w:rsid w:val="007C1E96"/>
    <w:rsid w:val="007C24DC"/>
    <w:rsid w:val="007C2F58"/>
    <w:rsid w:val="007C4FA5"/>
    <w:rsid w:val="007C4FAD"/>
    <w:rsid w:val="007C4FDB"/>
    <w:rsid w:val="007C5E9D"/>
    <w:rsid w:val="007C6832"/>
    <w:rsid w:val="007C7AE1"/>
    <w:rsid w:val="007D0B83"/>
    <w:rsid w:val="007D14DC"/>
    <w:rsid w:val="007D202F"/>
    <w:rsid w:val="007D31C8"/>
    <w:rsid w:val="007D3414"/>
    <w:rsid w:val="007D46FD"/>
    <w:rsid w:val="007D5130"/>
    <w:rsid w:val="007D5355"/>
    <w:rsid w:val="007D5953"/>
    <w:rsid w:val="007D6FC4"/>
    <w:rsid w:val="007E0C52"/>
    <w:rsid w:val="007E36FA"/>
    <w:rsid w:val="007E460E"/>
    <w:rsid w:val="007E4F3E"/>
    <w:rsid w:val="007E5BEE"/>
    <w:rsid w:val="007E648A"/>
    <w:rsid w:val="007E6ADE"/>
    <w:rsid w:val="007E7BC8"/>
    <w:rsid w:val="007F022C"/>
    <w:rsid w:val="007F0AD3"/>
    <w:rsid w:val="007F0B62"/>
    <w:rsid w:val="007F105A"/>
    <w:rsid w:val="007F1B4A"/>
    <w:rsid w:val="007F20A3"/>
    <w:rsid w:val="007F2A9B"/>
    <w:rsid w:val="007F2F42"/>
    <w:rsid w:val="007F3429"/>
    <w:rsid w:val="007F38C4"/>
    <w:rsid w:val="007F4985"/>
    <w:rsid w:val="007F4D05"/>
    <w:rsid w:val="007F6962"/>
    <w:rsid w:val="007F6FAE"/>
    <w:rsid w:val="007F7D15"/>
    <w:rsid w:val="008008B7"/>
    <w:rsid w:val="008008EC"/>
    <w:rsid w:val="00801C60"/>
    <w:rsid w:val="00801EAD"/>
    <w:rsid w:val="0080251F"/>
    <w:rsid w:val="008034ED"/>
    <w:rsid w:val="00803C11"/>
    <w:rsid w:val="008043EF"/>
    <w:rsid w:val="0080525F"/>
    <w:rsid w:val="008066A7"/>
    <w:rsid w:val="00811F50"/>
    <w:rsid w:val="008128AC"/>
    <w:rsid w:val="00814653"/>
    <w:rsid w:val="00814EF7"/>
    <w:rsid w:val="00815AD7"/>
    <w:rsid w:val="00816122"/>
    <w:rsid w:val="00816DA1"/>
    <w:rsid w:val="00816F56"/>
    <w:rsid w:val="00816F58"/>
    <w:rsid w:val="008170D2"/>
    <w:rsid w:val="008210FF"/>
    <w:rsid w:val="00821A3B"/>
    <w:rsid w:val="00821E71"/>
    <w:rsid w:val="00823131"/>
    <w:rsid w:val="008239DD"/>
    <w:rsid w:val="00823A7C"/>
    <w:rsid w:val="0082492D"/>
    <w:rsid w:val="008249F1"/>
    <w:rsid w:val="00824DA9"/>
    <w:rsid w:val="00825325"/>
    <w:rsid w:val="00826110"/>
    <w:rsid w:val="008267EA"/>
    <w:rsid w:val="00826C1F"/>
    <w:rsid w:val="00831F70"/>
    <w:rsid w:val="008337B4"/>
    <w:rsid w:val="0083493B"/>
    <w:rsid w:val="0083600D"/>
    <w:rsid w:val="00836E64"/>
    <w:rsid w:val="008378F4"/>
    <w:rsid w:val="00837A0E"/>
    <w:rsid w:val="00840061"/>
    <w:rsid w:val="0084022F"/>
    <w:rsid w:val="008407D8"/>
    <w:rsid w:val="00840DCC"/>
    <w:rsid w:val="008429B1"/>
    <w:rsid w:val="008446D0"/>
    <w:rsid w:val="00845101"/>
    <w:rsid w:val="00845FC7"/>
    <w:rsid w:val="008461D6"/>
    <w:rsid w:val="0085064F"/>
    <w:rsid w:val="00850C40"/>
    <w:rsid w:val="00850FD7"/>
    <w:rsid w:val="00851F55"/>
    <w:rsid w:val="008526DE"/>
    <w:rsid w:val="00853131"/>
    <w:rsid w:val="008540E7"/>
    <w:rsid w:val="00854731"/>
    <w:rsid w:val="0085516F"/>
    <w:rsid w:val="00856500"/>
    <w:rsid w:val="0085668A"/>
    <w:rsid w:val="00856B80"/>
    <w:rsid w:val="00856DAB"/>
    <w:rsid w:val="00861BDE"/>
    <w:rsid w:val="008638DB"/>
    <w:rsid w:val="00864DE6"/>
    <w:rsid w:val="008656AB"/>
    <w:rsid w:val="00865EAF"/>
    <w:rsid w:val="00866B32"/>
    <w:rsid w:val="00867136"/>
    <w:rsid w:val="00867748"/>
    <w:rsid w:val="00870038"/>
    <w:rsid w:val="008705AB"/>
    <w:rsid w:val="00870D0C"/>
    <w:rsid w:val="00870E01"/>
    <w:rsid w:val="00871D32"/>
    <w:rsid w:val="008742B2"/>
    <w:rsid w:val="00875824"/>
    <w:rsid w:val="00876665"/>
    <w:rsid w:val="0087735A"/>
    <w:rsid w:val="008802F2"/>
    <w:rsid w:val="00881AC0"/>
    <w:rsid w:val="00881D3D"/>
    <w:rsid w:val="008821BA"/>
    <w:rsid w:val="008830E6"/>
    <w:rsid w:val="00883378"/>
    <w:rsid w:val="00883DBC"/>
    <w:rsid w:val="008842C5"/>
    <w:rsid w:val="00885943"/>
    <w:rsid w:val="00886014"/>
    <w:rsid w:val="008909D6"/>
    <w:rsid w:val="00891592"/>
    <w:rsid w:val="00895BF4"/>
    <w:rsid w:val="00897D89"/>
    <w:rsid w:val="008A0669"/>
    <w:rsid w:val="008A07AD"/>
    <w:rsid w:val="008A3D6B"/>
    <w:rsid w:val="008A3DBA"/>
    <w:rsid w:val="008A3F47"/>
    <w:rsid w:val="008A426F"/>
    <w:rsid w:val="008A5035"/>
    <w:rsid w:val="008A54B8"/>
    <w:rsid w:val="008A6F54"/>
    <w:rsid w:val="008A6F55"/>
    <w:rsid w:val="008B015C"/>
    <w:rsid w:val="008B1C4F"/>
    <w:rsid w:val="008B2588"/>
    <w:rsid w:val="008B35A8"/>
    <w:rsid w:val="008B6B44"/>
    <w:rsid w:val="008C01DB"/>
    <w:rsid w:val="008C0367"/>
    <w:rsid w:val="008C04AB"/>
    <w:rsid w:val="008C09E4"/>
    <w:rsid w:val="008C13DC"/>
    <w:rsid w:val="008C16C0"/>
    <w:rsid w:val="008C27CF"/>
    <w:rsid w:val="008C2BF6"/>
    <w:rsid w:val="008C481F"/>
    <w:rsid w:val="008C5C2D"/>
    <w:rsid w:val="008C6140"/>
    <w:rsid w:val="008C623F"/>
    <w:rsid w:val="008C711A"/>
    <w:rsid w:val="008C7AF0"/>
    <w:rsid w:val="008D053F"/>
    <w:rsid w:val="008D1E17"/>
    <w:rsid w:val="008D2AD8"/>
    <w:rsid w:val="008D3072"/>
    <w:rsid w:val="008D35FD"/>
    <w:rsid w:val="008D5CCE"/>
    <w:rsid w:val="008D69FD"/>
    <w:rsid w:val="008D6D1F"/>
    <w:rsid w:val="008D73D4"/>
    <w:rsid w:val="008D75D5"/>
    <w:rsid w:val="008D774C"/>
    <w:rsid w:val="008E063A"/>
    <w:rsid w:val="008E1468"/>
    <w:rsid w:val="008E2EAD"/>
    <w:rsid w:val="008E3015"/>
    <w:rsid w:val="008E4189"/>
    <w:rsid w:val="008E65A3"/>
    <w:rsid w:val="008F0AF5"/>
    <w:rsid w:val="0090323D"/>
    <w:rsid w:val="0090407E"/>
    <w:rsid w:val="00904590"/>
    <w:rsid w:val="00904BB0"/>
    <w:rsid w:val="00904D8D"/>
    <w:rsid w:val="009058DC"/>
    <w:rsid w:val="009067CE"/>
    <w:rsid w:val="009069DB"/>
    <w:rsid w:val="009070FD"/>
    <w:rsid w:val="00907EF6"/>
    <w:rsid w:val="0091193A"/>
    <w:rsid w:val="00911E15"/>
    <w:rsid w:val="009146DF"/>
    <w:rsid w:val="00914935"/>
    <w:rsid w:val="00915202"/>
    <w:rsid w:val="00917C1D"/>
    <w:rsid w:val="009216A1"/>
    <w:rsid w:val="0092200C"/>
    <w:rsid w:val="00923968"/>
    <w:rsid w:val="00927FA1"/>
    <w:rsid w:val="009301D5"/>
    <w:rsid w:val="00931D25"/>
    <w:rsid w:val="00932304"/>
    <w:rsid w:val="00932968"/>
    <w:rsid w:val="00932C80"/>
    <w:rsid w:val="0093395B"/>
    <w:rsid w:val="00935AF9"/>
    <w:rsid w:val="00937690"/>
    <w:rsid w:val="00937EFD"/>
    <w:rsid w:val="009401DF"/>
    <w:rsid w:val="00940F35"/>
    <w:rsid w:val="0094193F"/>
    <w:rsid w:val="0094367F"/>
    <w:rsid w:val="00943900"/>
    <w:rsid w:val="0094484A"/>
    <w:rsid w:val="0094553D"/>
    <w:rsid w:val="00945AD1"/>
    <w:rsid w:val="00945C25"/>
    <w:rsid w:val="00946D83"/>
    <w:rsid w:val="00947C8E"/>
    <w:rsid w:val="00947E05"/>
    <w:rsid w:val="00950BCC"/>
    <w:rsid w:val="009515AC"/>
    <w:rsid w:val="0095181A"/>
    <w:rsid w:val="009535D3"/>
    <w:rsid w:val="009565EF"/>
    <w:rsid w:val="009571E4"/>
    <w:rsid w:val="00957A8E"/>
    <w:rsid w:val="009604E7"/>
    <w:rsid w:val="00960919"/>
    <w:rsid w:val="00962A32"/>
    <w:rsid w:val="00963B00"/>
    <w:rsid w:val="00965166"/>
    <w:rsid w:val="009656DE"/>
    <w:rsid w:val="00965E48"/>
    <w:rsid w:val="00966155"/>
    <w:rsid w:val="00966170"/>
    <w:rsid w:val="009663C1"/>
    <w:rsid w:val="0096652C"/>
    <w:rsid w:val="00967284"/>
    <w:rsid w:val="00967996"/>
    <w:rsid w:val="00967D19"/>
    <w:rsid w:val="00970F58"/>
    <w:rsid w:val="00970F86"/>
    <w:rsid w:val="00971239"/>
    <w:rsid w:val="0097250D"/>
    <w:rsid w:val="009730C2"/>
    <w:rsid w:val="00974FCD"/>
    <w:rsid w:val="00976683"/>
    <w:rsid w:val="00980B3B"/>
    <w:rsid w:val="00982569"/>
    <w:rsid w:val="0098396D"/>
    <w:rsid w:val="00985A0F"/>
    <w:rsid w:val="00985C1F"/>
    <w:rsid w:val="00986B53"/>
    <w:rsid w:val="00991C19"/>
    <w:rsid w:val="00991CE2"/>
    <w:rsid w:val="00992DE4"/>
    <w:rsid w:val="00993FE4"/>
    <w:rsid w:val="00994E27"/>
    <w:rsid w:val="00996110"/>
    <w:rsid w:val="009961E9"/>
    <w:rsid w:val="0099793C"/>
    <w:rsid w:val="009A37C6"/>
    <w:rsid w:val="009A3A65"/>
    <w:rsid w:val="009A3B8F"/>
    <w:rsid w:val="009A4B9D"/>
    <w:rsid w:val="009A5EEE"/>
    <w:rsid w:val="009A6F1D"/>
    <w:rsid w:val="009A7ABD"/>
    <w:rsid w:val="009B1562"/>
    <w:rsid w:val="009B23E1"/>
    <w:rsid w:val="009B31EF"/>
    <w:rsid w:val="009B4576"/>
    <w:rsid w:val="009B5705"/>
    <w:rsid w:val="009B5BAF"/>
    <w:rsid w:val="009B6375"/>
    <w:rsid w:val="009B6BCD"/>
    <w:rsid w:val="009C0692"/>
    <w:rsid w:val="009C06CC"/>
    <w:rsid w:val="009C0B38"/>
    <w:rsid w:val="009C1E9F"/>
    <w:rsid w:val="009C2E4F"/>
    <w:rsid w:val="009C5253"/>
    <w:rsid w:val="009C5329"/>
    <w:rsid w:val="009C5953"/>
    <w:rsid w:val="009D1897"/>
    <w:rsid w:val="009D1D06"/>
    <w:rsid w:val="009D32A7"/>
    <w:rsid w:val="009D44EF"/>
    <w:rsid w:val="009D5BD4"/>
    <w:rsid w:val="009D74E9"/>
    <w:rsid w:val="009D787F"/>
    <w:rsid w:val="009D7C79"/>
    <w:rsid w:val="009E3255"/>
    <w:rsid w:val="009E68A4"/>
    <w:rsid w:val="009E71B6"/>
    <w:rsid w:val="009F2135"/>
    <w:rsid w:val="009F2171"/>
    <w:rsid w:val="009F27A4"/>
    <w:rsid w:val="009F2BF7"/>
    <w:rsid w:val="009F4110"/>
    <w:rsid w:val="009F63D0"/>
    <w:rsid w:val="009F6522"/>
    <w:rsid w:val="009F67C9"/>
    <w:rsid w:val="009F6902"/>
    <w:rsid w:val="009F742D"/>
    <w:rsid w:val="00A00A95"/>
    <w:rsid w:val="00A00AA9"/>
    <w:rsid w:val="00A02395"/>
    <w:rsid w:val="00A02D38"/>
    <w:rsid w:val="00A02E9C"/>
    <w:rsid w:val="00A03F81"/>
    <w:rsid w:val="00A0408F"/>
    <w:rsid w:val="00A043DE"/>
    <w:rsid w:val="00A058C5"/>
    <w:rsid w:val="00A05D33"/>
    <w:rsid w:val="00A06369"/>
    <w:rsid w:val="00A13E29"/>
    <w:rsid w:val="00A15924"/>
    <w:rsid w:val="00A15C93"/>
    <w:rsid w:val="00A16AF2"/>
    <w:rsid w:val="00A16EE3"/>
    <w:rsid w:val="00A176E8"/>
    <w:rsid w:val="00A17CBF"/>
    <w:rsid w:val="00A21BF1"/>
    <w:rsid w:val="00A22C77"/>
    <w:rsid w:val="00A237EC"/>
    <w:rsid w:val="00A250FF"/>
    <w:rsid w:val="00A27975"/>
    <w:rsid w:val="00A3044F"/>
    <w:rsid w:val="00A30D7D"/>
    <w:rsid w:val="00A31448"/>
    <w:rsid w:val="00A316B7"/>
    <w:rsid w:val="00A31EF3"/>
    <w:rsid w:val="00A32B50"/>
    <w:rsid w:val="00A33724"/>
    <w:rsid w:val="00A346C4"/>
    <w:rsid w:val="00A34984"/>
    <w:rsid w:val="00A41112"/>
    <w:rsid w:val="00A41E80"/>
    <w:rsid w:val="00A43C31"/>
    <w:rsid w:val="00A43E74"/>
    <w:rsid w:val="00A44840"/>
    <w:rsid w:val="00A46524"/>
    <w:rsid w:val="00A47936"/>
    <w:rsid w:val="00A47E62"/>
    <w:rsid w:val="00A505F0"/>
    <w:rsid w:val="00A507C5"/>
    <w:rsid w:val="00A50F4D"/>
    <w:rsid w:val="00A51ECE"/>
    <w:rsid w:val="00A522D3"/>
    <w:rsid w:val="00A534BF"/>
    <w:rsid w:val="00A53FB3"/>
    <w:rsid w:val="00A540AA"/>
    <w:rsid w:val="00A54BAF"/>
    <w:rsid w:val="00A55355"/>
    <w:rsid w:val="00A55ED7"/>
    <w:rsid w:val="00A56142"/>
    <w:rsid w:val="00A564E3"/>
    <w:rsid w:val="00A56ECB"/>
    <w:rsid w:val="00A57C05"/>
    <w:rsid w:val="00A57CCE"/>
    <w:rsid w:val="00A57F45"/>
    <w:rsid w:val="00A60388"/>
    <w:rsid w:val="00A610B1"/>
    <w:rsid w:val="00A61423"/>
    <w:rsid w:val="00A62D47"/>
    <w:rsid w:val="00A63509"/>
    <w:rsid w:val="00A63C56"/>
    <w:rsid w:val="00A63D8E"/>
    <w:rsid w:val="00A646FD"/>
    <w:rsid w:val="00A6561E"/>
    <w:rsid w:val="00A65835"/>
    <w:rsid w:val="00A66451"/>
    <w:rsid w:val="00A666F4"/>
    <w:rsid w:val="00A66CCE"/>
    <w:rsid w:val="00A67167"/>
    <w:rsid w:val="00A672AB"/>
    <w:rsid w:val="00A672F5"/>
    <w:rsid w:val="00A708F1"/>
    <w:rsid w:val="00A70D90"/>
    <w:rsid w:val="00A72B55"/>
    <w:rsid w:val="00A7356C"/>
    <w:rsid w:val="00A74F07"/>
    <w:rsid w:val="00A75BA6"/>
    <w:rsid w:val="00A80890"/>
    <w:rsid w:val="00A83A47"/>
    <w:rsid w:val="00A85A42"/>
    <w:rsid w:val="00A86BBE"/>
    <w:rsid w:val="00A870F6"/>
    <w:rsid w:val="00A875BD"/>
    <w:rsid w:val="00A90BBB"/>
    <w:rsid w:val="00A90DA1"/>
    <w:rsid w:val="00A91E70"/>
    <w:rsid w:val="00A92AE0"/>
    <w:rsid w:val="00A938B7"/>
    <w:rsid w:val="00A96697"/>
    <w:rsid w:val="00AA37FF"/>
    <w:rsid w:val="00AA483E"/>
    <w:rsid w:val="00AA542C"/>
    <w:rsid w:val="00AA667D"/>
    <w:rsid w:val="00AA6AA1"/>
    <w:rsid w:val="00AA6D11"/>
    <w:rsid w:val="00AA6D44"/>
    <w:rsid w:val="00AA78D9"/>
    <w:rsid w:val="00AA79E0"/>
    <w:rsid w:val="00AB0E6F"/>
    <w:rsid w:val="00AB2685"/>
    <w:rsid w:val="00AB33DE"/>
    <w:rsid w:val="00AB3D83"/>
    <w:rsid w:val="00AB4BB6"/>
    <w:rsid w:val="00AB5008"/>
    <w:rsid w:val="00AB5643"/>
    <w:rsid w:val="00AB5CAA"/>
    <w:rsid w:val="00AB6CF1"/>
    <w:rsid w:val="00AB77EF"/>
    <w:rsid w:val="00AB780D"/>
    <w:rsid w:val="00AC0259"/>
    <w:rsid w:val="00AC06AE"/>
    <w:rsid w:val="00AC0805"/>
    <w:rsid w:val="00AC191E"/>
    <w:rsid w:val="00AC2D72"/>
    <w:rsid w:val="00AC381F"/>
    <w:rsid w:val="00AC4C1E"/>
    <w:rsid w:val="00AC56BF"/>
    <w:rsid w:val="00AC727C"/>
    <w:rsid w:val="00AC7541"/>
    <w:rsid w:val="00AC78F7"/>
    <w:rsid w:val="00AC7D42"/>
    <w:rsid w:val="00AC7D94"/>
    <w:rsid w:val="00AD0EB8"/>
    <w:rsid w:val="00AD2AE5"/>
    <w:rsid w:val="00AD419C"/>
    <w:rsid w:val="00AD440C"/>
    <w:rsid w:val="00AD5436"/>
    <w:rsid w:val="00AD55F9"/>
    <w:rsid w:val="00AD6888"/>
    <w:rsid w:val="00AD6AFC"/>
    <w:rsid w:val="00AD7C29"/>
    <w:rsid w:val="00AE097D"/>
    <w:rsid w:val="00AE19BC"/>
    <w:rsid w:val="00AE2F7E"/>
    <w:rsid w:val="00AE37E8"/>
    <w:rsid w:val="00AE3DFA"/>
    <w:rsid w:val="00AE3F56"/>
    <w:rsid w:val="00AE4187"/>
    <w:rsid w:val="00AE4652"/>
    <w:rsid w:val="00AE6B99"/>
    <w:rsid w:val="00AE7D6D"/>
    <w:rsid w:val="00AF0282"/>
    <w:rsid w:val="00AF1D3E"/>
    <w:rsid w:val="00AF2DCC"/>
    <w:rsid w:val="00AF3382"/>
    <w:rsid w:val="00AF3A5F"/>
    <w:rsid w:val="00AF3BA0"/>
    <w:rsid w:val="00AF496F"/>
    <w:rsid w:val="00AF4A77"/>
    <w:rsid w:val="00B00997"/>
    <w:rsid w:val="00B01255"/>
    <w:rsid w:val="00B017DD"/>
    <w:rsid w:val="00B01D37"/>
    <w:rsid w:val="00B03630"/>
    <w:rsid w:val="00B036ED"/>
    <w:rsid w:val="00B047B7"/>
    <w:rsid w:val="00B0513E"/>
    <w:rsid w:val="00B05803"/>
    <w:rsid w:val="00B0597A"/>
    <w:rsid w:val="00B05DDA"/>
    <w:rsid w:val="00B06254"/>
    <w:rsid w:val="00B0703F"/>
    <w:rsid w:val="00B0708C"/>
    <w:rsid w:val="00B07890"/>
    <w:rsid w:val="00B07BC7"/>
    <w:rsid w:val="00B10646"/>
    <w:rsid w:val="00B11131"/>
    <w:rsid w:val="00B11EED"/>
    <w:rsid w:val="00B12163"/>
    <w:rsid w:val="00B12412"/>
    <w:rsid w:val="00B1277C"/>
    <w:rsid w:val="00B13DD6"/>
    <w:rsid w:val="00B17140"/>
    <w:rsid w:val="00B1759C"/>
    <w:rsid w:val="00B2006E"/>
    <w:rsid w:val="00B2014B"/>
    <w:rsid w:val="00B212F8"/>
    <w:rsid w:val="00B235B7"/>
    <w:rsid w:val="00B2603F"/>
    <w:rsid w:val="00B27D43"/>
    <w:rsid w:val="00B27D66"/>
    <w:rsid w:val="00B30020"/>
    <w:rsid w:val="00B306AD"/>
    <w:rsid w:val="00B306FE"/>
    <w:rsid w:val="00B30D7C"/>
    <w:rsid w:val="00B30FFE"/>
    <w:rsid w:val="00B32C70"/>
    <w:rsid w:val="00B33682"/>
    <w:rsid w:val="00B35FC3"/>
    <w:rsid w:val="00B3664D"/>
    <w:rsid w:val="00B3736D"/>
    <w:rsid w:val="00B37954"/>
    <w:rsid w:val="00B37C2B"/>
    <w:rsid w:val="00B402B9"/>
    <w:rsid w:val="00B4061A"/>
    <w:rsid w:val="00B41691"/>
    <w:rsid w:val="00B43166"/>
    <w:rsid w:val="00B439CC"/>
    <w:rsid w:val="00B44113"/>
    <w:rsid w:val="00B44B81"/>
    <w:rsid w:val="00B45AD7"/>
    <w:rsid w:val="00B4629E"/>
    <w:rsid w:val="00B462A3"/>
    <w:rsid w:val="00B47385"/>
    <w:rsid w:val="00B47959"/>
    <w:rsid w:val="00B50043"/>
    <w:rsid w:val="00B508F6"/>
    <w:rsid w:val="00B5222F"/>
    <w:rsid w:val="00B52361"/>
    <w:rsid w:val="00B52619"/>
    <w:rsid w:val="00B5350B"/>
    <w:rsid w:val="00B54C98"/>
    <w:rsid w:val="00B55B6C"/>
    <w:rsid w:val="00B55FAA"/>
    <w:rsid w:val="00B5674D"/>
    <w:rsid w:val="00B56B05"/>
    <w:rsid w:val="00B60532"/>
    <w:rsid w:val="00B6112A"/>
    <w:rsid w:val="00B615E4"/>
    <w:rsid w:val="00B616B4"/>
    <w:rsid w:val="00B618C0"/>
    <w:rsid w:val="00B6364B"/>
    <w:rsid w:val="00B666DA"/>
    <w:rsid w:val="00B67502"/>
    <w:rsid w:val="00B67626"/>
    <w:rsid w:val="00B7099F"/>
    <w:rsid w:val="00B70D52"/>
    <w:rsid w:val="00B72C21"/>
    <w:rsid w:val="00B72C22"/>
    <w:rsid w:val="00B7447C"/>
    <w:rsid w:val="00B74E2B"/>
    <w:rsid w:val="00B754CC"/>
    <w:rsid w:val="00B7771E"/>
    <w:rsid w:val="00B777B1"/>
    <w:rsid w:val="00B803BD"/>
    <w:rsid w:val="00B824B5"/>
    <w:rsid w:val="00B82C30"/>
    <w:rsid w:val="00B842BF"/>
    <w:rsid w:val="00B844A6"/>
    <w:rsid w:val="00B8464A"/>
    <w:rsid w:val="00B86D89"/>
    <w:rsid w:val="00B87985"/>
    <w:rsid w:val="00B92D96"/>
    <w:rsid w:val="00B94217"/>
    <w:rsid w:val="00B95C47"/>
    <w:rsid w:val="00B9616A"/>
    <w:rsid w:val="00B975FA"/>
    <w:rsid w:val="00B97C6C"/>
    <w:rsid w:val="00B97E21"/>
    <w:rsid w:val="00BA0914"/>
    <w:rsid w:val="00BA18D2"/>
    <w:rsid w:val="00BA21E9"/>
    <w:rsid w:val="00BA36ED"/>
    <w:rsid w:val="00BA3815"/>
    <w:rsid w:val="00BA3DA3"/>
    <w:rsid w:val="00BA4689"/>
    <w:rsid w:val="00BA4BF8"/>
    <w:rsid w:val="00BB1179"/>
    <w:rsid w:val="00BB4735"/>
    <w:rsid w:val="00BB4D15"/>
    <w:rsid w:val="00BB55DE"/>
    <w:rsid w:val="00BB6F67"/>
    <w:rsid w:val="00BB70AA"/>
    <w:rsid w:val="00BB7F6D"/>
    <w:rsid w:val="00BC2F2F"/>
    <w:rsid w:val="00BC3B25"/>
    <w:rsid w:val="00BC61DC"/>
    <w:rsid w:val="00BD09C0"/>
    <w:rsid w:val="00BD1608"/>
    <w:rsid w:val="00BD28E4"/>
    <w:rsid w:val="00BD40D7"/>
    <w:rsid w:val="00BD4CAD"/>
    <w:rsid w:val="00BD5355"/>
    <w:rsid w:val="00BD5B4F"/>
    <w:rsid w:val="00BD5DB4"/>
    <w:rsid w:val="00BD62FD"/>
    <w:rsid w:val="00BD6479"/>
    <w:rsid w:val="00BD66AD"/>
    <w:rsid w:val="00BD6FC9"/>
    <w:rsid w:val="00BD7CA2"/>
    <w:rsid w:val="00BD7D76"/>
    <w:rsid w:val="00BE12F6"/>
    <w:rsid w:val="00BE13AB"/>
    <w:rsid w:val="00BE5188"/>
    <w:rsid w:val="00BE57E8"/>
    <w:rsid w:val="00BE7450"/>
    <w:rsid w:val="00BF3248"/>
    <w:rsid w:val="00BF3307"/>
    <w:rsid w:val="00BF3A53"/>
    <w:rsid w:val="00BF3DFD"/>
    <w:rsid w:val="00BF416D"/>
    <w:rsid w:val="00BF4218"/>
    <w:rsid w:val="00BF674C"/>
    <w:rsid w:val="00BF79B0"/>
    <w:rsid w:val="00C0048A"/>
    <w:rsid w:val="00C00A86"/>
    <w:rsid w:val="00C023C2"/>
    <w:rsid w:val="00C02892"/>
    <w:rsid w:val="00C05F94"/>
    <w:rsid w:val="00C104A3"/>
    <w:rsid w:val="00C104D0"/>
    <w:rsid w:val="00C1137D"/>
    <w:rsid w:val="00C115DD"/>
    <w:rsid w:val="00C11E46"/>
    <w:rsid w:val="00C12092"/>
    <w:rsid w:val="00C126F6"/>
    <w:rsid w:val="00C1377B"/>
    <w:rsid w:val="00C1445A"/>
    <w:rsid w:val="00C15D45"/>
    <w:rsid w:val="00C16B35"/>
    <w:rsid w:val="00C16E3B"/>
    <w:rsid w:val="00C23420"/>
    <w:rsid w:val="00C24243"/>
    <w:rsid w:val="00C24B57"/>
    <w:rsid w:val="00C252C9"/>
    <w:rsid w:val="00C265C4"/>
    <w:rsid w:val="00C26623"/>
    <w:rsid w:val="00C27145"/>
    <w:rsid w:val="00C31CD7"/>
    <w:rsid w:val="00C32425"/>
    <w:rsid w:val="00C346EE"/>
    <w:rsid w:val="00C34B37"/>
    <w:rsid w:val="00C357DC"/>
    <w:rsid w:val="00C36151"/>
    <w:rsid w:val="00C37A89"/>
    <w:rsid w:val="00C37ECD"/>
    <w:rsid w:val="00C45BCF"/>
    <w:rsid w:val="00C465A6"/>
    <w:rsid w:val="00C46A62"/>
    <w:rsid w:val="00C47F9B"/>
    <w:rsid w:val="00C509EE"/>
    <w:rsid w:val="00C54246"/>
    <w:rsid w:val="00C555F7"/>
    <w:rsid w:val="00C5668B"/>
    <w:rsid w:val="00C61154"/>
    <w:rsid w:val="00C618C3"/>
    <w:rsid w:val="00C63879"/>
    <w:rsid w:val="00C64410"/>
    <w:rsid w:val="00C64B17"/>
    <w:rsid w:val="00C67622"/>
    <w:rsid w:val="00C67866"/>
    <w:rsid w:val="00C67C55"/>
    <w:rsid w:val="00C67F56"/>
    <w:rsid w:val="00C70758"/>
    <w:rsid w:val="00C713E7"/>
    <w:rsid w:val="00C71AED"/>
    <w:rsid w:val="00C736F2"/>
    <w:rsid w:val="00C74CF4"/>
    <w:rsid w:val="00C75F2D"/>
    <w:rsid w:val="00C7626C"/>
    <w:rsid w:val="00C76871"/>
    <w:rsid w:val="00C77055"/>
    <w:rsid w:val="00C77AC4"/>
    <w:rsid w:val="00C81164"/>
    <w:rsid w:val="00C81669"/>
    <w:rsid w:val="00C817D8"/>
    <w:rsid w:val="00C81E38"/>
    <w:rsid w:val="00C84FF3"/>
    <w:rsid w:val="00C85EB2"/>
    <w:rsid w:val="00C8794F"/>
    <w:rsid w:val="00C879CC"/>
    <w:rsid w:val="00C92D66"/>
    <w:rsid w:val="00C9515B"/>
    <w:rsid w:val="00C95173"/>
    <w:rsid w:val="00C95C61"/>
    <w:rsid w:val="00C96910"/>
    <w:rsid w:val="00C9726E"/>
    <w:rsid w:val="00CA16EA"/>
    <w:rsid w:val="00CA2679"/>
    <w:rsid w:val="00CA5AF4"/>
    <w:rsid w:val="00CA5C36"/>
    <w:rsid w:val="00CA67DA"/>
    <w:rsid w:val="00CA6D86"/>
    <w:rsid w:val="00CA702F"/>
    <w:rsid w:val="00CB010F"/>
    <w:rsid w:val="00CB052E"/>
    <w:rsid w:val="00CB30DA"/>
    <w:rsid w:val="00CB317B"/>
    <w:rsid w:val="00CB337A"/>
    <w:rsid w:val="00CB3B8F"/>
    <w:rsid w:val="00CB464E"/>
    <w:rsid w:val="00CB4A2D"/>
    <w:rsid w:val="00CC04AD"/>
    <w:rsid w:val="00CC2054"/>
    <w:rsid w:val="00CC26DF"/>
    <w:rsid w:val="00CC2C24"/>
    <w:rsid w:val="00CC33A9"/>
    <w:rsid w:val="00CC47A4"/>
    <w:rsid w:val="00CC6EEF"/>
    <w:rsid w:val="00CC75AA"/>
    <w:rsid w:val="00CC7972"/>
    <w:rsid w:val="00CD0835"/>
    <w:rsid w:val="00CD2F1A"/>
    <w:rsid w:val="00CD3330"/>
    <w:rsid w:val="00CD442B"/>
    <w:rsid w:val="00CD4BE2"/>
    <w:rsid w:val="00CD57B9"/>
    <w:rsid w:val="00CD580E"/>
    <w:rsid w:val="00CD6FBD"/>
    <w:rsid w:val="00CD7D19"/>
    <w:rsid w:val="00CE3565"/>
    <w:rsid w:val="00CE37CF"/>
    <w:rsid w:val="00CE4DC7"/>
    <w:rsid w:val="00CE4E61"/>
    <w:rsid w:val="00CE5B1D"/>
    <w:rsid w:val="00CE6B1D"/>
    <w:rsid w:val="00CF0299"/>
    <w:rsid w:val="00CF06F7"/>
    <w:rsid w:val="00CF1403"/>
    <w:rsid w:val="00CF1A46"/>
    <w:rsid w:val="00CF240A"/>
    <w:rsid w:val="00CF2CC7"/>
    <w:rsid w:val="00CF2FD0"/>
    <w:rsid w:val="00CF6102"/>
    <w:rsid w:val="00CF7FA9"/>
    <w:rsid w:val="00D001F6"/>
    <w:rsid w:val="00D0045C"/>
    <w:rsid w:val="00D009F6"/>
    <w:rsid w:val="00D0157E"/>
    <w:rsid w:val="00D01955"/>
    <w:rsid w:val="00D01DA6"/>
    <w:rsid w:val="00D020EB"/>
    <w:rsid w:val="00D029BC"/>
    <w:rsid w:val="00D03807"/>
    <w:rsid w:val="00D03C21"/>
    <w:rsid w:val="00D03D5D"/>
    <w:rsid w:val="00D07C18"/>
    <w:rsid w:val="00D07CAA"/>
    <w:rsid w:val="00D138D3"/>
    <w:rsid w:val="00D167CB"/>
    <w:rsid w:val="00D1681F"/>
    <w:rsid w:val="00D20B4F"/>
    <w:rsid w:val="00D21629"/>
    <w:rsid w:val="00D2182A"/>
    <w:rsid w:val="00D2338B"/>
    <w:rsid w:val="00D24D1D"/>
    <w:rsid w:val="00D25EA5"/>
    <w:rsid w:val="00D26D70"/>
    <w:rsid w:val="00D27D5C"/>
    <w:rsid w:val="00D3270D"/>
    <w:rsid w:val="00D32A73"/>
    <w:rsid w:val="00D33428"/>
    <w:rsid w:val="00D34782"/>
    <w:rsid w:val="00D349BA"/>
    <w:rsid w:val="00D36563"/>
    <w:rsid w:val="00D37FAF"/>
    <w:rsid w:val="00D400D4"/>
    <w:rsid w:val="00D411E1"/>
    <w:rsid w:val="00D42DC6"/>
    <w:rsid w:val="00D42F9C"/>
    <w:rsid w:val="00D44BD2"/>
    <w:rsid w:val="00D44DD8"/>
    <w:rsid w:val="00D45B6F"/>
    <w:rsid w:val="00D460B8"/>
    <w:rsid w:val="00D467B6"/>
    <w:rsid w:val="00D46B3E"/>
    <w:rsid w:val="00D4782D"/>
    <w:rsid w:val="00D47AAE"/>
    <w:rsid w:val="00D50476"/>
    <w:rsid w:val="00D5108A"/>
    <w:rsid w:val="00D52383"/>
    <w:rsid w:val="00D53515"/>
    <w:rsid w:val="00D54AA0"/>
    <w:rsid w:val="00D5684F"/>
    <w:rsid w:val="00D571F4"/>
    <w:rsid w:val="00D575BD"/>
    <w:rsid w:val="00D575EB"/>
    <w:rsid w:val="00D5762F"/>
    <w:rsid w:val="00D60597"/>
    <w:rsid w:val="00D61467"/>
    <w:rsid w:val="00D6146B"/>
    <w:rsid w:val="00D62B68"/>
    <w:rsid w:val="00D63E8B"/>
    <w:rsid w:val="00D6436F"/>
    <w:rsid w:val="00D64DCD"/>
    <w:rsid w:val="00D66802"/>
    <w:rsid w:val="00D6709C"/>
    <w:rsid w:val="00D67316"/>
    <w:rsid w:val="00D674F0"/>
    <w:rsid w:val="00D73E03"/>
    <w:rsid w:val="00D741C4"/>
    <w:rsid w:val="00D75B2F"/>
    <w:rsid w:val="00D83A33"/>
    <w:rsid w:val="00D84BD6"/>
    <w:rsid w:val="00D84D8D"/>
    <w:rsid w:val="00D855A8"/>
    <w:rsid w:val="00D8622A"/>
    <w:rsid w:val="00D86303"/>
    <w:rsid w:val="00D8689C"/>
    <w:rsid w:val="00D86DA9"/>
    <w:rsid w:val="00D87E62"/>
    <w:rsid w:val="00D904C8"/>
    <w:rsid w:val="00D92527"/>
    <w:rsid w:val="00D92852"/>
    <w:rsid w:val="00D94186"/>
    <w:rsid w:val="00D95C15"/>
    <w:rsid w:val="00D978EA"/>
    <w:rsid w:val="00DA04AF"/>
    <w:rsid w:val="00DA0AFA"/>
    <w:rsid w:val="00DA1860"/>
    <w:rsid w:val="00DA1EC7"/>
    <w:rsid w:val="00DA202C"/>
    <w:rsid w:val="00DA4209"/>
    <w:rsid w:val="00DA44DE"/>
    <w:rsid w:val="00DA5BB6"/>
    <w:rsid w:val="00DA67B6"/>
    <w:rsid w:val="00DA6AA4"/>
    <w:rsid w:val="00DB0B3A"/>
    <w:rsid w:val="00DB0F6C"/>
    <w:rsid w:val="00DB2ADE"/>
    <w:rsid w:val="00DB300C"/>
    <w:rsid w:val="00DB4129"/>
    <w:rsid w:val="00DB5DB1"/>
    <w:rsid w:val="00DB7622"/>
    <w:rsid w:val="00DC006B"/>
    <w:rsid w:val="00DC0434"/>
    <w:rsid w:val="00DC1412"/>
    <w:rsid w:val="00DC18CB"/>
    <w:rsid w:val="00DC1902"/>
    <w:rsid w:val="00DC38DA"/>
    <w:rsid w:val="00DC45FB"/>
    <w:rsid w:val="00DC4672"/>
    <w:rsid w:val="00DC6419"/>
    <w:rsid w:val="00DC769A"/>
    <w:rsid w:val="00DD0450"/>
    <w:rsid w:val="00DD05C7"/>
    <w:rsid w:val="00DD0C96"/>
    <w:rsid w:val="00DD2ED1"/>
    <w:rsid w:val="00DD3527"/>
    <w:rsid w:val="00DD4240"/>
    <w:rsid w:val="00DD4B4B"/>
    <w:rsid w:val="00DD5CC6"/>
    <w:rsid w:val="00DD7257"/>
    <w:rsid w:val="00DE01F8"/>
    <w:rsid w:val="00DE0685"/>
    <w:rsid w:val="00DE0F31"/>
    <w:rsid w:val="00DE149E"/>
    <w:rsid w:val="00DE1797"/>
    <w:rsid w:val="00DE2194"/>
    <w:rsid w:val="00DE234E"/>
    <w:rsid w:val="00DE244E"/>
    <w:rsid w:val="00DE3055"/>
    <w:rsid w:val="00DE30C4"/>
    <w:rsid w:val="00DE4D93"/>
    <w:rsid w:val="00DE54F9"/>
    <w:rsid w:val="00DE5CAF"/>
    <w:rsid w:val="00DE6692"/>
    <w:rsid w:val="00DE6CDC"/>
    <w:rsid w:val="00DE714B"/>
    <w:rsid w:val="00DE7A12"/>
    <w:rsid w:val="00DE7AE7"/>
    <w:rsid w:val="00DF0762"/>
    <w:rsid w:val="00DF098C"/>
    <w:rsid w:val="00DF1C46"/>
    <w:rsid w:val="00DF3979"/>
    <w:rsid w:val="00DF3ABE"/>
    <w:rsid w:val="00DF3B6E"/>
    <w:rsid w:val="00DF3C6B"/>
    <w:rsid w:val="00DF44BF"/>
    <w:rsid w:val="00DF5EB9"/>
    <w:rsid w:val="00DF60DA"/>
    <w:rsid w:val="00E0190D"/>
    <w:rsid w:val="00E04784"/>
    <w:rsid w:val="00E04866"/>
    <w:rsid w:val="00E04F5B"/>
    <w:rsid w:val="00E060C2"/>
    <w:rsid w:val="00E06BA4"/>
    <w:rsid w:val="00E10587"/>
    <w:rsid w:val="00E10BFC"/>
    <w:rsid w:val="00E10C3A"/>
    <w:rsid w:val="00E10F82"/>
    <w:rsid w:val="00E115A7"/>
    <w:rsid w:val="00E12AFC"/>
    <w:rsid w:val="00E13E72"/>
    <w:rsid w:val="00E15B34"/>
    <w:rsid w:val="00E217E0"/>
    <w:rsid w:val="00E23656"/>
    <w:rsid w:val="00E2482B"/>
    <w:rsid w:val="00E24E5F"/>
    <w:rsid w:val="00E2555D"/>
    <w:rsid w:val="00E26CF6"/>
    <w:rsid w:val="00E304B7"/>
    <w:rsid w:val="00E31E5F"/>
    <w:rsid w:val="00E33EB9"/>
    <w:rsid w:val="00E345F8"/>
    <w:rsid w:val="00E34679"/>
    <w:rsid w:val="00E37B78"/>
    <w:rsid w:val="00E413EF"/>
    <w:rsid w:val="00E423E7"/>
    <w:rsid w:val="00E42824"/>
    <w:rsid w:val="00E42AA0"/>
    <w:rsid w:val="00E42B88"/>
    <w:rsid w:val="00E4329E"/>
    <w:rsid w:val="00E433D1"/>
    <w:rsid w:val="00E4371D"/>
    <w:rsid w:val="00E43D3D"/>
    <w:rsid w:val="00E4552E"/>
    <w:rsid w:val="00E45F2B"/>
    <w:rsid w:val="00E45F61"/>
    <w:rsid w:val="00E468D5"/>
    <w:rsid w:val="00E4724A"/>
    <w:rsid w:val="00E502EB"/>
    <w:rsid w:val="00E513FC"/>
    <w:rsid w:val="00E5339D"/>
    <w:rsid w:val="00E567DB"/>
    <w:rsid w:val="00E5709F"/>
    <w:rsid w:val="00E618B8"/>
    <w:rsid w:val="00E62851"/>
    <w:rsid w:val="00E6347B"/>
    <w:rsid w:val="00E73B31"/>
    <w:rsid w:val="00E752E9"/>
    <w:rsid w:val="00E760AA"/>
    <w:rsid w:val="00E76202"/>
    <w:rsid w:val="00E76767"/>
    <w:rsid w:val="00E77AA6"/>
    <w:rsid w:val="00E77D05"/>
    <w:rsid w:val="00E77D47"/>
    <w:rsid w:val="00E8116E"/>
    <w:rsid w:val="00E81B64"/>
    <w:rsid w:val="00E82C79"/>
    <w:rsid w:val="00E854EF"/>
    <w:rsid w:val="00E87554"/>
    <w:rsid w:val="00E87BF0"/>
    <w:rsid w:val="00E90C70"/>
    <w:rsid w:val="00E941AB"/>
    <w:rsid w:val="00E979C4"/>
    <w:rsid w:val="00E97E29"/>
    <w:rsid w:val="00EA0AA6"/>
    <w:rsid w:val="00EA0CD3"/>
    <w:rsid w:val="00EA298D"/>
    <w:rsid w:val="00EA2A6F"/>
    <w:rsid w:val="00EA3550"/>
    <w:rsid w:val="00EA493D"/>
    <w:rsid w:val="00EA5367"/>
    <w:rsid w:val="00EA5D0F"/>
    <w:rsid w:val="00EA7314"/>
    <w:rsid w:val="00EB03D8"/>
    <w:rsid w:val="00EB0A30"/>
    <w:rsid w:val="00EB151A"/>
    <w:rsid w:val="00EB2499"/>
    <w:rsid w:val="00EB425F"/>
    <w:rsid w:val="00EB5948"/>
    <w:rsid w:val="00EB5962"/>
    <w:rsid w:val="00EB6CFE"/>
    <w:rsid w:val="00EB6D5B"/>
    <w:rsid w:val="00EC0607"/>
    <w:rsid w:val="00EC26F9"/>
    <w:rsid w:val="00EC3569"/>
    <w:rsid w:val="00EC35F4"/>
    <w:rsid w:val="00EC5A2C"/>
    <w:rsid w:val="00EC5ABA"/>
    <w:rsid w:val="00EC5B17"/>
    <w:rsid w:val="00EC5C1B"/>
    <w:rsid w:val="00EC6432"/>
    <w:rsid w:val="00EC6E05"/>
    <w:rsid w:val="00ED03E2"/>
    <w:rsid w:val="00ED1184"/>
    <w:rsid w:val="00ED19AA"/>
    <w:rsid w:val="00ED1E35"/>
    <w:rsid w:val="00ED43AF"/>
    <w:rsid w:val="00ED45FD"/>
    <w:rsid w:val="00ED4C17"/>
    <w:rsid w:val="00EE0790"/>
    <w:rsid w:val="00EE0897"/>
    <w:rsid w:val="00EE0BBF"/>
    <w:rsid w:val="00EE4636"/>
    <w:rsid w:val="00EE6A29"/>
    <w:rsid w:val="00EE6A46"/>
    <w:rsid w:val="00EE6FAD"/>
    <w:rsid w:val="00EE7678"/>
    <w:rsid w:val="00EE77A6"/>
    <w:rsid w:val="00EE7A53"/>
    <w:rsid w:val="00EF4C56"/>
    <w:rsid w:val="00EF513B"/>
    <w:rsid w:val="00EF5DC9"/>
    <w:rsid w:val="00EF6FC4"/>
    <w:rsid w:val="00EF7C8D"/>
    <w:rsid w:val="00F022A1"/>
    <w:rsid w:val="00F04356"/>
    <w:rsid w:val="00F06E72"/>
    <w:rsid w:val="00F1022F"/>
    <w:rsid w:val="00F1026B"/>
    <w:rsid w:val="00F116EB"/>
    <w:rsid w:val="00F11706"/>
    <w:rsid w:val="00F124B3"/>
    <w:rsid w:val="00F168C3"/>
    <w:rsid w:val="00F16C7E"/>
    <w:rsid w:val="00F17DAE"/>
    <w:rsid w:val="00F22162"/>
    <w:rsid w:val="00F235A4"/>
    <w:rsid w:val="00F240A6"/>
    <w:rsid w:val="00F24CEB"/>
    <w:rsid w:val="00F25838"/>
    <w:rsid w:val="00F2621E"/>
    <w:rsid w:val="00F26622"/>
    <w:rsid w:val="00F26C2A"/>
    <w:rsid w:val="00F27D09"/>
    <w:rsid w:val="00F30B75"/>
    <w:rsid w:val="00F31AD8"/>
    <w:rsid w:val="00F32ED1"/>
    <w:rsid w:val="00F331B7"/>
    <w:rsid w:val="00F34477"/>
    <w:rsid w:val="00F347FF"/>
    <w:rsid w:val="00F34AC3"/>
    <w:rsid w:val="00F40133"/>
    <w:rsid w:val="00F40805"/>
    <w:rsid w:val="00F4087E"/>
    <w:rsid w:val="00F4142A"/>
    <w:rsid w:val="00F41BB0"/>
    <w:rsid w:val="00F42480"/>
    <w:rsid w:val="00F43B8D"/>
    <w:rsid w:val="00F43BE4"/>
    <w:rsid w:val="00F44062"/>
    <w:rsid w:val="00F4422F"/>
    <w:rsid w:val="00F444BA"/>
    <w:rsid w:val="00F456D0"/>
    <w:rsid w:val="00F45AD3"/>
    <w:rsid w:val="00F45B1E"/>
    <w:rsid w:val="00F465D7"/>
    <w:rsid w:val="00F504C2"/>
    <w:rsid w:val="00F5152D"/>
    <w:rsid w:val="00F51AF4"/>
    <w:rsid w:val="00F5365A"/>
    <w:rsid w:val="00F53956"/>
    <w:rsid w:val="00F55919"/>
    <w:rsid w:val="00F55AED"/>
    <w:rsid w:val="00F55CEB"/>
    <w:rsid w:val="00F55F8D"/>
    <w:rsid w:val="00F572E9"/>
    <w:rsid w:val="00F57B0A"/>
    <w:rsid w:val="00F6027A"/>
    <w:rsid w:val="00F60580"/>
    <w:rsid w:val="00F62EA1"/>
    <w:rsid w:val="00F62F85"/>
    <w:rsid w:val="00F631B0"/>
    <w:rsid w:val="00F6436A"/>
    <w:rsid w:val="00F643FE"/>
    <w:rsid w:val="00F65852"/>
    <w:rsid w:val="00F6692F"/>
    <w:rsid w:val="00F674E8"/>
    <w:rsid w:val="00F7026C"/>
    <w:rsid w:val="00F713BB"/>
    <w:rsid w:val="00F718F6"/>
    <w:rsid w:val="00F72CF0"/>
    <w:rsid w:val="00F72E0E"/>
    <w:rsid w:val="00F73791"/>
    <w:rsid w:val="00F75A51"/>
    <w:rsid w:val="00F75CFF"/>
    <w:rsid w:val="00F76243"/>
    <w:rsid w:val="00F80044"/>
    <w:rsid w:val="00F80220"/>
    <w:rsid w:val="00F80F77"/>
    <w:rsid w:val="00F8154D"/>
    <w:rsid w:val="00F81695"/>
    <w:rsid w:val="00F8194E"/>
    <w:rsid w:val="00F82020"/>
    <w:rsid w:val="00F824DA"/>
    <w:rsid w:val="00F82568"/>
    <w:rsid w:val="00F837F8"/>
    <w:rsid w:val="00F83BD3"/>
    <w:rsid w:val="00F83E6B"/>
    <w:rsid w:val="00F84AE8"/>
    <w:rsid w:val="00F857E3"/>
    <w:rsid w:val="00F85FD2"/>
    <w:rsid w:val="00F866CA"/>
    <w:rsid w:val="00F86A66"/>
    <w:rsid w:val="00F87CF2"/>
    <w:rsid w:val="00F90041"/>
    <w:rsid w:val="00F91DD8"/>
    <w:rsid w:val="00F93B91"/>
    <w:rsid w:val="00F955B7"/>
    <w:rsid w:val="00F956F1"/>
    <w:rsid w:val="00F95F0B"/>
    <w:rsid w:val="00F9782F"/>
    <w:rsid w:val="00FA4B45"/>
    <w:rsid w:val="00FA5A28"/>
    <w:rsid w:val="00FA6059"/>
    <w:rsid w:val="00FA7467"/>
    <w:rsid w:val="00FB126B"/>
    <w:rsid w:val="00FB2DB2"/>
    <w:rsid w:val="00FB3416"/>
    <w:rsid w:val="00FB3CC8"/>
    <w:rsid w:val="00FB5C3E"/>
    <w:rsid w:val="00FB74F3"/>
    <w:rsid w:val="00FB75B9"/>
    <w:rsid w:val="00FC1ADA"/>
    <w:rsid w:val="00FC4BC4"/>
    <w:rsid w:val="00FC5E3F"/>
    <w:rsid w:val="00FC63A3"/>
    <w:rsid w:val="00FC78D2"/>
    <w:rsid w:val="00FD089D"/>
    <w:rsid w:val="00FD1207"/>
    <w:rsid w:val="00FD2193"/>
    <w:rsid w:val="00FD2885"/>
    <w:rsid w:val="00FD2907"/>
    <w:rsid w:val="00FD2D3F"/>
    <w:rsid w:val="00FD4FAD"/>
    <w:rsid w:val="00FD509D"/>
    <w:rsid w:val="00FD6EE0"/>
    <w:rsid w:val="00FD72B7"/>
    <w:rsid w:val="00FE1A22"/>
    <w:rsid w:val="00FE2452"/>
    <w:rsid w:val="00FE27C3"/>
    <w:rsid w:val="00FE2C6B"/>
    <w:rsid w:val="00FE4B13"/>
    <w:rsid w:val="00FE7E5F"/>
    <w:rsid w:val="00FF0D8F"/>
    <w:rsid w:val="00FF133B"/>
    <w:rsid w:val="00FF13D2"/>
    <w:rsid w:val="00FF1A1D"/>
    <w:rsid w:val="00FF2D8D"/>
    <w:rsid w:val="00FF4592"/>
    <w:rsid w:val="00FF613C"/>
    <w:rsid w:val="00FF6878"/>
    <w:rsid w:val="00FF6A91"/>
    <w:rsid w:val="00FF6DC4"/>
    <w:rsid w:val="00FF736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,"/>
  <w14:docId w14:val="22B66589"/>
  <w15:docId w15:val="{D92FDE3F-73AE-416B-9395-56C50AE34D98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mc:Ignorable="w14 w15 w16se w16cid w16 w16cex w16sdtdh w16sdtfl w16du">
  <w:docDefaults>
    <w:rPrDefault>
      <w:rPr>
        <w:rFonts w:asciiTheme="minorHAnsi" w:eastAsiaTheme="minorHAnsi" w:hAnsiTheme="minorHAnsi" w:cs="Times New Roman"/>
        <w:color w:val="000000" w:themeColor="text1"/>
        <w:sz w:val="22"/>
        <w:szCs w:val="22"/>
        <w:lang w:val="en-AU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1" w:qFormat="1"/>
    <w:lsdException w:name="heading 1" w:uiPriority="9" w:qFormat="1"/>
    <w:lsdException w:name="heading 2" w:semiHidden="1" w:uiPriority="9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iPriority="15" w:unhideWhenUsed="1" w:qFormat="1"/>
    <w:lsdException w:name="annotation text" w:semiHidden="1" w:unhideWhenUsed="1"/>
    <w:lsdException w:name="header" w:semiHidden="1" w:uiPriority="9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iPriority="15" w:unhideWhenUsed="1" w:qFormat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1" w:qFormat="1"/>
    <w:lsdException w:name="List Number" w:semiHidden="1" w:uiPriority="1" w:unhideWhenUsed="1" w:qFormat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1" w:qFormat="1"/>
    <w:lsdException w:name="List Bullet 3" w:uiPriority="1" w:qFormat="1"/>
    <w:lsdException w:name="List Bullet 4" w:semiHidden="1" w:unhideWhenUsed="1"/>
    <w:lsdException w:name="List Bullet 5" w:semiHidden="1" w:unhideWhenUsed="1"/>
    <w:lsdException w:name="List Number 2" w:semiHidden="1" w:uiPriority="1" w:unhideWhenUsed="1" w:qFormat="1"/>
    <w:lsdException w:name="List Number 3" w:semiHidden="1" w:uiPriority="1" w:unhideWhenUsed="1" w:qFormat="1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" w:qFormat="1"/>
    <w:lsdException w:name="Salutation" w:semiHidden="1" w:uiPriority="0" w:unhideWhenUsed="1"/>
    <w:lsdException w:name="Date" w:uiPriority="0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97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iPriority="0" w:unhideWhenUsed="1"/>
    <w:lsdException w:name="HTML Bottom of Form" w:semiHidden="1" w:uiPriority="0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iPriority="98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1" w:qFormat="1"/>
    <w:lsdException w:name="Quote" w:semiHidden="1" w:uiPriority="15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97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B94217"/>
    <w:pPr>
      <w:widowControl w:val="0"/>
      <w:spacing w:before="160" w:after="160" w:line="360" w:lineRule="atLeast"/>
    </w:pPr>
    <w:rPr>
      <w:rFonts w:ascii="Montserrat" w:hAnsi="Montserrat"/>
      <w:sz w:val="24"/>
    </w:rPr>
  </w:style>
  <w:style w:type="paragraph" w:styleId="Heading1">
    <w:name w:val="heading 1"/>
    <w:basedOn w:val="Normal"/>
    <w:next w:val="Normal"/>
    <w:link w:val="Heading1Char"/>
    <w:autoRedefine/>
    <w:uiPriority w:val="1"/>
    <w:qFormat/>
    <w:rsid w:val="00CF6102"/>
    <w:pPr>
      <w:widowControl/>
      <w:spacing w:before="0" w:after="100" w:line="520" w:lineRule="atLeast"/>
      <w:ind w:left="567"/>
      <w:outlineLvl w:val="0"/>
    </w:pPr>
    <w:rPr>
      <w:rFonts w:eastAsiaTheme="majorEastAsia" w:cstheme="majorBidi"/>
      <w:b/>
      <w:spacing w:val="-4"/>
      <w:sz w:val="28"/>
      <w:szCs w:val="28"/>
    </w:rPr>
  </w:style>
  <w:style w:type="paragraph" w:styleId="Heading2">
    <w:name w:val="heading 2"/>
    <w:basedOn w:val="Normal"/>
    <w:next w:val="Normal"/>
    <w:link w:val="Heading2Char"/>
    <w:autoRedefine/>
    <w:uiPriority w:val="1"/>
    <w:qFormat/>
    <w:rsid w:val="00B94217"/>
    <w:pPr>
      <w:widowControl/>
      <w:spacing w:before="100" w:after="100" w:line="480" w:lineRule="atLeast"/>
      <w:outlineLvl w:val="1"/>
    </w:pPr>
    <w:rPr>
      <w:rFonts w:eastAsiaTheme="majorEastAsia" w:cstheme="majorBidi"/>
      <w:b/>
      <w:color w:val="65328F" w:themeColor="accent1"/>
      <w:sz w:val="36"/>
      <w:szCs w:val="26"/>
    </w:rPr>
  </w:style>
  <w:style w:type="paragraph" w:styleId="Heading3">
    <w:name w:val="heading 3"/>
    <w:basedOn w:val="Normal"/>
    <w:next w:val="Normal"/>
    <w:link w:val="Heading3Char"/>
    <w:autoRedefine/>
    <w:uiPriority w:val="1"/>
    <w:qFormat/>
    <w:rsid w:val="00B94217"/>
    <w:pPr>
      <w:keepNext/>
      <w:keepLines/>
      <w:spacing w:before="100" w:after="100" w:line="440" w:lineRule="atLeast"/>
      <w:outlineLvl w:val="2"/>
    </w:pPr>
    <w:rPr>
      <w:rFonts w:eastAsiaTheme="majorEastAsia" w:cstheme="majorBidi"/>
      <w:b/>
      <w:color w:val="65328F" w:themeColor="accent1"/>
      <w:sz w:val="32"/>
      <w:szCs w:val="24"/>
    </w:rPr>
  </w:style>
  <w:style w:type="paragraph" w:styleId="Heading4">
    <w:name w:val="heading 4"/>
    <w:basedOn w:val="Normal"/>
    <w:next w:val="Normal"/>
    <w:link w:val="Heading4Char"/>
    <w:autoRedefine/>
    <w:uiPriority w:val="1"/>
    <w:qFormat/>
    <w:rsid w:val="00B94217"/>
    <w:pPr>
      <w:widowControl/>
      <w:spacing w:before="100" w:after="100" w:line="400" w:lineRule="atLeast"/>
      <w:outlineLvl w:val="3"/>
    </w:pPr>
    <w:rPr>
      <w:rFonts w:eastAsiaTheme="majorEastAsia" w:cstheme="majorBidi"/>
      <w:b/>
      <w:iCs/>
      <w:color w:val="65328F" w:themeColor="accent1"/>
      <w:sz w:val="28"/>
      <w:szCs w:val="24"/>
    </w:rPr>
  </w:style>
  <w:style w:type="paragraph" w:styleId="Heading5">
    <w:name w:val="heading 5"/>
    <w:basedOn w:val="Normal"/>
    <w:next w:val="Normal"/>
    <w:link w:val="Heading5Char"/>
    <w:autoRedefine/>
    <w:uiPriority w:val="1"/>
    <w:qFormat/>
    <w:rsid w:val="00B94217"/>
    <w:pPr>
      <w:keepNext/>
      <w:keepLines/>
      <w:spacing w:before="100" w:after="100"/>
      <w:outlineLvl w:val="4"/>
    </w:pPr>
    <w:rPr>
      <w:rFonts w:eastAsiaTheme="majorEastAsia" w:cstheme="majorBidi"/>
      <w:b/>
      <w:color w:val="65328F" w:themeColor="accent1"/>
      <w:szCs w:val="24"/>
    </w:rPr>
  </w:style>
  <w:style w:type="paragraph" w:styleId="Heading6">
    <w:name w:val="heading 6"/>
    <w:basedOn w:val="Normal"/>
    <w:next w:val="Normal"/>
    <w:link w:val="Heading6Char"/>
    <w:uiPriority w:val="1"/>
    <w:semiHidden/>
    <w:qFormat/>
    <w:rsid w:val="00602D88"/>
    <w:pPr>
      <w:keepNext/>
      <w:keepLines/>
      <w:spacing w:before="100" w:after="100"/>
      <w:outlineLvl w:val="5"/>
    </w:pPr>
    <w:rPr>
      <w:rFonts w:asciiTheme="majorHAnsi" w:eastAsiaTheme="majorEastAsia" w:hAnsiTheme="majorHAnsi" w:cstheme="majorBidi"/>
      <w:b/>
      <w:color w:val="65328F" w:themeColor="accent1"/>
    </w:rPr>
  </w:style>
  <w:style w:type="paragraph" w:styleId="Heading7">
    <w:name w:val="heading 7"/>
    <w:basedOn w:val="Normal"/>
    <w:next w:val="Normal"/>
    <w:link w:val="Heading7Char"/>
    <w:uiPriority w:val="2"/>
    <w:semiHidden/>
    <w:qFormat/>
    <w:rsid w:val="00492B9D"/>
    <w:pPr>
      <w:keepNext/>
      <w:keepLines/>
      <w:spacing w:before="0" w:after="360" w:line="440" w:lineRule="atLeast"/>
      <w:outlineLvl w:val="6"/>
    </w:pPr>
    <w:rPr>
      <w:rFonts w:eastAsiaTheme="majorEastAsia" w:cstheme="majorBidi"/>
      <w:iCs/>
      <w:color w:val="FFFFFF" w:themeColor="background2"/>
      <w:sz w:val="60"/>
    </w:rPr>
  </w:style>
  <w:style w:type="paragraph" w:styleId="Heading8">
    <w:name w:val="heading 8"/>
    <w:basedOn w:val="Normal"/>
    <w:next w:val="Normal"/>
    <w:link w:val="Heading8Char"/>
    <w:uiPriority w:val="2"/>
    <w:semiHidden/>
    <w:qFormat/>
    <w:rsid w:val="00492B9D"/>
    <w:pPr>
      <w:keepNext/>
      <w:keepLines/>
      <w:spacing w:before="480" w:line="320" w:lineRule="atLeast"/>
      <w:outlineLvl w:val="7"/>
    </w:pPr>
    <w:rPr>
      <w:rFonts w:ascii="Roboto Medium" w:eastAsiaTheme="majorEastAsia" w:hAnsi="Roboto Medium" w:cstheme="majorBidi"/>
      <w:sz w:val="36"/>
      <w:szCs w:val="21"/>
    </w:rPr>
  </w:style>
  <w:style w:type="paragraph" w:styleId="Heading9">
    <w:name w:val="heading 9"/>
    <w:basedOn w:val="Normal"/>
    <w:next w:val="Normal"/>
    <w:link w:val="Heading9Char"/>
    <w:uiPriority w:val="2"/>
    <w:semiHidden/>
    <w:qFormat/>
    <w:rsid w:val="00492B9D"/>
    <w:pPr>
      <w:keepNext/>
      <w:keepLines/>
      <w:spacing w:before="360"/>
      <w:outlineLvl w:val="8"/>
    </w:pPr>
    <w:rPr>
      <w:rFonts w:asciiTheme="majorHAnsi" w:eastAsiaTheme="majorEastAsia" w:hAnsiTheme="majorHAnsi" w:cstheme="majorBidi"/>
      <w:iCs/>
      <w:color w:val="FFFFFF" w:themeColor="background2"/>
      <w:sz w:val="28"/>
      <w:szCs w:val="21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aliases w:val="MA Table"/>
    <w:basedOn w:val="TableNormal"/>
    <w:uiPriority w:val="39"/>
    <w:rsid w:val="00914935"/>
    <w:pPr>
      <w:widowControl w:val="0"/>
    </w:pPr>
    <w:rPr>
      <w:lang w:val="en-US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NoSpacing">
    <w:name w:val="No Spacing"/>
    <w:basedOn w:val="Normal"/>
    <w:rsid w:val="00D21629"/>
    <w:pPr>
      <w:spacing w:before="0" w:after="0"/>
    </w:pPr>
    <w:rPr>
      <w:rFonts w:cs="Arial"/>
      <w:lang w:val="en-US"/>
    </w:rPr>
  </w:style>
  <w:style w:type="paragraph" w:styleId="TOC1">
    <w:name w:val="toc 1"/>
    <w:basedOn w:val="Normal"/>
    <w:next w:val="Normal"/>
    <w:uiPriority w:val="39"/>
    <w:rsid w:val="0098396D"/>
    <w:pPr>
      <w:tabs>
        <w:tab w:val="right" w:leader="dot" w:pos="9866"/>
      </w:tabs>
      <w:ind w:left="737" w:hanging="737"/>
    </w:pPr>
    <w:rPr>
      <w:b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914935"/>
    <w:pPr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914935"/>
    <w:rPr>
      <w:color w:val="404040" w:themeColor="text2"/>
      <w:sz w:val="16"/>
      <w:szCs w:val="16"/>
    </w:rPr>
  </w:style>
  <w:style w:type="numbering" w:styleId="111111">
    <w:name w:val="Outline List 2"/>
    <w:basedOn w:val="NoList"/>
    <w:uiPriority w:val="99"/>
    <w:semiHidden/>
    <w:unhideWhenUsed/>
    <w:rsid w:val="00914935"/>
    <w:pPr>
      <w:numPr>
        <w:numId w:val="2"/>
      </w:numPr>
    </w:pPr>
  </w:style>
  <w:style w:type="numbering" w:styleId="1ai">
    <w:name w:val="Outline List 1"/>
    <w:basedOn w:val="NoList"/>
    <w:uiPriority w:val="99"/>
    <w:semiHidden/>
    <w:unhideWhenUsed/>
    <w:rsid w:val="00914935"/>
    <w:pPr>
      <w:numPr>
        <w:numId w:val="1"/>
      </w:numPr>
    </w:pPr>
  </w:style>
  <w:style w:type="numbering" w:styleId="ArticleSection">
    <w:name w:val="Outline List 3"/>
    <w:basedOn w:val="NoList"/>
    <w:uiPriority w:val="99"/>
    <w:semiHidden/>
    <w:unhideWhenUsed/>
    <w:rsid w:val="00914935"/>
    <w:pPr>
      <w:numPr>
        <w:numId w:val="3"/>
      </w:numPr>
    </w:pPr>
  </w:style>
  <w:style w:type="paragraph" w:styleId="BalloonText">
    <w:name w:val="Balloon Text"/>
    <w:basedOn w:val="Normal"/>
    <w:link w:val="BalloonTextChar"/>
    <w:uiPriority w:val="99"/>
    <w:semiHidden/>
    <w:unhideWhenUsed/>
    <w:rsid w:val="00914935"/>
    <w:rPr>
      <w:rFonts w:ascii="Lucida Grande" w:hAnsi="Lucida Grande" w:cs="Lucida Grande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914935"/>
    <w:rPr>
      <w:rFonts w:ascii="Lucida Grande" w:hAnsi="Lucida Grande" w:cs="Lucida Grande"/>
      <w:color w:val="404040" w:themeColor="text2"/>
      <w:sz w:val="20"/>
    </w:rPr>
  </w:style>
  <w:style w:type="paragraph" w:styleId="Bibliography">
    <w:name w:val="Bibliography"/>
    <w:basedOn w:val="Normal"/>
    <w:next w:val="Normal"/>
    <w:uiPriority w:val="37"/>
    <w:semiHidden/>
    <w:rsid w:val="00914935"/>
  </w:style>
  <w:style w:type="paragraph" w:styleId="BodyText2">
    <w:name w:val="Body Text 2"/>
    <w:basedOn w:val="Normal"/>
    <w:link w:val="BodyText2Char"/>
    <w:uiPriority w:val="99"/>
    <w:semiHidden/>
    <w:unhideWhenUsed/>
    <w:rsid w:val="00914935"/>
    <w:pPr>
      <w:spacing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914935"/>
    <w:rPr>
      <w:color w:val="404040" w:themeColor="text2"/>
      <w:sz w:val="20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914935"/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914935"/>
    <w:rPr>
      <w:color w:val="404040" w:themeColor="text2"/>
      <w:sz w:val="16"/>
      <w:szCs w:val="16"/>
    </w:rPr>
  </w:style>
  <w:style w:type="paragraph" w:styleId="BodyTextFirstIndent">
    <w:name w:val="Body Text First Indent"/>
    <w:basedOn w:val="Normal"/>
    <w:link w:val="BodyTextFirstIndentChar"/>
    <w:uiPriority w:val="99"/>
    <w:semiHidden/>
    <w:unhideWhenUsed/>
    <w:rsid w:val="00914935"/>
    <w:pPr>
      <w:ind w:firstLine="360"/>
    </w:pPr>
  </w:style>
  <w:style w:type="character" w:customStyle="1" w:styleId="BodyTextFirstIndentChar">
    <w:name w:val="Body Text First Indent Char"/>
    <w:basedOn w:val="DefaultParagraphFont"/>
    <w:link w:val="BodyTextFirstIndent"/>
    <w:uiPriority w:val="99"/>
    <w:semiHidden/>
    <w:rsid w:val="00914935"/>
    <w:rPr>
      <w:color w:val="404040" w:themeColor="text2"/>
      <w:sz w:val="20"/>
    </w:rPr>
  </w:style>
  <w:style w:type="paragraph" w:styleId="BodyTextIndent">
    <w:name w:val="Body Text Indent"/>
    <w:basedOn w:val="Normal"/>
    <w:link w:val="BodyTextIndentChar"/>
    <w:uiPriority w:val="99"/>
    <w:semiHidden/>
    <w:unhideWhenUsed/>
    <w:rsid w:val="00914935"/>
    <w:pPr>
      <w:ind w:left="283"/>
    </w:pPr>
  </w:style>
  <w:style w:type="character" w:customStyle="1" w:styleId="BodyTextIndentChar">
    <w:name w:val="Body Text Indent Char"/>
    <w:basedOn w:val="DefaultParagraphFont"/>
    <w:link w:val="BodyTextIndent"/>
    <w:uiPriority w:val="99"/>
    <w:semiHidden/>
    <w:rsid w:val="00914935"/>
    <w:rPr>
      <w:color w:val="404040" w:themeColor="text2"/>
      <w:sz w:val="20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914935"/>
    <w:pPr>
      <w:ind w:left="360" w:firstLine="360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914935"/>
    <w:rPr>
      <w:color w:val="404040" w:themeColor="text2"/>
      <w:sz w:val="20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914935"/>
    <w:pPr>
      <w:spacing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914935"/>
    <w:rPr>
      <w:color w:val="404040" w:themeColor="text2"/>
      <w:sz w:val="20"/>
    </w:rPr>
  </w:style>
  <w:style w:type="character" w:styleId="BookTitle">
    <w:name w:val="Book Title"/>
    <w:basedOn w:val="DefaultParagraphFont"/>
    <w:uiPriority w:val="33"/>
    <w:semiHidden/>
    <w:rsid w:val="00914935"/>
    <w:rPr>
      <w:b/>
      <w:bCs/>
      <w:smallCaps/>
      <w:spacing w:val="5"/>
    </w:rPr>
  </w:style>
  <w:style w:type="paragraph" w:styleId="Caption">
    <w:name w:val="caption"/>
    <w:basedOn w:val="Normal"/>
    <w:next w:val="Normal"/>
    <w:uiPriority w:val="35"/>
    <w:qFormat/>
    <w:rsid w:val="009E71B6"/>
    <w:pPr>
      <w:widowControl/>
      <w:spacing w:before="240" w:after="120" w:line="280" w:lineRule="atLeast"/>
    </w:pPr>
    <w:rPr>
      <w:b/>
      <w:iCs/>
    </w:rPr>
  </w:style>
  <w:style w:type="paragraph" w:styleId="Closing">
    <w:name w:val="Closing"/>
    <w:basedOn w:val="Normal"/>
    <w:link w:val="ClosingChar"/>
    <w:uiPriority w:val="99"/>
    <w:semiHidden/>
    <w:unhideWhenUsed/>
    <w:rsid w:val="00914935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914935"/>
    <w:rPr>
      <w:color w:val="404040" w:themeColor="text2"/>
      <w:sz w:val="20"/>
    </w:rPr>
  </w:style>
  <w:style w:type="table" w:styleId="ColourfulGrid">
    <w:name w:val="Colorful Grid"/>
    <w:basedOn w:val="TableNormal"/>
    <w:uiPriority w:val="73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urfulGridAccent1">
    <w:name w:val="Colorful Grid Accent 1"/>
    <w:basedOn w:val="TableNormal"/>
    <w:uiPriority w:val="73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0CFEE" w:themeFill="accent1" w:themeFillTint="33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shd w:val="clear" w:color="auto" w:fill="C2A0DE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2A0DE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4B256A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4B256A" w:themeFill="accent1" w:themeFillShade="BF"/>
      </w:tcPr>
    </w:tblStylePr>
    <w:tblStylePr w:type="band1Vert">
      <w:tblPr/>
      <w:tcPr>
        <w:shd w:val="clear" w:color="auto" w:fill="B389D6" w:themeFill="accent1" w:themeFillTint="7F"/>
      </w:tcPr>
    </w:tblStylePr>
    <w:tblStylePr w:type="band1Horz">
      <w:tblPr/>
      <w:tcPr>
        <w:shd w:val="clear" w:color="auto" w:fill="B389D6" w:themeFill="accent1" w:themeFillTint="7F"/>
      </w:tcPr>
    </w:tblStylePr>
  </w:style>
  <w:style w:type="table" w:styleId="ColourfulGridAccent2">
    <w:name w:val="Colorful Grid Accent 2"/>
    <w:basedOn w:val="TableNormal"/>
    <w:uiPriority w:val="73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BD5CA" w:themeFill="accent2" w:themeFillTint="33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shd w:val="clear" w:color="auto" w:fill="F8AC95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8AC95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12D0A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12D0A" w:themeFill="accent2" w:themeFillShade="BF"/>
      </w:tcPr>
    </w:tblStylePr>
    <w:tblStylePr w:type="band1Vert">
      <w:tblPr/>
      <w:tcPr>
        <w:shd w:val="clear" w:color="auto" w:fill="F6987B" w:themeFill="accent2" w:themeFillTint="7F"/>
      </w:tcPr>
    </w:tblStylePr>
    <w:tblStylePr w:type="band1Horz">
      <w:tblPr/>
      <w:tcPr>
        <w:shd w:val="clear" w:color="auto" w:fill="F6987B" w:themeFill="accent2" w:themeFillTint="7F"/>
      </w:tcPr>
    </w:tblStylePr>
  </w:style>
  <w:style w:type="table" w:styleId="ColourfulGridAccent3">
    <w:name w:val="Colorful Grid Accent 3"/>
    <w:basedOn w:val="TableNormal"/>
    <w:uiPriority w:val="73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E5E5" w:themeFill="accent3" w:themeFillTint="33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shd w:val="clear" w:color="auto" w:fill="CBCBC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BCBC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5F5F5F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5F5F5F" w:themeFill="accent3" w:themeFillShade="BF"/>
      </w:tcPr>
    </w:tblStylePr>
    <w:tblStylePr w:type="band1Vert">
      <w:tblPr/>
      <w:tcPr>
        <w:shd w:val="clear" w:color="auto" w:fill="BFBFBF" w:themeFill="accent3" w:themeFillTint="7F"/>
      </w:tcPr>
    </w:tblStylePr>
    <w:tblStylePr w:type="band1Horz">
      <w:tblPr/>
      <w:tcPr>
        <w:shd w:val="clear" w:color="auto" w:fill="BFBFBF" w:themeFill="accent3" w:themeFillTint="7F"/>
      </w:tcPr>
    </w:tblStylePr>
  </w:style>
  <w:style w:type="table" w:styleId="ColourfulGridAccent4">
    <w:name w:val="Colorful Grid Accent 4"/>
    <w:basedOn w:val="TableNormal"/>
    <w:uiPriority w:val="73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8D8D8" w:themeFill="accent4" w:themeFillTint="33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shd w:val="clear" w:color="auto" w:fill="B2B2B2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2B2B2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2F2F2F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2F2F2F" w:themeFill="accent4" w:themeFillShade="BF"/>
      </w:tcPr>
    </w:tblStylePr>
    <w:tblStylePr w:type="band1Vert">
      <w:tblPr/>
      <w:tcPr>
        <w:shd w:val="clear" w:color="auto" w:fill="9F9F9F" w:themeFill="accent4" w:themeFillTint="7F"/>
      </w:tcPr>
    </w:tblStylePr>
    <w:tblStylePr w:type="band1Horz">
      <w:tblPr/>
      <w:tcPr>
        <w:shd w:val="clear" w:color="auto" w:fill="9F9F9F" w:themeFill="accent4" w:themeFillTint="7F"/>
      </w:tcPr>
    </w:tblStylePr>
  </w:style>
  <w:style w:type="table" w:styleId="ColourfulGridAccent5">
    <w:name w:val="Colorful Grid Accent 5"/>
    <w:basedOn w:val="TableNormal"/>
    <w:uiPriority w:val="73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F2F2" w:themeFill="accent5" w:themeFillTint="33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shd w:val="clear" w:color="auto" w:fill="E5E5E5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E5E5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8F8F8F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8F8F8F" w:themeFill="accent5" w:themeFillShade="BF"/>
      </w:tcPr>
    </w:tblStylePr>
    <w:tblStylePr w:type="band1Vert">
      <w:tblPr/>
      <w:tcPr>
        <w:shd w:val="clear" w:color="auto" w:fill="DFDFDF" w:themeFill="accent5" w:themeFillTint="7F"/>
      </w:tcPr>
    </w:tblStylePr>
    <w:tblStylePr w:type="band1Horz">
      <w:tblPr/>
      <w:tcPr>
        <w:shd w:val="clear" w:color="auto" w:fill="DFDFDF" w:themeFill="accent5" w:themeFillTint="7F"/>
      </w:tcPr>
    </w:tblStylePr>
  </w:style>
  <w:style w:type="table" w:styleId="ColourfulGridAccent6">
    <w:name w:val="Colorful Grid Accent 6"/>
    <w:basedOn w:val="TableNormal"/>
    <w:uiPriority w:val="73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AFAFA" w:themeFill="accent6" w:themeFillTint="33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shd w:val="clear" w:color="auto" w:fill="F5F5F5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5F5F5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ACACAC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ACACAC" w:themeFill="accent6" w:themeFillShade="BF"/>
      </w:tcPr>
    </w:tblStylePr>
    <w:tblStylePr w:type="band1Vert">
      <w:tblPr/>
      <w:tcPr>
        <w:shd w:val="clear" w:color="auto" w:fill="F2F2F2" w:themeFill="accent6" w:themeFillTint="7F"/>
      </w:tcPr>
    </w:tblStylePr>
    <w:tblStylePr w:type="band1Horz">
      <w:tblPr/>
      <w:tcPr>
        <w:shd w:val="clear" w:color="auto" w:fill="F2F2F2" w:themeFill="accent6" w:themeFillTint="7F"/>
      </w:tcPr>
    </w:tblStylePr>
  </w:style>
  <w:style w:type="table" w:styleId="ColourfulList">
    <w:name w:val="Colorful List"/>
    <w:basedOn w:val="TableNormal"/>
    <w:uiPriority w:val="72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</w:tblPr>
    <w:tcPr>
      <w:shd w:val="clear" w:color="auto" w:fill="E6E6E6" w:themeFill="text1" w:themeFillTint="19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C300B" w:themeFill="accent2" w:themeFillShade="CC"/>
      </w:tcPr>
    </w:tblStylePr>
    <w:tblStylePr w:type="lastRow">
      <w:rPr>
        <w:b/>
        <w:bCs/>
        <w:color w:val="AC300B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urfulListAccent1">
    <w:name w:val="Colorful List Accent 1"/>
    <w:basedOn w:val="TableNormal"/>
    <w:uiPriority w:val="72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</w:tblPr>
    <w:tcPr>
      <w:shd w:val="clear" w:color="auto" w:fill="F0E7F7" w:themeFill="accent1" w:themeFillTint="19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C300B" w:themeFill="accent2" w:themeFillShade="CC"/>
      </w:tcPr>
    </w:tblStylePr>
    <w:tblStylePr w:type="lastRow">
      <w:rPr>
        <w:b/>
        <w:bCs/>
        <w:color w:val="AC300B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9C4EA" w:themeFill="accent1" w:themeFillTint="3F"/>
      </w:tcPr>
    </w:tblStylePr>
    <w:tblStylePr w:type="band1Horz">
      <w:tblPr/>
      <w:tcPr>
        <w:shd w:val="clear" w:color="auto" w:fill="E0CFEE" w:themeFill="accent1" w:themeFillTint="33"/>
      </w:tcPr>
    </w:tblStylePr>
  </w:style>
  <w:style w:type="table" w:styleId="ColourfulListAccent2">
    <w:name w:val="Colorful List Accent 2"/>
    <w:basedOn w:val="TableNormal"/>
    <w:uiPriority w:val="72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</w:tblPr>
    <w:tcPr>
      <w:shd w:val="clear" w:color="auto" w:fill="FDEAE5" w:themeFill="accent2" w:themeFillTint="19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C300B" w:themeFill="accent2" w:themeFillShade="CC"/>
      </w:tcPr>
    </w:tblStylePr>
    <w:tblStylePr w:type="lastRow">
      <w:rPr>
        <w:b/>
        <w:bCs/>
        <w:color w:val="AC300B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ACBBD" w:themeFill="accent2" w:themeFillTint="3F"/>
      </w:tcPr>
    </w:tblStylePr>
    <w:tblStylePr w:type="band1Horz">
      <w:tblPr/>
      <w:tcPr>
        <w:shd w:val="clear" w:color="auto" w:fill="FBD5CA" w:themeFill="accent2" w:themeFillTint="33"/>
      </w:tcPr>
    </w:tblStylePr>
  </w:style>
  <w:style w:type="table" w:styleId="ColourfulListAccent3">
    <w:name w:val="Colorful List Accent 3"/>
    <w:basedOn w:val="TableNormal"/>
    <w:uiPriority w:val="72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</w:tblPr>
    <w:tcPr>
      <w:shd w:val="clear" w:color="auto" w:fill="F2F2F2" w:themeFill="accent3" w:themeFillTint="19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23232" w:themeFill="accent4" w:themeFillShade="CC"/>
      </w:tcPr>
    </w:tblStylePr>
    <w:tblStylePr w:type="lastRow">
      <w:rPr>
        <w:b/>
        <w:bCs/>
        <w:color w:val="32323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FDF" w:themeFill="accent3" w:themeFillTint="3F"/>
      </w:tcPr>
    </w:tblStylePr>
    <w:tblStylePr w:type="band1Horz">
      <w:tblPr/>
      <w:tcPr>
        <w:shd w:val="clear" w:color="auto" w:fill="E5E5E5" w:themeFill="accent3" w:themeFillTint="33"/>
      </w:tcPr>
    </w:tblStylePr>
  </w:style>
  <w:style w:type="table" w:styleId="ColourfulListAccent4">
    <w:name w:val="Colorful List Accent 4"/>
    <w:basedOn w:val="TableNormal"/>
    <w:uiPriority w:val="72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</w:tblPr>
    <w:tcPr>
      <w:shd w:val="clear" w:color="auto" w:fill="ECECEC" w:themeFill="accent4" w:themeFillTint="19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56565" w:themeFill="accent3" w:themeFillShade="CC"/>
      </w:tcPr>
    </w:tblStylePr>
    <w:tblStylePr w:type="lastRow">
      <w:rPr>
        <w:b/>
        <w:bCs/>
        <w:color w:val="656565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FCFCF" w:themeFill="accent4" w:themeFillTint="3F"/>
      </w:tcPr>
    </w:tblStylePr>
    <w:tblStylePr w:type="band1Horz">
      <w:tblPr/>
      <w:tcPr>
        <w:shd w:val="clear" w:color="auto" w:fill="D8D8D8" w:themeFill="accent4" w:themeFillTint="33"/>
      </w:tcPr>
    </w:tblStylePr>
  </w:style>
  <w:style w:type="table" w:styleId="ColourfulListAccent5">
    <w:name w:val="Colorful List Accent 5"/>
    <w:basedOn w:val="TableNormal"/>
    <w:uiPriority w:val="72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</w:tblPr>
    <w:tcPr>
      <w:shd w:val="clear" w:color="auto" w:fill="F8F8F8" w:themeFill="accent5" w:themeFillTint="19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8B8B8" w:themeFill="accent6" w:themeFillShade="CC"/>
      </w:tcPr>
    </w:tblStylePr>
    <w:tblStylePr w:type="lastRow">
      <w:rPr>
        <w:b/>
        <w:bCs/>
        <w:color w:val="B8B8B8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EFEF" w:themeFill="accent5" w:themeFillTint="3F"/>
      </w:tcPr>
    </w:tblStylePr>
    <w:tblStylePr w:type="band1Horz">
      <w:tblPr/>
      <w:tcPr>
        <w:shd w:val="clear" w:color="auto" w:fill="F2F2F2" w:themeFill="accent5" w:themeFillTint="33"/>
      </w:tcPr>
    </w:tblStylePr>
  </w:style>
  <w:style w:type="table" w:styleId="ColourfulListAccent6">
    <w:name w:val="Colorful List Accent 6"/>
    <w:basedOn w:val="TableNormal"/>
    <w:uiPriority w:val="72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</w:tblPr>
    <w:tcPr>
      <w:shd w:val="clear" w:color="auto" w:fill="FCFCFC" w:themeFill="accent6" w:themeFillTint="19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99999" w:themeFill="accent5" w:themeFillShade="CC"/>
      </w:tcPr>
    </w:tblStylePr>
    <w:tblStylePr w:type="lastRow">
      <w:rPr>
        <w:b/>
        <w:bCs/>
        <w:color w:val="999999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8" w:themeFill="accent6" w:themeFillTint="3F"/>
      </w:tcPr>
    </w:tblStylePr>
    <w:tblStylePr w:type="band1Horz">
      <w:tblPr/>
      <w:tcPr>
        <w:shd w:val="clear" w:color="auto" w:fill="FAFAFA" w:themeFill="accent6" w:themeFillTint="33"/>
      </w:tcPr>
    </w:tblStylePr>
  </w:style>
  <w:style w:type="table" w:styleId="ColourfulShading">
    <w:name w:val="Colorful Shading"/>
    <w:basedOn w:val="TableNormal"/>
    <w:uiPriority w:val="71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24" w:space="0" w:color="D83D0E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tcBorders>
          <w:top w:val="nil"/>
          <w:left w:val="nil"/>
          <w:bottom w:val="single" w:sz="24" w:space="0" w:color="D83D0E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urfulShadingAccent1">
    <w:name w:val="Colorful Shading Accent 1"/>
    <w:basedOn w:val="TableNormal"/>
    <w:uiPriority w:val="71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24" w:space="0" w:color="D83D0E" w:themeColor="accent2"/>
        <w:left w:val="single" w:sz="4" w:space="0" w:color="65328F" w:themeColor="accent1"/>
        <w:bottom w:val="single" w:sz="4" w:space="0" w:color="65328F" w:themeColor="accent1"/>
        <w:right w:val="single" w:sz="4" w:space="0" w:color="65328F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0E7F7" w:themeFill="accent1" w:themeFillTint="19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tcBorders>
          <w:top w:val="nil"/>
          <w:left w:val="nil"/>
          <w:bottom w:val="single" w:sz="24" w:space="0" w:color="D83D0E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3C1E55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3C1E55" w:themeColor="accent1" w:themeShade="99"/>
          <w:insideV w:val="nil"/>
        </w:tcBorders>
        <w:shd w:val="clear" w:color="auto" w:fill="3C1E55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C1E55" w:themeFill="accent1" w:themeFillShade="99"/>
      </w:tcPr>
    </w:tblStylePr>
    <w:tblStylePr w:type="band1Vert">
      <w:tblPr/>
      <w:tcPr>
        <w:shd w:val="clear" w:color="auto" w:fill="C2A0DE" w:themeFill="accent1" w:themeFillTint="66"/>
      </w:tcPr>
    </w:tblStylePr>
    <w:tblStylePr w:type="band1Horz">
      <w:tblPr/>
      <w:tcPr>
        <w:shd w:val="clear" w:color="auto" w:fill="B389D6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urfulShadingAccent2">
    <w:name w:val="Colorful Shading Accent 2"/>
    <w:basedOn w:val="TableNormal"/>
    <w:uiPriority w:val="71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24" w:space="0" w:color="D83D0E" w:themeColor="accent2"/>
        <w:left w:val="single" w:sz="4" w:space="0" w:color="D83D0E" w:themeColor="accent2"/>
        <w:bottom w:val="single" w:sz="4" w:space="0" w:color="D83D0E" w:themeColor="accent2"/>
        <w:right w:val="single" w:sz="4" w:space="0" w:color="D83D0E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AE5" w:themeFill="accent2" w:themeFillTint="19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tcBorders>
          <w:top w:val="nil"/>
          <w:left w:val="nil"/>
          <w:bottom w:val="single" w:sz="24" w:space="0" w:color="D83D0E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12408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12408" w:themeColor="accent2" w:themeShade="99"/>
          <w:insideV w:val="nil"/>
        </w:tcBorders>
        <w:shd w:val="clear" w:color="auto" w:fill="812408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12408" w:themeFill="accent2" w:themeFillShade="99"/>
      </w:tcPr>
    </w:tblStylePr>
    <w:tblStylePr w:type="band1Vert">
      <w:tblPr/>
      <w:tcPr>
        <w:shd w:val="clear" w:color="auto" w:fill="F8AC95" w:themeFill="accent2" w:themeFillTint="66"/>
      </w:tcPr>
    </w:tblStylePr>
    <w:tblStylePr w:type="band1Horz">
      <w:tblPr/>
      <w:tcPr>
        <w:shd w:val="clear" w:color="auto" w:fill="F6987B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urfulShadingAccent3">
    <w:name w:val="Colorful Shading Accent 3"/>
    <w:basedOn w:val="TableNormal"/>
    <w:uiPriority w:val="71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24" w:space="0" w:color="3F3F3F" w:themeColor="accent4"/>
        <w:left w:val="single" w:sz="4" w:space="0" w:color="7F7F7F" w:themeColor="accent3"/>
        <w:bottom w:val="single" w:sz="4" w:space="0" w:color="7F7F7F" w:themeColor="accent3"/>
        <w:right w:val="single" w:sz="4" w:space="0" w:color="7F7F7F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F2F2" w:themeFill="accent3" w:themeFillTint="19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tcBorders>
          <w:top w:val="nil"/>
          <w:left w:val="nil"/>
          <w:bottom w:val="single" w:sz="24" w:space="0" w:color="3F3F3F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4C4C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4C4C" w:themeColor="accent3" w:themeShade="99"/>
          <w:insideV w:val="nil"/>
        </w:tcBorders>
        <w:shd w:val="clear" w:color="auto" w:fill="4C4C4C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4C4C" w:themeFill="accent3" w:themeFillShade="99"/>
      </w:tcPr>
    </w:tblStylePr>
    <w:tblStylePr w:type="band1Vert">
      <w:tblPr/>
      <w:tcPr>
        <w:shd w:val="clear" w:color="auto" w:fill="CBCBCB" w:themeFill="accent3" w:themeFillTint="66"/>
      </w:tcPr>
    </w:tblStylePr>
    <w:tblStylePr w:type="band1Horz">
      <w:tblPr/>
      <w:tcPr>
        <w:shd w:val="clear" w:color="auto" w:fill="BFBFBF" w:themeFill="accent3" w:themeFillTint="7F"/>
      </w:tcPr>
    </w:tblStylePr>
  </w:style>
  <w:style w:type="table" w:styleId="ColourfulShadingAccent4">
    <w:name w:val="Colorful Shading Accent 4"/>
    <w:basedOn w:val="TableNormal"/>
    <w:uiPriority w:val="71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24" w:space="0" w:color="7F7F7F" w:themeColor="accent3"/>
        <w:left w:val="single" w:sz="4" w:space="0" w:color="3F3F3F" w:themeColor="accent4"/>
        <w:bottom w:val="single" w:sz="4" w:space="0" w:color="3F3F3F" w:themeColor="accent4"/>
        <w:right w:val="single" w:sz="4" w:space="0" w:color="3F3F3F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CECEC" w:themeFill="accent4" w:themeFillTint="19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tcBorders>
          <w:top w:val="nil"/>
          <w:left w:val="nil"/>
          <w:bottom w:val="single" w:sz="24" w:space="0" w:color="7F7F7F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52525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52525" w:themeColor="accent4" w:themeShade="99"/>
          <w:insideV w:val="nil"/>
        </w:tcBorders>
        <w:shd w:val="clear" w:color="auto" w:fill="252525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52525" w:themeFill="accent4" w:themeFillShade="99"/>
      </w:tcPr>
    </w:tblStylePr>
    <w:tblStylePr w:type="band1Vert">
      <w:tblPr/>
      <w:tcPr>
        <w:shd w:val="clear" w:color="auto" w:fill="B2B2B2" w:themeFill="accent4" w:themeFillTint="66"/>
      </w:tcPr>
    </w:tblStylePr>
    <w:tblStylePr w:type="band1Horz">
      <w:tblPr/>
      <w:tcPr>
        <w:shd w:val="clear" w:color="auto" w:fill="9F9F9F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urfulShadingAccent5">
    <w:name w:val="Colorful Shading Accent 5"/>
    <w:basedOn w:val="TableNormal"/>
    <w:uiPriority w:val="71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24" w:space="0" w:color="E6E6E6" w:themeColor="accent6"/>
        <w:left w:val="single" w:sz="4" w:space="0" w:color="C0C0C0" w:themeColor="accent5"/>
        <w:bottom w:val="single" w:sz="4" w:space="0" w:color="C0C0C0" w:themeColor="accent5"/>
        <w:right w:val="single" w:sz="4" w:space="0" w:color="C0C0C0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8" w:themeFill="accent5" w:themeFillTint="19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tcBorders>
          <w:top w:val="nil"/>
          <w:left w:val="nil"/>
          <w:bottom w:val="single" w:sz="24" w:space="0" w:color="E6E6E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37373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37373" w:themeColor="accent5" w:themeShade="99"/>
          <w:insideV w:val="nil"/>
        </w:tcBorders>
        <w:shd w:val="clear" w:color="auto" w:fill="737373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37373" w:themeFill="accent5" w:themeFillShade="99"/>
      </w:tcPr>
    </w:tblStylePr>
    <w:tblStylePr w:type="band1Vert">
      <w:tblPr/>
      <w:tcPr>
        <w:shd w:val="clear" w:color="auto" w:fill="E5E5E5" w:themeFill="accent5" w:themeFillTint="66"/>
      </w:tcPr>
    </w:tblStylePr>
    <w:tblStylePr w:type="band1Horz">
      <w:tblPr/>
      <w:tcPr>
        <w:shd w:val="clear" w:color="auto" w:fill="DFDFDF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urfulShadingAccent6">
    <w:name w:val="Colorful Shading Accent 6"/>
    <w:basedOn w:val="TableNormal"/>
    <w:uiPriority w:val="71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24" w:space="0" w:color="C0C0C0" w:themeColor="accent5"/>
        <w:left w:val="single" w:sz="4" w:space="0" w:color="E6E6E6" w:themeColor="accent6"/>
        <w:bottom w:val="single" w:sz="4" w:space="0" w:color="E6E6E6" w:themeColor="accent6"/>
        <w:right w:val="single" w:sz="4" w:space="0" w:color="E6E6E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CFCFC" w:themeFill="accent6" w:themeFillTint="19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tcBorders>
          <w:top w:val="nil"/>
          <w:left w:val="nil"/>
          <w:bottom w:val="single" w:sz="24" w:space="0" w:color="C0C0C0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A8A8A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A8A8A" w:themeColor="accent6" w:themeShade="99"/>
          <w:insideV w:val="nil"/>
        </w:tcBorders>
        <w:shd w:val="clear" w:color="auto" w:fill="8A8A8A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A8A8A" w:themeFill="accent6" w:themeFillShade="99"/>
      </w:tcPr>
    </w:tblStylePr>
    <w:tblStylePr w:type="band1Vert">
      <w:tblPr/>
      <w:tcPr>
        <w:shd w:val="clear" w:color="auto" w:fill="F5F5F5" w:themeFill="accent6" w:themeFillTint="66"/>
      </w:tcPr>
    </w:tblStylePr>
    <w:tblStylePr w:type="band1Horz">
      <w:tblPr/>
      <w:tcPr>
        <w:shd w:val="clear" w:color="auto" w:fill="F2F2F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character" w:styleId="CommentReference">
    <w:name w:val="annotation reference"/>
    <w:basedOn w:val="DefaultParagraphFont"/>
    <w:uiPriority w:val="99"/>
    <w:semiHidden/>
    <w:unhideWhenUsed/>
    <w:rsid w:val="00914935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914935"/>
  </w:style>
  <w:style w:type="character" w:customStyle="1" w:styleId="CommentTextChar">
    <w:name w:val="Comment Text Char"/>
    <w:basedOn w:val="DefaultParagraphFont"/>
    <w:link w:val="CommentText"/>
    <w:uiPriority w:val="99"/>
    <w:rsid w:val="00914935"/>
    <w:rPr>
      <w:color w:val="404040" w:themeColor="text2"/>
      <w:sz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914935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914935"/>
    <w:rPr>
      <w:b/>
      <w:bCs/>
      <w:color w:val="404040" w:themeColor="text2"/>
      <w:sz w:val="20"/>
    </w:rPr>
  </w:style>
  <w:style w:type="table" w:styleId="DarkList">
    <w:name w:val="Dark List"/>
    <w:basedOn w:val="TableNormal"/>
    <w:uiPriority w:val="70"/>
    <w:semiHidden/>
    <w:unhideWhenUsed/>
    <w:rsid w:val="00914935"/>
    <w:rPr>
      <w:rFonts w:eastAsia="MS Mincho"/>
      <w:color w:val="FFFFFF" w:themeColor="background1"/>
      <w:lang w:val="en-GB" w:eastAsia="en-GB"/>
    </w:rPr>
    <w:tblPr>
      <w:tblStyleRowBandSize w:val="1"/>
      <w:tblStyleColBandSize w:val="1"/>
    </w:tblPr>
    <w:tcPr>
      <w:shd w:val="clear" w:color="auto" w:fill="000000" w:themeFill="text1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914935"/>
    <w:rPr>
      <w:rFonts w:eastAsia="MS Mincho"/>
      <w:color w:val="FFFFFF" w:themeColor="background1"/>
      <w:lang w:val="en-GB" w:eastAsia="en-GB"/>
    </w:rPr>
    <w:tblPr>
      <w:tblStyleRowBandSize w:val="1"/>
      <w:tblStyleColBandSize w:val="1"/>
    </w:tblPr>
    <w:tcPr>
      <w:shd w:val="clear" w:color="auto" w:fill="65328F" w:themeFill="accent1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2194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4B256A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4B256A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B256A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B256A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914935"/>
    <w:rPr>
      <w:rFonts w:eastAsia="MS Mincho"/>
      <w:color w:val="FFFFFF" w:themeColor="background1"/>
      <w:lang w:val="en-GB" w:eastAsia="en-GB"/>
    </w:rPr>
    <w:tblPr>
      <w:tblStyleRowBandSize w:val="1"/>
      <w:tblStyleColBandSize w:val="1"/>
    </w:tblPr>
    <w:tcPr>
      <w:shd w:val="clear" w:color="auto" w:fill="D83D0E" w:themeFill="accent2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B1E07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12D0A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12D0A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12D0A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12D0A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914935"/>
    <w:rPr>
      <w:rFonts w:eastAsia="MS Mincho"/>
      <w:color w:val="FFFFFF" w:themeColor="background1"/>
      <w:lang w:val="en-GB" w:eastAsia="en-GB"/>
    </w:rPr>
    <w:tblPr>
      <w:tblStyleRowBandSize w:val="1"/>
      <w:tblStyleColBandSize w:val="1"/>
    </w:tblPr>
    <w:tcPr>
      <w:shd w:val="clear" w:color="auto" w:fill="7F7F7F" w:themeFill="accent3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F3F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5F5F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5F5F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5F5F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5F5F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914935"/>
    <w:rPr>
      <w:rFonts w:eastAsia="MS Mincho"/>
      <w:color w:val="FFFFFF" w:themeColor="background1"/>
      <w:lang w:val="en-GB" w:eastAsia="en-GB"/>
    </w:rPr>
    <w:tblPr>
      <w:tblStyleRowBandSize w:val="1"/>
      <w:tblStyleColBandSize w:val="1"/>
    </w:tblPr>
    <w:tcPr>
      <w:shd w:val="clear" w:color="auto" w:fill="3F3F3F" w:themeFill="accent4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1F1F1F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2F2F2F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2F2F2F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F2F2F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F2F2F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914935"/>
    <w:rPr>
      <w:rFonts w:eastAsia="MS Mincho"/>
      <w:color w:val="FFFFFF" w:themeColor="background1"/>
      <w:lang w:val="en-GB" w:eastAsia="en-GB"/>
    </w:rPr>
    <w:tblPr>
      <w:tblStyleRowBandSize w:val="1"/>
      <w:tblStyleColBandSize w:val="1"/>
    </w:tblPr>
    <w:tcPr>
      <w:shd w:val="clear" w:color="auto" w:fill="C0C0C0" w:themeFill="accent5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F5F5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8F8F8F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8F8F8F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F8F8F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F8F8F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914935"/>
    <w:rPr>
      <w:rFonts w:eastAsia="MS Mincho"/>
      <w:color w:val="FFFFFF" w:themeColor="background1"/>
      <w:lang w:val="en-GB" w:eastAsia="en-GB"/>
    </w:rPr>
    <w:tblPr>
      <w:tblStyleRowBandSize w:val="1"/>
      <w:tblStyleColBandSize w:val="1"/>
    </w:tblPr>
    <w:tcPr>
      <w:shd w:val="clear" w:color="auto" w:fill="E6E6E6" w:themeFill="accent6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27272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CAC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CAC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CAC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CAC" w:themeFill="accent6" w:themeFillShade="BF"/>
      </w:tcPr>
    </w:tblStylePr>
  </w:style>
  <w:style w:type="paragraph" w:styleId="DocumentMap">
    <w:name w:val="Document Map"/>
    <w:basedOn w:val="Normal"/>
    <w:link w:val="DocumentMapChar"/>
    <w:uiPriority w:val="99"/>
    <w:semiHidden/>
    <w:unhideWhenUsed/>
    <w:rsid w:val="00914935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914935"/>
    <w:rPr>
      <w:rFonts w:ascii="Segoe UI" w:hAnsi="Segoe UI" w:cs="Segoe UI"/>
      <w:color w:val="404040" w:themeColor="text2"/>
      <w:sz w:val="16"/>
      <w:szCs w:val="16"/>
    </w:rPr>
  </w:style>
  <w:style w:type="paragraph" w:styleId="EmailSignature">
    <w:name w:val="E-mail Signature"/>
    <w:basedOn w:val="Normal"/>
    <w:link w:val="EmailSignatureChar"/>
    <w:uiPriority w:val="99"/>
    <w:semiHidden/>
    <w:unhideWhenUsed/>
    <w:rsid w:val="00914935"/>
  </w:style>
  <w:style w:type="character" w:customStyle="1" w:styleId="EmailSignatureChar">
    <w:name w:val="Email Signature Char"/>
    <w:basedOn w:val="DefaultParagraphFont"/>
    <w:link w:val="EmailSignature"/>
    <w:uiPriority w:val="99"/>
    <w:semiHidden/>
    <w:rsid w:val="00914935"/>
    <w:rPr>
      <w:color w:val="404040" w:themeColor="text2"/>
      <w:sz w:val="20"/>
    </w:rPr>
  </w:style>
  <w:style w:type="character" w:styleId="Emphasis">
    <w:name w:val="Emphasis"/>
    <w:basedOn w:val="DefaultParagraphFont"/>
    <w:uiPriority w:val="20"/>
    <w:semiHidden/>
    <w:rsid w:val="00914935"/>
    <w:rPr>
      <w:i/>
      <w:iCs/>
    </w:rPr>
  </w:style>
  <w:style w:type="character" w:styleId="EndnoteReference">
    <w:name w:val="endnote reference"/>
    <w:basedOn w:val="DefaultParagraphFont"/>
    <w:uiPriority w:val="99"/>
    <w:semiHidden/>
    <w:unhideWhenUsed/>
    <w:rsid w:val="00914935"/>
    <w:rPr>
      <w:vertAlign w:val="superscript"/>
    </w:rPr>
  </w:style>
  <w:style w:type="paragraph" w:styleId="EndnoteText">
    <w:name w:val="endnote text"/>
    <w:basedOn w:val="Normal"/>
    <w:link w:val="EndnoteTextChar"/>
    <w:uiPriority w:val="99"/>
    <w:semiHidden/>
    <w:unhideWhenUsed/>
    <w:rsid w:val="00914935"/>
  </w:style>
  <w:style w:type="character" w:customStyle="1" w:styleId="EndnoteTextChar">
    <w:name w:val="Endnote Text Char"/>
    <w:basedOn w:val="DefaultParagraphFont"/>
    <w:link w:val="EndnoteText"/>
    <w:uiPriority w:val="99"/>
    <w:semiHidden/>
    <w:rsid w:val="00914935"/>
    <w:rPr>
      <w:color w:val="404040" w:themeColor="text2"/>
      <w:sz w:val="20"/>
    </w:rPr>
  </w:style>
  <w:style w:type="paragraph" w:styleId="EnvelopeAddress">
    <w:name w:val="envelope address"/>
    <w:basedOn w:val="Normal"/>
    <w:uiPriority w:val="99"/>
    <w:semiHidden/>
    <w:unhideWhenUsed/>
    <w:rsid w:val="00914935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914935"/>
    <w:rPr>
      <w:rFonts w:asciiTheme="majorHAnsi" w:eastAsiaTheme="majorEastAsia" w:hAnsiTheme="majorHAnsi" w:cstheme="majorBidi"/>
    </w:rPr>
  </w:style>
  <w:style w:type="character" w:styleId="FollowedHyperlink">
    <w:name w:val="FollowedHyperlink"/>
    <w:basedOn w:val="DefaultParagraphFont"/>
    <w:uiPriority w:val="60"/>
    <w:rsid w:val="00914935"/>
    <w:rPr>
      <w:rFonts w:asciiTheme="minorHAnsi" w:hAnsiTheme="minorHAnsi"/>
      <w:b/>
      <w:i w:val="0"/>
      <w:color w:val="404040" w:themeColor="text2"/>
      <w:sz w:val="22"/>
      <w:u w:val="single"/>
    </w:rPr>
  </w:style>
  <w:style w:type="paragraph" w:styleId="Footer">
    <w:name w:val="footer"/>
    <w:basedOn w:val="Normal"/>
    <w:link w:val="FooterChar"/>
    <w:uiPriority w:val="99"/>
    <w:rsid w:val="003229AA"/>
    <w:pPr>
      <w:spacing w:before="0" w:after="0" w:line="240" w:lineRule="atLeast"/>
    </w:pPr>
    <w:rPr>
      <w:color w:val="65328F" w:themeColor="accent1"/>
      <w:sz w:val="18"/>
      <w:szCs w:val="21"/>
    </w:rPr>
  </w:style>
  <w:style w:type="character" w:customStyle="1" w:styleId="FooterChar">
    <w:name w:val="Footer Char"/>
    <w:basedOn w:val="DefaultParagraphFont"/>
    <w:link w:val="Footer"/>
    <w:uiPriority w:val="99"/>
    <w:rsid w:val="003229AA"/>
    <w:rPr>
      <w:rFonts w:ascii="Montserrat" w:hAnsi="Montserrat"/>
      <w:color w:val="65328F" w:themeColor="accent1"/>
      <w:sz w:val="18"/>
      <w:szCs w:val="21"/>
    </w:rPr>
  </w:style>
  <w:style w:type="paragraph" w:styleId="Header">
    <w:name w:val="header"/>
    <w:next w:val="Normal"/>
    <w:link w:val="HeaderChar"/>
    <w:uiPriority w:val="9"/>
    <w:rsid w:val="00914935"/>
    <w:pPr>
      <w:spacing w:line="240" w:lineRule="atLeast"/>
    </w:pPr>
    <w:rPr>
      <w:rFonts w:cs="Source Sans Pro Light"/>
      <w:sz w:val="20"/>
    </w:rPr>
  </w:style>
  <w:style w:type="character" w:customStyle="1" w:styleId="HeaderChar">
    <w:name w:val="Header Char"/>
    <w:basedOn w:val="DefaultParagraphFont"/>
    <w:link w:val="Header"/>
    <w:uiPriority w:val="9"/>
    <w:rsid w:val="00914935"/>
    <w:rPr>
      <w:rFonts w:cs="Source Sans Pro Light"/>
      <w:sz w:val="20"/>
    </w:rPr>
  </w:style>
  <w:style w:type="character" w:styleId="HTMLAcronym">
    <w:name w:val="HTML Acronym"/>
    <w:basedOn w:val="DefaultParagraphFont"/>
    <w:uiPriority w:val="99"/>
    <w:semiHidden/>
    <w:unhideWhenUsed/>
    <w:rsid w:val="00914935"/>
  </w:style>
  <w:style w:type="paragraph" w:styleId="HTMLAddress">
    <w:name w:val="HTML Address"/>
    <w:basedOn w:val="Normal"/>
    <w:link w:val="HTMLAddressChar"/>
    <w:uiPriority w:val="99"/>
    <w:semiHidden/>
    <w:unhideWhenUsed/>
    <w:rsid w:val="00914935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914935"/>
    <w:rPr>
      <w:i/>
      <w:iCs/>
      <w:color w:val="404040" w:themeColor="text2"/>
      <w:sz w:val="20"/>
    </w:rPr>
  </w:style>
  <w:style w:type="character" w:styleId="HTMLCite">
    <w:name w:val="HTML Cite"/>
    <w:basedOn w:val="DefaultParagraphFont"/>
    <w:uiPriority w:val="99"/>
    <w:semiHidden/>
    <w:unhideWhenUsed/>
    <w:rsid w:val="00914935"/>
    <w:rPr>
      <w:i/>
      <w:iCs/>
    </w:rPr>
  </w:style>
  <w:style w:type="character" w:styleId="HTMLCode">
    <w:name w:val="HTML Code"/>
    <w:basedOn w:val="DefaultParagraphFont"/>
    <w:uiPriority w:val="99"/>
    <w:semiHidden/>
    <w:unhideWhenUsed/>
    <w:rsid w:val="00914935"/>
    <w:rPr>
      <w:rFonts w:ascii="Consolas" w:hAnsi="Consolas" w:cs="Consolas"/>
      <w:sz w:val="20"/>
      <w:szCs w:val="20"/>
    </w:rPr>
  </w:style>
  <w:style w:type="character" w:styleId="HTMLDefinition">
    <w:name w:val="HTML Definition"/>
    <w:basedOn w:val="DefaultParagraphFont"/>
    <w:uiPriority w:val="99"/>
    <w:semiHidden/>
    <w:unhideWhenUsed/>
    <w:rsid w:val="00914935"/>
    <w:rPr>
      <w:i/>
      <w:iCs/>
    </w:rPr>
  </w:style>
  <w:style w:type="character" w:styleId="HTMLKeyboard">
    <w:name w:val="HTML Keyboard"/>
    <w:basedOn w:val="DefaultParagraphFont"/>
    <w:uiPriority w:val="99"/>
    <w:semiHidden/>
    <w:unhideWhenUsed/>
    <w:rsid w:val="00914935"/>
    <w:rPr>
      <w:rFonts w:ascii="Consolas" w:hAnsi="Consolas" w:cs="Consolas"/>
      <w:sz w:val="20"/>
      <w:szCs w:val="20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914935"/>
    <w:rPr>
      <w:rFonts w:ascii="Consolas" w:hAnsi="Consolas" w:cs="Consolas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914935"/>
    <w:rPr>
      <w:rFonts w:ascii="Consolas" w:hAnsi="Consolas" w:cs="Consolas"/>
      <w:color w:val="404040" w:themeColor="text2"/>
      <w:sz w:val="20"/>
    </w:rPr>
  </w:style>
  <w:style w:type="character" w:styleId="HTMLSample">
    <w:name w:val="HTML Sample"/>
    <w:basedOn w:val="DefaultParagraphFont"/>
    <w:uiPriority w:val="99"/>
    <w:semiHidden/>
    <w:unhideWhenUsed/>
    <w:rsid w:val="00914935"/>
    <w:rPr>
      <w:rFonts w:ascii="Consolas" w:hAnsi="Consolas" w:cs="Consolas"/>
      <w:sz w:val="24"/>
      <w:szCs w:val="24"/>
    </w:rPr>
  </w:style>
  <w:style w:type="character" w:styleId="HTMLTypewriter">
    <w:name w:val="HTML Typewriter"/>
    <w:basedOn w:val="DefaultParagraphFont"/>
    <w:uiPriority w:val="99"/>
    <w:semiHidden/>
    <w:unhideWhenUsed/>
    <w:rsid w:val="00914935"/>
    <w:rPr>
      <w:rFonts w:ascii="Consolas" w:hAnsi="Consolas" w:cs="Consolas"/>
      <w:sz w:val="20"/>
      <w:szCs w:val="20"/>
    </w:rPr>
  </w:style>
  <w:style w:type="character" w:styleId="HTMLVariable">
    <w:name w:val="HTML Variable"/>
    <w:basedOn w:val="DefaultParagraphFont"/>
    <w:uiPriority w:val="99"/>
    <w:semiHidden/>
    <w:unhideWhenUsed/>
    <w:rsid w:val="00914935"/>
    <w:rPr>
      <w:i/>
      <w:iCs/>
    </w:rPr>
  </w:style>
  <w:style w:type="character" w:styleId="Hyperlink">
    <w:name w:val="Hyperlink"/>
    <w:basedOn w:val="DefaultParagraphFont"/>
    <w:uiPriority w:val="99"/>
    <w:rsid w:val="00927FA1"/>
    <w:rPr>
      <w:rFonts w:asciiTheme="minorHAnsi" w:hAnsiTheme="minorHAnsi"/>
      <w:color w:val="65328F" w:themeColor="accent1"/>
      <w:sz w:val="20"/>
      <w:u w:val="none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914935"/>
    <w:pPr>
      <w:ind w:left="240" w:hanging="24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914935"/>
    <w:pPr>
      <w:ind w:left="480" w:hanging="24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914935"/>
    <w:pPr>
      <w:ind w:left="720" w:hanging="24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914935"/>
    <w:pPr>
      <w:ind w:left="960" w:hanging="24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914935"/>
    <w:pPr>
      <w:ind w:left="1200" w:hanging="24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914935"/>
    <w:pPr>
      <w:ind w:left="1440" w:hanging="24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914935"/>
    <w:pPr>
      <w:ind w:left="1680" w:hanging="24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914935"/>
    <w:pPr>
      <w:ind w:left="1920" w:hanging="24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914935"/>
    <w:pPr>
      <w:ind w:left="2160" w:hanging="24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914935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semiHidden/>
    <w:rsid w:val="00914935"/>
    <w:rPr>
      <w:b/>
      <w:bCs/>
      <w:i/>
      <w:iCs/>
      <w:color w:val="65328F" w:themeColor="accent1"/>
    </w:rPr>
  </w:style>
  <w:style w:type="paragraph" w:styleId="IntenseQuote">
    <w:name w:val="Intense Quote"/>
    <w:basedOn w:val="Normal"/>
    <w:next w:val="Normal"/>
    <w:link w:val="IntenseQuoteChar"/>
    <w:uiPriority w:val="30"/>
    <w:semiHidden/>
    <w:rsid w:val="00914935"/>
    <w:pPr>
      <w:pBdr>
        <w:bottom w:val="single" w:sz="4" w:space="4" w:color="65328F" w:themeColor="accent1"/>
      </w:pBdr>
      <w:spacing w:before="200" w:after="280"/>
      <w:ind w:left="936" w:right="936"/>
    </w:pPr>
    <w:rPr>
      <w:b/>
      <w:bCs/>
      <w:i/>
      <w:iCs/>
      <w:color w:val="65328F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semiHidden/>
    <w:rsid w:val="00914935"/>
    <w:rPr>
      <w:b/>
      <w:bCs/>
      <w:i/>
      <w:iCs/>
      <w:color w:val="65328F" w:themeColor="accent1"/>
      <w:sz w:val="20"/>
    </w:rPr>
  </w:style>
  <w:style w:type="character" w:styleId="IntenseReference">
    <w:name w:val="Intense Reference"/>
    <w:basedOn w:val="DefaultParagraphFont"/>
    <w:uiPriority w:val="32"/>
    <w:semiHidden/>
    <w:rsid w:val="00914935"/>
    <w:rPr>
      <w:b/>
      <w:bCs/>
      <w:smallCaps/>
      <w:color w:val="D83D0E" w:themeColor="accent2"/>
      <w:spacing w:val="5"/>
      <w:u w:val="single"/>
    </w:rPr>
  </w:style>
  <w:style w:type="table" w:styleId="LightGrid">
    <w:name w:val="Light Grid"/>
    <w:basedOn w:val="TableNormal"/>
    <w:uiPriority w:val="62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65328F" w:themeColor="accent1"/>
        <w:left w:val="single" w:sz="8" w:space="0" w:color="65328F" w:themeColor="accent1"/>
        <w:bottom w:val="single" w:sz="8" w:space="0" w:color="65328F" w:themeColor="accent1"/>
        <w:right w:val="single" w:sz="8" w:space="0" w:color="65328F" w:themeColor="accent1"/>
        <w:insideH w:val="single" w:sz="8" w:space="0" w:color="65328F" w:themeColor="accent1"/>
        <w:insideV w:val="single" w:sz="8" w:space="0" w:color="65328F" w:themeColor="accent1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65328F" w:themeColor="accent1"/>
          <w:left w:val="single" w:sz="8" w:space="0" w:color="65328F" w:themeColor="accent1"/>
          <w:bottom w:val="single" w:sz="18" w:space="0" w:color="65328F" w:themeColor="accent1"/>
          <w:right w:val="single" w:sz="8" w:space="0" w:color="65328F" w:themeColor="accent1"/>
          <w:insideH w:val="nil"/>
          <w:insideV w:val="single" w:sz="8" w:space="0" w:color="65328F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65328F" w:themeColor="accent1"/>
          <w:left w:val="single" w:sz="8" w:space="0" w:color="65328F" w:themeColor="accent1"/>
          <w:bottom w:val="single" w:sz="8" w:space="0" w:color="65328F" w:themeColor="accent1"/>
          <w:right w:val="single" w:sz="8" w:space="0" w:color="65328F" w:themeColor="accent1"/>
          <w:insideH w:val="nil"/>
          <w:insideV w:val="single" w:sz="8" w:space="0" w:color="65328F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65328F" w:themeColor="accent1"/>
          <w:left w:val="single" w:sz="8" w:space="0" w:color="65328F" w:themeColor="accent1"/>
          <w:bottom w:val="single" w:sz="8" w:space="0" w:color="65328F" w:themeColor="accent1"/>
          <w:right w:val="single" w:sz="8" w:space="0" w:color="65328F" w:themeColor="accent1"/>
        </w:tcBorders>
      </w:tcPr>
    </w:tblStylePr>
    <w:tblStylePr w:type="band1Vert">
      <w:tblPr/>
      <w:tcPr>
        <w:tcBorders>
          <w:top w:val="single" w:sz="8" w:space="0" w:color="65328F" w:themeColor="accent1"/>
          <w:left w:val="single" w:sz="8" w:space="0" w:color="65328F" w:themeColor="accent1"/>
          <w:bottom w:val="single" w:sz="8" w:space="0" w:color="65328F" w:themeColor="accent1"/>
          <w:right w:val="single" w:sz="8" w:space="0" w:color="65328F" w:themeColor="accent1"/>
        </w:tcBorders>
        <w:shd w:val="clear" w:color="auto" w:fill="D9C4EA" w:themeFill="accent1" w:themeFillTint="3F"/>
      </w:tcPr>
    </w:tblStylePr>
    <w:tblStylePr w:type="band1Horz">
      <w:tblPr/>
      <w:tcPr>
        <w:tcBorders>
          <w:top w:val="single" w:sz="8" w:space="0" w:color="65328F" w:themeColor="accent1"/>
          <w:left w:val="single" w:sz="8" w:space="0" w:color="65328F" w:themeColor="accent1"/>
          <w:bottom w:val="single" w:sz="8" w:space="0" w:color="65328F" w:themeColor="accent1"/>
          <w:right w:val="single" w:sz="8" w:space="0" w:color="65328F" w:themeColor="accent1"/>
          <w:insideV w:val="single" w:sz="8" w:space="0" w:color="65328F" w:themeColor="accent1"/>
        </w:tcBorders>
        <w:shd w:val="clear" w:color="auto" w:fill="D9C4EA" w:themeFill="accent1" w:themeFillTint="3F"/>
      </w:tcPr>
    </w:tblStylePr>
    <w:tblStylePr w:type="band2Horz">
      <w:tblPr/>
      <w:tcPr>
        <w:tcBorders>
          <w:top w:val="single" w:sz="8" w:space="0" w:color="65328F" w:themeColor="accent1"/>
          <w:left w:val="single" w:sz="8" w:space="0" w:color="65328F" w:themeColor="accent1"/>
          <w:bottom w:val="single" w:sz="8" w:space="0" w:color="65328F" w:themeColor="accent1"/>
          <w:right w:val="single" w:sz="8" w:space="0" w:color="65328F" w:themeColor="accent1"/>
          <w:insideV w:val="single" w:sz="8" w:space="0" w:color="65328F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D83D0E" w:themeColor="accent2"/>
        <w:left w:val="single" w:sz="8" w:space="0" w:color="D83D0E" w:themeColor="accent2"/>
        <w:bottom w:val="single" w:sz="8" w:space="0" w:color="D83D0E" w:themeColor="accent2"/>
        <w:right w:val="single" w:sz="8" w:space="0" w:color="D83D0E" w:themeColor="accent2"/>
        <w:insideH w:val="single" w:sz="8" w:space="0" w:color="D83D0E" w:themeColor="accent2"/>
        <w:insideV w:val="single" w:sz="8" w:space="0" w:color="D83D0E" w:themeColor="accent2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83D0E" w:themeColor="accent2"/>
          <w:left w:val="single" w:sz="8" w:space="0" w:color="D83D0E" w:themeColor="accent2"/>
          <w:bottom w:val="single" w:sz="18" w:space="0" w:color="D83D0E" w:themeColor="accent2"/>
          <w:right w:val="single" w:sz="8" w:space="0" w:color="D83D0E" w:themeColor="accent2"/>
          <w:insideH w:val="nil"/>
          <w:insideV w:val="single" w:sz="8" w:space="0" w:color="D83D0E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83D0E" w:themeColor="accent2"/>
          <w:left w:val="single" w:sz="8" w:space="0" w:color="D83D0E" w:themeColor="accent2"/>
          <w:bottom w:val="single" w:sz="8" w:space="0" w:color="D83D0E" w:themeColor="accent2"/>
          <w:right w:val="single" w:sz="8" w:space="0" w:color="D83D0E" w:themeColor="accent2"/>
          <w:insideH w:val="nil"/>
          <w:insideV w:val="single" w:sz="8" w:space="0" w:color="D83D0E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83D0E" w:themeColor="accent2"/>
          <w:left w:val="single" w:sz="8" w:space="0" w:color="D83D0E" w:themeColor="accent2"/>
          <w:bottom w:val="single" w:sz="8" w:space="0" w:color="D83D0E" w:themeColor="accent2"/>
          <w:right w:val="single" w:sz="8" w:space="0" w:color="D83D0E" w:themeColor="accent2"/>
        </w:tcBorders>
      </w:tcPr>
    </w:tblStylePr>
    <w:tblStylePr w:type="band1Vert">
      <w:tblPr/>
      <w:tcPr>
        <w:tcBorders>
          <w:top w:val="single" w:sz="8" w:space="0" w:color="D83D0E" w:themeColor="accent2"/>
          <w:left w:val="single" w:sz="8" w:space="0" w:color="D83D0E" w:themeColor="accent2"/>
          <w:bottom w:val="single" w:sz="8" w:space="0" w:color="D83D0E" w:themeColor="accent2"/>
          <w:right w:val="single" w:sz="8" w:space="0" w:color="D83D0E" w:themeColor="accent2"/>
        </w:tcBorders>
        <w:shd w:val="clear" w:color="auto" w:fill="FACBBD" w:themeFill="accent2" w:themeFillTint="3F"/>
      </w:tcPr>
    </w:tblStylePr>
    <w:tblStylePr w:type="band1Horz">
      <w:tblPr/>
      <w:tcPr>
        <w:tcBorders>
          <w:top w:val="single" w:sz="8" w:space="0" w:color="D83D0E" w:themeColor="accent2"/>
          <w:left w:val="single" w:sz="8" w:space="0" w:color="D83D0E" w:themeColor="accent2"/>
          <w:bottom w:val="single" w:sz="8" w:space="0" w:color="D83D0E" w:themeColor="accent2"/>
          <w:right w:val="single" w:sz="8" w:space="0" w:color="D83D0E" w:themeColor="accent2"/>
          <w:insideV w:val="single" w:sz="8" w:space="0" w:color="D83D0E" w:themeColor="accent2"/>
        </w:tcBorders>
        <w:shd w:val="clear" w:color="auto" w:fill="FACBBD" w:themeFill="accent2" w:themeFillTint="3F"/>
      </w:tcPr>
    </w:tblStylePr>
    <w:tblStylePr w:type="band2Horz">
      <w:tblPr/>
      <w:tcPr>
        <w:tcBorders>
          <w:top w:val="single" w:sz="8" w:space="0" w:color="D83D0E" w:themeColor="accent2"/>
          <w:left w:val="single" w:sz="8" w:space="0" w:color="D83D0E" w:themeColor="accent2"/>
          <w:bottom w:val="single" w:sz="8" w:space="0" w:color="D83D0E" w:themeColor="accent2"/>
          <w:right w:val="single" w:sz="8" w:space="0" w:color="D83D0E" w:themeColor="accent2"/>
          <w:insideV w:val="single" w:sz="8" w:space="0" w:color="D83D0E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7F7F7F" w:themeColor="accent3"/>
        <w:left w:val="single" w:sz="8" w:space="0" w:color="7F7F7F" w:themeColor="accent3"/>
        <w:bottom w:val="single" w:sz="8" w:space="0" w:color="7F7F7F" w:themeColor="accent3"/>
        <w:right w:val="single" w:sz="8" w:space="0" w:color="7F7F7F" w:themeColor="accent3"/>
        <w:insideH w:val="single" w:sz="8" w:space="0" w:color="7F7F7F" w:themeColor="accent3"/>
        <w:insideV w:val="single" w:sz="8" w:space="0" w:color="7F7F7F" w:themeColor="accent3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F7F7F" w:themeColor="accent3"/>
          <w:left w:val="single" w:sz="8" w:space="0" w:color="7F7F7F" w:themeColor="accent3"/>
          <w:bottom w:val="single" w:sz="18" w:space="0" w:color="7F7F7F" w:themeColor="accent3"/>
          <w:right w:val="single" w:sz="8" w:space="0" w:color="7F7F7F" w:themeColor="accent3"/>
          <w:insideH w:val="nil"/>
          <w:insideV w:val="single" w:sz="8" w:space="0" w:color="7F7F7F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F7F7F" w:themeColor="accent3"/>
          <w:left w:val="single" w:sz="8" w:space="0" w:color="7F7F7F" w:themeColor="accent3"/>
          <w:bottom w:val="single" w:sz="8" w:space="0" w:color="7F7F7F" w:themeColor="accent3"/>
          <w:right w:val="single" w:sz="8" w:space="0" w:color="7F7F7F" w:themeColor="accent3"/>
          <w:insideH w:val="nil"/>
          <w:insideV w:val="single" w:sz="8" w:space="0" w:color="7F7F7F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F7F7F" w:themeColor="accent3"/>
          <w:left w:val="single" w:sz="8" w:space="0" w:color="7F7F7F" w:themeColor="accent3"/>
          <w:bottom w:val="single" w:sz="8" w:space="0" w:color="7F7F7F" w:themeColor="accent3"/>
          <w:right w:val="single" w:sz="8" w:space="0" w:color="7F7F7F" w:themeColor="accent3"/>
        </w:tcBorders>
      </w:tcPr>
    </w:tblStylePr>
    <w:tblStylePr w:type="band1Vert">
      <w:tblPr/>
      <w:tcPr>
        <w:tcBorders>
          <w:top w:val="single" w:sz="8" w:space="0" w:color="7F7F7F" w:themeColor="accent3"/>
          <w:left w:val="single" w:sz="8" w:space="0" w:color="7F7F7F" w:themeColor="accent3"/>
          <w:bottom w:val="single" w:sz="8" w:space="0" w:color="7F7F7F" w:themeColor="accent3"/>
          <w:right w:val="single" w:sz="8" w:space="0" w:color="7F7F7F" w:themeColor="accent3"/>
        </w:tcBorders>
        <w:shd w:val="clear" w:color="auto" w:fill="DFDFDF" w:themeFill="accent3" w:themeFillTint="3F"/>
      </w:tcPr>
    </w:tblStylePr>
    <w:tblStylePr w:type="band1Horz">
      <w:tblPr/>
      <w:tcPr>
        <w:tcBorders>
          <w:top w:val="single" w:sz="8" w:space="0" w:color="7F7F7F" w:themeColor="accent3"/>
          <w:left w:val="single" w:sz="8" w:space="0" w:color="7F7F7F" w:themeColor="accent3"/>
          <w:bottom w:val="single" w:sz="8" w:space="0" w:color="7F7F7F" w:themeColor="accent3"/>
          <w:right w:val="single" w:sz="8" w:space="0" w:color="7F7F7F" w:themeColor="accent3"/>
          <w:insideV w:val="single" w:sz="8" w:space="0" w:color="7F7F7F" w:themeColor="accent3"/>
        </w:tcBorders>
        <w:shd w:val="clear" w:color="auto" w:fill="DFDFDF" w:themeFill="accent3" w:themeFillTint="3F"/>
      </w:tcPr>
    </w:tblStylePr>
    <w:tblStylePr w:type="band2Horz">
      <w:tblPr/>
      <w:tcPr>
        <w:tcBorders>
          <w:top w:val="single" w:sz="8" w:space="0" w:color="7F7F7F" w:themeColor="accent3"/>
          <w:left w:val="single" w:sz="8" w:space="0" w:color="7F7F7F" w:themeColor="accent3"/>
          <w:bottom w:val="single" w:sz="8" w:space="0" w:color="7F7F7F" w:themeColor="accent3"/>
          <w:right w:val="single" w:sz="8" w:space="0" w:color="7F7F7F" w:themeColor="accent3"/>
          <w:insideV w:val="single" w:sz="8" w:space="0" w:color="7F7F7F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3F3F3F" w:themeColor="accent4"/>
        <w:left w:val="single" w:sz="8" w:space="0" w:color="3F3F3F" w:themeColor="accent4"/>
        <w:bottom w:val="single" w:sz="8" w:space="0" w:color="3F3F3F" w:themeColor="accent4"/>
        <w:right w:val="single" w:sz="8" w:space="0" w:color="3F3F3F" w:themeColor="accent4"/>
        <w:insideH w:val="single" w:sz="8" w:space="0" w:color="3F3F3F" w:themeColor="accent4"/>
        <w:insideV w:val="single" w:sz="8" w:space="0" w:color="3F3F3F" w:themeColor="accent4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3F3F3F" w:themeColor="accent4"/>
          <w:left w:val="single" w:sz="8" w:space="0" w:color="3F3F3F" w:themeColor="accent4"/>
          <w:bottom w:val="single" w:sz="18" w:space="0" w:color="3F3F3F" w:themeColor="accent4"/>
          <w:right w:val="single" w:sz="8" w:space="0" w:color="3F3F3F" w:themeColor="accent4"/>
          <w:insideH w:val="nil"/>
          <w:insideV w:val="single" w:sz="8" w:space="0" w:color="3F3F3F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3F3F3F" w:themeColor="accent4"/>
          <w:left w:val="single" w:sz="8" w:space="0" w:color="3F3F3F" w:themeColor="accent4"/>
          <w:bottom w:val="single" w:sz="8" w:space="0" w:color="3F3F3F" w:themeColor="accent4"/>
          <w:right w:val="single" w:sz="8" w:space="0" w:color="3F3F3F" w:themeColor="accent4"/>
          <w:insideH w:val="nil"/>
          <w:insideV w:val="single" w:sz="8" w:space="0" w:color="3F3F3F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3F3F3F" w:themeColor="accent4"/>
          <w:left w:val="single" w:sz="8" w:space="0" w:color="3F3F3F" w:themeColor="accent4"/>
          <w:bottom w:val="single" w:sz="8" w:space="0" w:color="3F3F3F" w:themeColor="accent4"/>
          <w:right w:val="single" w:sz="8" w:space="0" w:color="3F3F3F" w:themeColor="accent4"/>
        </w:tcBorders>
      </w:tcPr>
    </w:tblStylePr>
    <w:tblStylePr w:type="band1Vert">
      <w:tblPr/>
      <w:tcPr>
        <w:tcBorders>
          <w:top w:val="single" w:sz="8" w:space="0" w:color="3F3F3F" w:themeColor="accent4"/>
          <w:left w:val="single" w:sz="8" w:space="0" w:color="3F3F3F" w:themeColor="accent4"/>
          <w:bottom w:val="single" w:sz="8" w:space="0" w:color="3F3F3F" w:themeColor="accent4"/>
          <w:right w:val="single" w:sz="8" w:space="0" w:color="3F3F3F" w:themeColor="accent4"/>
        </w:tcBorders>
        <w:shd w:val="clear" w:color="auto" w:fill="CFCFCF" w:themeFill="accent4" w:themeFillTint="3F"/>
      </w:tcPr>
    </w:tblStylePr>
    <w:tblStylePr w:type="band1Horz">
      <w:tblPr/>
      <w:tcPr>
        <w:tcBorders>
          <w:top w:val="single" w:sz="8" w:space="0" w:color="3F3F3F" w:themeColor="accent4"/>
          <w:left w:val="single" w:sz="8" w:space="0" w:color="3F3F3F" w:themeColor="accent4"/>
          <w:bottom w:val="single" w:sz="8" w:space="0" w:color="3F3F3F" w:themeColor="accent4"/>
          <w:right w:val="single" w:sz="8" w:space="0" w:color="3F3F3F" w:themeColor="accent4"/>
          <w:insideV w:val="single" w:sz="8" w:space="0" w:color="3F3F3F" w:themeColor="accent4"/>
        </w:tcBorders>
        <w:shd w:val="clear" w:color="auto" w:fill="CFCFCF" w:themeFill="accent4" w:themeFillTint="3F"/>
      </w:tcPr>
    </w:tblStylePr>
    <w:tblStylePr w:type="band2Horz">
      <w:tblPr/>
      <w:tcPr>
        <w:tcBorders>
          <w:top w:val="single" w:sz="8" w:space="0" w:color="3F3F3F" w:themeColor="accent4"/>
          <w:left w:val="single" w:sz="8" w:space="0" w:color="3F3F3F" w:themeColor="accent4"/>
          <w:bottom w:val="single" w:sz="8" w:space="0" w:color="3F3F3F" w:themeColor="accent4"/>
          <w:right w:val="single" w:sz="8" w:space="0" w:color="3F3F3F" w:themeColor="accent4"/>
          <w:insideV w:val="single" w:sz="8" w:space="0" w:color="3F3F3F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C0C0C0" w:themeColor="accent5"/>
        <w:left w:val="single" w:sz="8" w:space="0" w:color="C0C0C0" w:themeColor="accent5"/>
        <w:bottom w:val="single" w:sz="8" w:space="0" w:color="C0C0C0" w:themeColor="accent5"/>
        <w:right w:val="single" w:sz="8" w:space="0" w:color="C0C0C0" w:themeColor="accent5"/>
        <w:insideH w:val="single" w:sz="8" w:space="0" w:color="C0C0C0" w:themeColor="accent5"/>
        <w:insideV w:val="single" w:sz="8" w:space="0" w:color="C0C0C0" w:themeColor="accent5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C0C0" w:themeColor="accent5"/>
          <w:left w:val="single" w:sz="8" w:space="0" w:color="C0C0C0" w:themeColor="accent5"/>
          <w:bottom w:val="single" w:sz="18" w:space="0" w:color="C0C0C0" w:themeColor="accent5"/>
          <w:right w:val="single" w:sz="8" w:space="0" w:color="C0C0C0" w:themeColor="accent5"/>
          <w:insideH w:val="nil"/>
          <w:insideV w:val="single" w:sz="8" w:space="0" w:color="C0C0C0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C0C0" w:themeColor="accent5"/>
          <w:left w:val="single" w:sz="8" w:space="0" w:color="C0C0C0" w:themeColor="accent5"/>
          <w:bottom w:val="single" w:sz="8" w:space="0" w:color="C0C0C0" w:themeColor="accent5"/>
          <w:right w:val="single" w:sz="8" w:space="0" w:color="C0C0C0" w:themeColor="accent5"/>
          <w:insideH w:val="nil"/>
          <w:insideV w:val="single" w:sz="8" w:space="0" w:color="C0C0C0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C0C0" w:themeColor="accent5"/>
          <w:left w:val="single" w:sz="8" w:space="0" w:color="C0C0C0" w:themeColor="accent5"/>
          <w:bottom w:val="single" w:sz="8" w:space="0" w:color="C0C0C0" w:themeColor="accent5"/>
          <w:right w:val="single" w:sz="8" w:space="0" w:color="C0C0C0" w:themeColor="accent5"/>
        </w:tcBorders>
      </w:tcPr>
    </w:tblStylePr>
    <w:tblStylePr w:type="band1Vert">
      <w:tblPr/>
      <w:tcPr>
        <w:tcBorders>
          <w:top w:val="single" w:sz="8" w:space="0" w:color="C0C0C0" w:themeColor="accent5"/>
          <w:left w:val="single" w:sz="8" w:space="0" w:color="C0C0C0" w:themeColor="accent5"/>
          <w:bottom w:val="single" w:sz="8" w:space="0" w:color="C0C0C0" w:themeColor="accent5"/>
          <w:right w:val="single" w:sz="8" w:space="0" w:color="C0C0C0" w:themeColor="accent5"/>
        </w:tcBorders>
        <w:shd w:val="clear" w:color="auto" w:fill="EFEFEF" w:themeFill="accent5" w:themeFillTint="3F"/>
      </w:tcPr>
    </w:tblStylePr>
    <w:tblStylePr w:type="band1Horz">
      <w:tblPr/>
      <w:tcPr>
        <w:tcBorders>
          <w:top w:val="single" w:sz="8" w:space="0" w:color="C0C0C0" w:themeColor="accent5"/>
          <w:left w:val="single" w:sz="8" w:space="0" w:color="C0C0C0" w:themeColor="accent5"/>
          <w:bottom w:val="single" w:sz="8" w:space="0" w:color="C0C0C0" w:themeColor="accent5"/>
          <w:right w:val="single" w:sz="8" w:space="0" w:color="C0C0C0" w:themeColor="accent5"/>
          <w:insideV w:val="single" w:sz="8" w:space="0" w:color="C0C0C0" w:themeColor="accent5"/>
        </w:tcBorders>
        <w:shd w:val="clear" w:color="auto" w:fill="EFEFEF" w:themeFill="accent5" w:themeFillTint="3F"/>
      </w:tcPr>
    </w:tblStylePr>
    <w:tblStylePr w:type="band2Horz">
      <w:tblPr/>
      <w:tcPr>
        <w:tcBorders>
          <w:top w:val="single" w:sz="8" w:space="0" w:color="C0C0C0" w:themeColor="accent5"/>
          <w:left w:val="single" w:sz="8" w:space="0" w:color="C0C0C0" w:themeColor="accent5"/>
          <w:bottom w:val="single" w:sz="8" w:space="0" w:color="C0C0C0" w:themeColor="accent5"/>
          <w:right w:val="single" w:sz="8" w:space="0" w:color="C0C0C0" w:themeColor="accent5"/>
          <w:insideV w:val="single" w:sz="8" w:space="0" w:color="C0C0C0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E6E6E6" w:themeColor="accent6"/>
        <w:left w:val="single" w:sz="8" w:space="0" w:color="E6E6E6" w:themeColor="accent6"/>
        <w:bottom w:val="single" w:sz="8" w:space="0" w:color="E6E6E6" w:themeColor="accent6"/>
        <w:right w:val="single" w:sz="8" w:space="0" w:color="E6E6E6" w:themeColor="accent6"/>
        <w:insideH w:val="single" w:sz="8" w:space="0" w:color="E6E6E6" w:themeColor="accent6"/>
        <w:insideV w:val="single" w:sz="8" w:space="0" w:color="E6E6E6" w:themeColor="accent6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6E6E6" w:themeColor="accent6"/>
          <w:left w:val="single" w:sz="8" w:space="0" w:color="E6E6E6" w:themeColor="accent6"/>
          <w:bottom w:val="single" w:sz="18" w:space="0" w:color="E6E6E6" w:themeColor="accent6"/>
          <w:right w:val="single" w:sz="8" w:space="0" w:color="E6E6E6" w:themeColor="accent6"/>
          <w:insideH w:val="nil"/>
          <w:insideV w:val="single" w:sz="8" w:space="0" w:color="E6E6E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6E6E6" w:themeColor="accent6"/>
          <w:left w:val="single" w:sz="8" w:space="0" w:color="E6E6E6" w:themeColor="accent6"/>
          <w:bottom w:val="single" w:sz="8" w:space="0" w:color="E6E6E6" w:themeColor="accent6"/>
          <w:right w:val="single" w:sz="8" w:space="0" w:color="E6E6E6" w:themeColor="accent6"/>
          <w:insideH w:val="nil"/>
          <w:insideV w:val="single" w:sz="8" w:space="0" w:color="E6E6E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6E6E6" w:themeColor="accent6"/>
          <w:left w:val="single" w:sz="8" w:space="0" w:color="E6E6E6" w:themeColor="accent6"/>
          <w:bottom w:val="single" w:sz="8" w:space="0" w:color="E6E6E6" w:themeColor="accent6"/>
          <w:right w:val="single" w:sz="8" w:space="0" w:color="E6E6E6" w:themeColor="accent6"/>
        </w:tcBorders>
      </w:tcPr>
    </w:tblStylePr>
    <w:tblStylePr w:type="band1Vert">
      <w:tblPr/>
      <w:tcPr>
        <w:tcBorders>
          <w:top w:val="single" w:sz="8" w:space="0" w:color="E6E6E6" w:themeColor="accent6"/>
          <w:left w:val="single" w:sz="8" w:space="0" w:color="E6E6E6" w:themeColor="accent6"/>
          <w:bottom w:val="single" w:sz="8" w:space="0" w:color="E6E6E6" w:themeColor="accent6"/>
          <w:right w:val="single" w:sz="8" w:space="0" w:color="E6E6E6" w:themeColor="accent6"/>
        </w:tcBorders>
        <w:shd w:val="clear" w:color="auto" w:fill="F8F8F8" w:themeFill="accent6" w:themeFillTint="3F"/>
      </w:tcPr>
    </w:tblStylePr>
    <w:tblStylePr w:type="band1Horz">
      <w:tblPr/>
      <w:tcPr>
        <w:tcBorders>
          <w:top w:val="single" w:sz="8" w:space="0" w:color="E6E6E6" w:themeColor="accent6"/>
          <w:left w:val="single" w:sz="8" w:space="0" w:color="E6E6E6" w:themeColor="accent6"/>
          <w:bottom w:val="single" w:sz="8" w:space="0" w:color="E6E6E6" w:themeColor="accent6"/>
          <w:right w:val="single" w:sz="8" w:space="0" w:color="E6E6E6" w:themeColor="accent6"/>
          <w:insideV w:val="single" w:sz="8" w:space="0" w:color="E6E6E6" w:themeColor="accent6"/>
        </w:tcBorders>
        <w:shd w:val="clear" w:color="auto" w:fill="F8F8F8" w:themeFill="accent6" w:themeFillTint="3F"/>
      </w:tcPr>
    </w:tblStylePr>
    <w:tblStylePr w:type="band2Horz">
      <w:tblPr/>
      <w:tcPr>
        <w:tcBorders>
          <w:top w:val="single" w:sz="8" w:space="0" w:color="E6E6E6" w:themeColor="accent6"/>
          <w:left w:val="single" w:sz="8" w:space="0" w:color="E6E6E6" w:themeColor="accent6"/>
          <w:bottom w:val="single" w:sz="8" w:space="0" w:color="E6E6E6" w:themeColor="accent6"/>
          <w:right w:val="single" w:sz="8" w:space="0" w:color="E6E6E6" w:themeColor="accent6"/>
          <w:insideV w:val="single" w:sz="8" w:space="0" w:color="E6E6E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65328F" w:themeColor="accent1"/>
        <w:left w:val="single" w:sz="8" w:space="0" w:color="65328F" w:themeColor="accent1"/>
        <w:bottom w:val="single" w:sz="8" w:space="0" w:color="65328F" w:themeColor="accent1"/>
        <w:right w:val="single" w:sz="8" w:space="0" w:color="65328F" w:themeColor="accent1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  <w:color w:val="FFFFFF" w:themeColor="background1"/>
      </w:rPr>
      <w:tblPr/>
      <w:tcPr>
        <w:shd w:val="clear" w:color="auto" w:fill="65328F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5328F" w:themeColor="accent1"/>
          <w:left w:val="single" w:sz="8" w:space="0" w:color="65328F" w:themeColor="accent1"/>
          <w:bottom w:val="single" w:sz="8" w:space="0" w:color="65328F" w:themeColor="accent1"/>
          <w:right w:val="single" w:sz="8" w:space="0" w:color="65328F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65328F" w:themeColor="accent1"/>
          <w:left w:val="single" w:sz="8" w:space="0" w:color="65328F" w:themeColor="accent1"/>
          <w:bottom w:val="single" w:sz="8" w:space="0" w:color="65328F" w:themeColor="accent1"/>
          <w:right w:val="single" w:sz="8" w:space="0" w:color="65328F" w:themeColor="accent1"/>
        </w:tcBorders>
      </w:tcPr>
    </w:tblStylePr>
    <w:tblStylePr w:type="band1Horz">
      <w:tblPr/>
      <w:tcPr>
        <w:tcBorders>
          <w:top w:val="single" w:sz="8" w:space="0" w:color="65328F" w:themeColor="accent1"/>
          <w:left w:val="single" w:sz="8" w:space="0" w:color="65328F" w:themeColor="accent1"/>
          <w:bottom w:val="single" w:sz="8" w:space="0" w:color="65328F" w:themeColor="accent1"/>
          <w:right w:val="single" w:sz="8" w:space="0" w:color="65328F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D83D0E" w:themeColor="accent2"/>
        <w:left w:val="single" w:sz="8" w:space="0" w:color="D83D0E" w:themeColor="accent2"/>
        <w:bottom w:val="single" w:sz="8" w:space="0" w:color="D83D0E" w:themeColor="accent2"/>
        <w:right w:val="single" w:sz="8" w:space="0" w:color="D83D0E" w:themeColor="accent2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  <w:color w:val="FFFFFF" w:themeColor="background1"/>
      </w:rPr>
      <w:tblPr/>
      <w:tcPr>
        <w:shd w:val="clear" w:color="auto" w:fill="D83D0E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83D0E" w:themeColor="accent2"/>
          <w:left w:val="single" w:sz="8" w:space="0" w:color="D83D0E" w:themeColor="accent2"/>
          <w:bottom w:val="single" w:sz="8" w:space="0" w:color="D83D0E" w:themeColor="accent2"/>
          <w:right w:val="single" w:sz="8" w:space="0" w:color="D83D0E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83D0E" w:themeColor="accent2"/>
          <w:left w:val="single" w:sz="8" w:space="0" w:color="D83D0E" w:themeColor="accent2"/>
          <w:bottom w:val="single" w:sz="8" w:space="0" w:color="D83D0E" w:themeColor="accent2"/>
          <w:right w:val="single" w:sz="8" w:space="0" w:color="D83D0E" w:themeColor="accent2"/>
        </w:tcBorders>
      </w:tcPr>
    </w:tblStylePr>
    <w:tblStylePr w:type="band1Horz">
      <w:tblPr/>
      <w:tcPr>
        <w:tcBorders>
          <w:top w:val="single" w:sz="8" w:space="0" w:color="D83D0E" w:themeColor="accent2"/>
          <w:left w:val="single" w:sz="8" w:space="0" w:color="D83D0E" w:themeColor="accent2"/>
          <w:bottom w:val="single" w:sz="8" w:space="0" w:color="D83D0E" w:themeColor="accent2"/>
          <w:right w:val="single" w:sz="8" w:space="0" w:color="D83D0E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7F7F7F" w:themeColor="accent3"/>
        <w:left w:val="single" w:sz="8" w:space="0" w:color="7F7F7F" w:themeColor="accent3"/>
        <w:bottom w:val="single" w:sz="8" w:space="0" w:color="7F7F7F" w:themeColor="accent3"/>
        <w:right w:val="single" w:sz="8" w:space="0" w:color="7F7F7F" w:themeColor="accent3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  <w:color w:val="FFFFFF" w:themeColor="background1"/>
      </w:rPr>
      <w:tblPr/>
      <w:tcPr>
        <w:shd w:val="clear" w:color="auto" w:fill="7F7F7F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F7F7F" w:themeColor="accent3"/>
          <w:left w:val="single" w:sz="8" w:space="0" w:color="7F7F7F" w:themeColor="accent3"/>
          <w:bottom w:val="single" w:sz="8" w:space="0" w:color="7F7F7F" w:themeColor="accent3"/>
          <w:right w:val="single" w:sz="8" w:space="0" w:color="7F7F7F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F7F7F" w:themeColor="accent3"/>
          <w:left w:val="single" w:sz="8" w:space="0" w:color="7F7F7F" w:themeColor="accent3"/>
          <w:bottom w:val="single" w:sz="8" w:space="0" w:color="7F7F7F" w:themeColor="accent3"/>
          <w:right w:val="single" w:sz="8" w:space="0" w:color="7F7F7F" w:themeColor="accent3"/>
        </w:tcBorders>
      </w:tcPr>
    </w:tblStylePr>
    <w:tblStylePr w:type="band1Horz">
      <w:tblPr/>
      <w:tcPr>
        <w:tcBorders>
          <w:top w:val="single" w:sz="8" w:space="0" w:color="7F7F7F" w:themeColor="accent3"/>
          <w:left w:val="single" w:sz="8" w:space="0" w:color="7F7F7F" w:themeColor="accent3"/>
          <w:bottom w:val="single" w:sz="8" w:space="0" w:color="7F7F7F" w:themeColor="accent3"/>
          <w:right w:val="single" w:sz="8" w:space="0" w:color="7F7F7F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3F3F3F" w:themeColor="accent4"/>
        <w:left w:val="single" w:sz="8" w:space="0" w:color="3F3F3F" w:themeColor="accent4"/>
        <w:bottom w:val="single" w:sz="8" w:space="0" w:color="3F3F3F" w:themeColor="accent4"/>
        <w:right w:val="single" w:sz="8" w:space="0" w:color="3F3F3F" w:themeColor="accent4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  <w:color w:val="FFFFFF" w:themeColor="background1"/>
      </w:rPr>
      <w:tblPr/>
      <w:tcPr>
        <w:shd w:val="clear" w:color="auto" w:fill="3F3F3F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F3F3F" w:themeColor="accent4"/>
          <w:left w:val="single" w:sz="8" w:space="0" w:color="3F3F3F" w:themeColor="accent4"/>
          <w:bottom w:val="single" w:sz="8" w:space="0" w:color="3F3F3F" w:themeColor="accent4"/>
          <w:right w:val="single" w:sz="8" w:space="0" w:color="3F3F3F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3F3F3F" w:themeColor="accent4"/>
          <w:left w:val="single" w:sz="8" w:space="0" w:color="3F3F3F" w:themeColor="accent4"/>
          <w:bottom w:val="single" w:sz="8" w:space="0" w:color="3F3F3F" w:themeColor="accent4"/>
          <w:right w:val="single" w:sz="8" w:space="0" w:color="3F3F3F" w:themeColor="accent4"/>
        </w:tcBorders>
      </w:tcPr>
    </w:tblStylePr>
    <w:tblStylePr w:type="band1Horz">
      <w:tblPr/>
      <w:tcPr>
        <w:tcBorders>
          <w:top w:val="single" w:sz="8" w:space="0" w:color="3F3F3F" w:themeColor="accent4"/>
          <w:left w:val="single" w:sz="8" w:space="0" w:color="3F3F3F" w:themeColor="accent4"/>
          <w:bottom w:val="single" w:sz="8" w:space="0" w:color="3F3F3F" w:themeColor="accent4"/>
          <w:right w:val="single" w:sz="8" w:space="0" w:color="3F3F3F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C0C0C0" w:themeColor="accent5"/>
        <w:left w:val="single" w:sz="8" w:space="0" w:color="C0C0C0" w:themeColor="accent5"/>
        <w:bottom w:val="single" w:sz="8" w:space="0" w:color="C0C0C0" w:themeColor="accent5"/>
        <w:right w:val="single" w:sz="8" w:space="0" w:color="C0C0C0" w:themeColor="accent5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  <w:color w:val="FFFFFF" w:themeColor="background1"/>
      </w:rPr>
      <w:tblPr/>
      <w:tcPr>
        <w:shd w:val="clear" w:color="auto" w:fill="C0C0C0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C0C0" w:themeColor="accent5"/>
          <w:left w:val="single" w:sz="8" w:space="0" w:color="C0C0C0" w:themeColor="accent5"/>
          <w:bottom w:val="single" w:sz="8" w:space="0" w:color="C0C0C0" w:themeColor="accent5"/>
          <w:right w:val="single" w:sz="8" w:space="0" w:color="C0C0C0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C0C0" w:themeColor="accent5"/>
          <w:left w:val="single" w:sz="8" w:space="0" w:color="C0C0C0" w:themeColor="accent5"/>
          <w:bottom w:val="single" w:sz="8" w:space="0" w:color="C0C0C0" w:themeColor="accent5"/>
          <w:right w:val="single" w:sz="8" w:space="0" w:color="C0C0C0" w:themeColor="accent5"/>
        </w:tcBorders>
      </w:tcPr>
    </w:tblStylePr>
    <w:tblStylePr w:type="band1Horz">
      <w:tblPr/>
      <w:tcPr>
        <w:tcBorders>
          <w:top w:val="single" w:sz="8" w:space="0" w:color="C0C0C0" w:themeColor="accent5"/>
          <w:left w:val="single" w:sz="8" w:space="0" w:color="C0C0C0" w:themeColor="accent5"/>
          <w:bottom w:val="single" w:sz="8" w:space="0" w:color="C0C0C0" w:themeColor="accent5"/>
          <w:right w:val="single" w:sz="8" w:space="0" w:color="C0C0C0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E6E6E6" w:themeColor="accent6"/>
        <w:left w:val="single" w:sz="8" w:space="0" w:color="E6E6E6" w:themeColor="accent6"/>
        <w:bottom w:val="single" w:sz="8" w:space="0" w:color="E6E6E6" w:themeColor="accent6"/>
        <w:right w:val="single" w:sz="8" w:space="0" w:color="E6E6E6" w:themeColor="accent6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  <w:color w:val="FFFFFF" w:themeColor="background1"/>
      </w:rPr>
      <w:tblPr/>
      <w:tcPr>
        <w:shd w:val="clear" w:color="auto" w:fill="E6E6E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6E6E6" w:themeColor="accent6"/>
          <w:left w:val="single" w:sz="8" w:space="0" w:color="E6E6E6" w:themeColor="accent6"/>
          <w:bottom w:val="single" w:sz="8" w:space="0" w:color="E6E6E6" w:themeColor="accent6"/>
          <w:right w:val="single" w:sz="8" w:space="0" w:color="E6E6E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6E6E6" w:themeColor="accent6"/>
          <w:left w:val="single" w:sz="8" w:space="0" w:color="E6E6E6" w:themeColor="accent6"/>
          <w:bottom w:val="single" w:sz="8" w:space="0" w:color="E6E6E6" w:themeColor="accent6"/>
          <w:right w:val="single" w:sz="8" w:space="0" w:color="E6E6E6" w:themeColor="accent6"/>
        </w:tcBorders>
      </w:tcPr>
    </w:tblStylePr>
    <w:tblStylePr w:type="band1Horz">
      <w:tblPr/>
      <w:tcPr>
        <w:tcBorders>
          <w:top w:val="single" w:sz="8" w:space="0" w:color="E6E6E6" w:themeColor="accent6"/>
          <w:left w:val="single" w:sz="8" w:space="0" w:color="E6E6E6" w:themeColor="accent6"/>
          <w:bottom w:val="single" w:sz="8" w:space="0" w:color="E6E6E6" w:themeColor="accent6"/>
          <w:right w:val="single" w:sz="8" w:space="0" w:color="E6E6E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914935"/>
    <w:rPr>
      <w:rFonts w:eastAsia="MS Mincho"/>
      <w:color w:val="000000" w:themeColor="text1" w:themeShade="BF"/>
      <w:lang w:val="en-GB" w:eastAsia="en-GB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914935"/>
    <w:rPr>
      <w:rFonts w:eastAsia="MS Mincho"/>
      <w:color w:val="4B256A" w:themeColor="accent1" w:themeShade="BF"/>
      <w:lang w:val="en-GB" w:eastAsia="en-GB"/>
    </w:rPr>
    <w:tblPr>
      <w:tblStyleRowBandSize w:val="1"/>
      <w:tblStyleColBandSize w:val="1"/>
      <w:tblBorders>
        <w:top w:val="single" w:sz="8" w:space="0" w:color="65328F" w:themeColor="accent1"/>
        <w:bottom w:val="single" w:sz="8" w:space="0" w:color="65328F" w:themeColor="accent1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</w:rPr>
      <w:tblPr/>
      <w:tcPr>
        <w:tcBorders>
          <w:top w:val="single" w:sz="8" w:space="0" w:color="65328F" w:themeColor="accent1"/>
          <w:left w:val="nil"/>
          <w:bottom w:val="single" w:sz="8" w:space="0" w:color="65328F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65328F" w:themeColor="accent1"/>
          <w:left w:val="nil"/>
          <w:bottom w:val="single" w:sz="8" w:space="0" w:color="65328F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9C4EA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9C4EA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914935"/>
    <w:rPr>
      <w:rFonts w:eastAsia="MS Mincho"/>
      <w:color w:val="A12D0A" w:themeColor="accent2" w:themeShade="BF"/>
      <w:lang w:val="en-GB" w:eastAsia="en-GB"/>
    </w:rPr>
    <w:tblPr>
      <w:tblStyleRowBandSize w:val="1"/>
      <w:tblStyleColBandSize w:val="1"/>
      <w:tblBorders>
        <w:top w:val="single" w:sz="8" w:space="0" w:color="D83D0E" w:themeColor="accent2"/>
        <w:bottom w:val="single" w:sz="8" w:space="0" w:color="D83D0E" w:themeColor="accent2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</w:rPr>
      <w:tblPr/>
      <w:tcPr>
        <w:tcBorders>
          <w:top w:val="single" w:sz="8" w:space="0" w:color="D83D0E" w:themeColor="accent2"/>
          <w:left w:val="nil"/>
          <w:bottom w:val="single" w:sz="8" w:space="0" w:color="D83D0E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83D0E" w:themeColor="accent2"/>
          <w:left w:val="nil"/>
          <w:bottom w:val="single" w:sz="8" w:space="0" w:color="D83D0E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ACBBD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ACBBD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914935"/>
    <w:rPr>
      <w:rFonts w:eastAsia="MS Mincho"/>
      <w:color w:val="5F5F5F" w:themeColor="accent3" w:themeShade="BF"/>
      <w:lang w:val="en-GB" w:eastAsia="en-GB"/>
    </w:rPr>
    <w:tblPr>
      <w:tblStyleRowBandSize w:val="1"/>
      <w:tblStyleColBandSize w:val="1"/>
      <w:tblBorders>
        <w:top w:val="single" w:sz="8" w:space="0" w:color="7F7F7F" w:themeColor="accent3"/>
        <w:bottom w:val="single" w:sz="8" w:space="0" w:color="7F7F7F" w:themeColor="accent3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</w:rPr>
      <w:tblPr/>
      <w:tcPr>
        <w:tcBorders>
          <w:top w:val="single" w:sz="8" w:space="0" w:color="7F7F7F" w:themeColor="accent3"/>
          <w:left w:val="nil"/>
          <w:bottom w:val="single" w:sz="8" w:space="0" w:color="7F7F7F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F7F7F" w:themeColor="accent3"/>
          <w:left w:val="nil"/>
          <w:bottom w:val="single" w:sz="8" w:space="0" w:color="7F7F7F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FDF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FDF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914935"/>
    <w:rPr>
      <w:rFonts w:eastAsia="MS Mincho"/>
      <w:color w:val="2F2F2F" w:themeColor="accent4" w:themeShade="BF"/>
      <w:lang w:val="en-GB" w:eastAsia="en-GB"/>
    </w:rPr>
    <w:tblPr>
      <w:tblStyleRowBandSize w:val="1"/>
      <w:tblStyleColBandSize w:val="1"/>
      <w:tblBorders>
        <w:top w:val="single" w:sz="8" w:space="0" w:color="3F3F3F" w:themeColor="accent4"/>
        <w:bottom w:val="single" w:sz="8" w:space="0" w:color="3F3F3F" w:themeColor="accent4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</w:rPr>
      <w:tblPr/>
      <w:tcPr>
        <w:tcBorders>
          <w:top w:val="single" w:sz="8" w:space="0" w:color="3F3F3F" w:themeColor="accent4"/>
          <w:left w:val="nil"/>
          <w:bottom w:val="single" w:sz="8" w:space="0" w:color="3F3F3F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3F3F3F" w:themeColor="accent4"/>
          <w:left w:val="nil"/>
          <w:bottom w:val="single" w:sz="8" w:space="0" w:color="3F3F3F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FCFCF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FCFCF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914935"/>
    <w:rPr>
      <w:rFonts w:eastAsia="MS Mincho"/>
      <w:color w:val="8F8F8F" w:themeColor="accent5" w:themeShade="BF"/>
      <w:lang w:val="en-GB" w:eastAsia="en-GB"/>
    </w:rPr>
    <w:tblPr>
      <w:tblStyleRowBandSize w:val="1"/>
      <w:tblStyleColBandSize w:val="1"/>
      <w:tblBorders>
        <w:top w:val="single" w:sz="8" w:space="0" w:color="C0C0C0" w:themeColor="accent5"/>
        <w:bottom w:val="single" w:sz="8" w:space="0" w:color="C0C0C0" w:themeColor="accent5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</w:rPr>
      <w:tblPr/>
      <w:tcPr>
        <w:tcBorders>
          <w:top w:val="single" w:sz="8" w:space="0" w:color="C0C0C0" w:themeColor="accent5"/>
          <w:left w:val="nil"/>
          <w:bottom w:val="single" w:sz="8" w:space="0" w:color="C0C0C0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C0C0" w:themeColor="accent5"/>
          <w:left w:val="nil"/>
          <w:bottom w:val="single" w:sz="8" w:space="0" w:color="C0C0C0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EFEF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EFEF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914935"/>
    <w:rPr>
      <w:rFonts w:eastAsia="MS Mincho"/>
      <w:color w:val="ACACAC" w:themeColor="accent6" w:themeShade="BF"/>
      <w:lang w:val="en-GB" w:eastAsia="en-GB"/>
    </w:rPr>
    <w:tblPr>
      <w:tblStyleRowBandSize w:val="1"/>
      <w:tblStyleColBandSize w:val="1"/>
      <w:tblBorders>
        <w:top w:val="single" w:sz="8" w:space="0" w:color="E6E6E6" w:themeColor="accent6"/>
        <w:bottom w:val="single" w:sz="8" w:space="0" w:color="E6E6E6" w:themeColor="accent6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</w:rPr>
      <w:tblPr/>
      <w:tcPr>
        <w:tcBorders>
          <w:top w:val="single" w:sz="8" w:space="0" w:color="E6E6E6" w:themeColor="accent6"/>
          <w:left w:val="nil"/>
          <w:bottom w:val="single" w:sz="8" w:space="0" w:color="E6E6E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6E6E6" w:themeColor="accent6"/>
          <w:left w:val="nil"/>
          <w:bottom w:val="single" w:sz="8" w:space="0" w:color="E6E6E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8F8F8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8F8F8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914935"/>
  </w:style>
  <w:style w:type="paragraph" w:styleId="List">
    <w:name w:val="List"/>
    <w:basedOn w:val="Normal"/>
    <w:uiPriority w:val="99"/>
    <w:semiHidden/>
    <w:unhideWhenUsed/>
    <w:rsid w:val="00914935"/>
    <w:pPr>
      <w:ind w:left="283" w:hanging="283"/>
      <w:contextualSpacing/>
    </w:pPr>
  </w:style>
  <w:style w:type="paragraph" w:styleId="List2">
    <w:name w:val="List 2"/>
    <w:basedOn w:val="Normal"/>
    <w:uiPriority w:val="99"/>
    <w:semiHidden/>
    <w:unhideWhenUsed/>
    <w:rsid w:val="00914935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914935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914935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914935"/>
    <w:pPr>
      <w:ind w:left="1415" w:hanging="283"/>
      <w:contextualSpacing/>
    </w:pPr>
  </w:style>
  <w:style w:type="paragraph" w:styleId="ListBullet4">
    <w:name w:val="List Bullet 4"/>
    <w:basedOn w:val="Normal"/>
    <w:uiPriority w:val="99"/>
    <w:semiHidden/>
    <w:unhideWhenUsed/>
    <w:rsid w:val="00914935"/>
    <w:pPr>
      <w:numPr>
        <w:numId w:val="18"/>
      </w:numPr>
      <w:contextualSpacing/>
    </w:pPr>
  </w:style>
  <w:style w:type="paragraph" w:styleId="ListBullet5">
    <w:name w:val="List Bullet 5"/>
    <w:basedOn w:val="Normal"/>
    <w:uiPriority w:val="99"/>
    <w:semiHidden/>
    <w:unhideWhenUsed/>
    <w:rsid w:val="00914935"/>
    <w:pPr>
      <w:numPr>
        <w:numId w:val="19"/>
      </w:numPr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914935"/>
    <w:pPr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914935"/>
    <w:pPr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914935"/>
    <w:pPr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914935"/>
    <w:pPr>
      <w:ind w:left="1415"/>
      <w:contextualSpacing/>
    </w:pPr>
  </w:style>
  <w:style w:type="paragraph" w:styleId="ListNumber">
    <w:name w:val="List Number"/>
    <w:basedOn w:val="Normal"/>
    <w:uiPriority w:val="1"/>
    <w:qFormat/>
    <w:rsid w:val="009E71B6"/>
    <w:pPr>
      <w:widowControl/>
      <w:numPr>
        <w:numId w:val="48"/>
      </w:numPr>
      <w:spacing w:before="120" w:after="120"/>
    </w:pPr>
    <w:rPr>
      <w:szCs w:val="20"/>
    </w:rPr>
  </w:style>
  <w:style w:type="paragraph" w:styleId="ListNumber2">
    <w:name w:val="List Number 2"/>
    <w:basedOn w:val="Normal"/>
    <w:uiPriority w:val="1"/>
    <w:qFormat/>
    <w:rsid w:val="009E71B6"/>
    <w:pPr>
      <w:widowControl/>
      <w:numPr>
        <w:ilvl w:val="1"/>
        <w:numId w:val="48"/>
      </w:numPr>
      <w:spacing w:before="120" w:after="120"/>
    </w:pPr>
    <w:rPr>
      <w:szCs w:val="20"/>
    </w:rPr>
  </w:style>
  <w:style w:type="paragraph" w:styleId="ListNumber3">
    <w:name w:val="List Number 3"/>
    <w:basedOn w:val="Normal"/>
    <w:uiPriority w:val="1"/>
    <w:qFormat/>
    <w:rsid w:val="009E71B6"/>
    <w:pPr>
      <w:widowControl/>
      <w:numPr>
        <w:ilvl w:val="2"/>
        <w:numId w:val="48"/>
      </w:numPr>
      <w:spacing w:before="120" w:after="120"/>
      <w:ind w:left="1020" w:hanging="340"/>
    </w:pPr>
    <w:rPr>
      <w:szCs w:val="20"/>
    </w:rPr>
  </w:style>
  <w:style w:type="paragraph" w:styleId="ListNumber4">
    <w:name w:val="List Number 4"/>
    <w:basedOn w:val="Normal"/>
    <w:uiPriority w:val="99"/>
    <w:semiHidden/>
    <w:unhideWhenUsed/>
    <w:rsid w:val="00914935"/>
    <w:pPr>
      <w:numPr>
        <w:numId w:val="20"/>
      </w:numPr>
      <w:contextualSpacing/>
    </w:pPr>
  </w:style>
  <w:style w:type="paragraph" w:styleId="ListNumber5">
    <w:name w:val="List Number 5"/>
    <w:basedOn w:val="Normal"/>
    <w:uiPriority w:val="99"/>
    <w:semiHidden/>
    <w:unhideWhenUsed/>
    <w:rsid w:val="00914935"/>
    <w:pPr>
      <w:numPr>
        <w:numId w:val="21"/>
      </w:numPr>
      <w:contextualSpacing/>
    </w:pPr>
  </w:style>
  <w:style w:type="paragraph" w:styleId="MacroText">
    <w:name w:val="macro"/>
    <w:link w:val="MacroTextChar"/>
    <w:uiPriority w:val="99"/>
    <w:semiHidden/>
    <w:unhideWhenUsed/>
    <w:rsid w:val="00914935"/>
    <w:pPr>
      <w:widowControl w:val="0"/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</w:pPr>
    <w:rPr>
      <w:rFonts w:ascii="Consolas" w:hAnsi="Consolas" w:cs="Consolas"/>
      <w:lang w:val="en-US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914935"/>
    <w:rPr>
      <w:rFonts w:ascii="Consolas" w:hAnsi="Consolas" w:cs="Consolas"/>
      <w:lang w:val="en-US"/>
    </w:rPr>
  </w:style>
  <w:style w:type="table" w:styleId="MediumGrid1">
    <w:name w:val="Medium Grid 1"/>
    <w:basedOn w:val="TableNormal"/>
    <w:uiPriority w:val="67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8D4EC1" w:themeColor="accent1" w:themeTint="BF"/>
        <w:left w:val="single" w:sz="8" w:space="0" w:color="8D4EC1" w:themeColor="accent1" w:themeTint="BF"/>
        <w:bottom w:val="single" w:sz="8" w:space="0" w:color="8D4EC1" w:themeColor="accent1" w:themeTint="BF"/>
        <w:right w:val="single" w:sz="8" w:space="0" w:color="8D4EC1" w:themeColor="accent1" w:themeTint="BF"/>
        <w:insideH w:val="single" w:sz="8" w:space="0" w:color="8D4EC1" w:themeColor="accent1" w:themeTint="BF"/>
        <w:insideV w:val="single" w:sz="8" w:space="0" w:color="8D4EC1" w:themeColor="accent1" w:themeTint="BF"/>
      </w:tblBorders>
    </w:tblPr>
    <w:tcPr>
      <w:shd w:val="clear" w:color="auto" w:fill="D9C4EA" w:themeFill="accent1" w:themeFillTint="3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8D4EC1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89D6" w:themeFill="accent1" w:themeFillTint="7F"/>
      </w:tcPr>
    </w:tblStylePr>
    <w:tblStylePr w:type="band1Horz">
      <w:tblPr/>
      <w:tcPr>
        <w:shd w:val="clear" w:color="auto" w:fill="B389D6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F26439" w:themeColor="accent2" w:themeTint="BF"/>
        <w:left w:val="single" w:sz="8" w:space="0" w:color="F26439" w:themeColor="accent2" w:themeTint="BF"/>
        <w:bottom w:val="single" w:sz="8" w:space="0" w:color="F26439" w:themeColor="accent2" w:themeTint="BF"/>
        <w:right w:val="single" w:sz="8" w:space="0" w:color="F26439" w:themeColor="accent2" w:themeTint="BF"/>
        <w:insideH w:val="single" w:sz="8" w:space="0" w:color="F26439" w:themeColor="accent2" w:themeTint="BF"/>
        <w:insideV w:val="single" w:sz="8" w:space="0" w:color="F26439" w:themeColor="accent2" w:themeTint="BF"/>
      </w:tblBorders>
    </w:tblPr>
    <w:tcPr>
      <w:shd w:val="clear" w:color="auto" w:fill="FACBBD" w:themeFill="accent2" w:themeFillTint="3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2643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6987B" w:themeFill="accent2" w:themeFillTint="7F"/>
      </w:tcPr>
    </w:tblStylePr>
    <w:tblStylePr w:type="band1Horz">
      <w:tblPr/>
      <w:tcPr>
        <w:shd w:val="clear" w:color="auto" w:fill="F6987B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9F9F9F" w:themeColor="accent3" w:themeTint="BF"/>
        <w:left w:val="single" w:sz="8" w:space="0" w:color="9F9F9F" w:themeColor="accent3" w:themeTint="BF"/>
        <w:bottom w:val="single" w:sz="8" w:space="0" w:color="9F9F9F" w:themeColor="accent3" w:themeTint="BF"/>
        <w:right w:val="single" w:sz="8" w:space="0" w:color="9F9F9F" w:themeColor="accent3" w:themeTint="BF"/>
        <w:insideH w:val="single" w:sz="8" w:space="0" w:color="9F9F9F" w:themeColor="accent3" w:themeTint="BF"/>
        <w:insideV w:val="single" w:sz="8" w:space="0" w:color="9F9F9F" w:themeColor="accent3" w:themeTint="BF"/>
      </w:tblBorders>
    </w:tblPr>
    <w:tcPr>
      <w:shd w:val="clear" w:color="auto" w:fill="DFDFDF" w:themeFill="accent3" w:themeFillTint="3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9F9F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FBF" w:themeFill="accent3" w:themeFillTint="7F"/>
      </w:tcPr>
    </w:tblStylePr>
    <w:tblStylePr w:type="band1Horz">
      <w:tblPr/>
      <w:tcPr>
        <w:shd w:val="clear" w:color="auto" w:fill="BFBFBF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6F6F6F" w:themeColor="accent4" w:themeTint="BF"/>
        <w:left w:val="single" w:sz="8" w:space="0" w:color="6F6F6F" w:themeColor="accent4" w:themeTint="BF"/>
        <w:bottom w:val="single" w:sz="8" w:space="0" w:color="6F6F6F" w:themeColor="accent4" w:themeTint="BF"/>
        <w:right w:val="single" w:sz="8" w:space="0" w:color="6F6F6F" w:themeColor="accent4" w:themeTint="BF"/>
        <w:insideH w:val="single" w:sz="8" w:space="0" w:color="6F6F6F" w:themeColor="accent4" w:themeTint="BF"/>
        <w:insideV w:val="single" w:sz="8" w:space="0" w:color="6F6F6F" w:themeColor="accent4" w:themeTint="BF"/>
      </w:tblBorders>
    </w:tblPr>
    <w:tcPr>
      <w:shd w:val="clear" w:color="auto" w:fill="CFCFCF" w:themeFill="accent4" w:themeFillTint="3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F6F6F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F9F9F" w:themeFill="accent4" w:themeFillTint="7F"/>
      </w:tcPr>
    </w:tblStylePr>
    <w:tblStylePr w:type="band1Horz">
      <w:tblPr/>
      <w:tcPr>
        <w:shd w:val="clear" w:color="auto" w:fill="9F9F9F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CFCFCF" w:themeColor="accent5" w:themeTint="BF"/>
        <w:left w:val="single" w:sz="8" w:space="0" w:color="CFCFCF" w:themeColor="accent5" w:themeTint="BF"/>
        <w:bottom w:val="single" w:sz="8" w:space="0" w:color="CFCFCF" w:themeColor="accent5" w:themeTint="BF"/>
        <w:right w:val="single" w:sz="8" w:space="0" w:color="CFCFCF" w:themeColor="accent5" w:themeTint="BF"/>
        <w:insideH w:val="single" w:sz="8" w:space="0" w:color="CFCFCF" w:themeColor="accent5" w:themeTint="BF"/>
        <w:insideV w:val="single" w:sz="8" w:space="0" w:color="CFCFCF" w:themeColor="accent5" w:themeTint="BF"/>
      </w:tblBorders>
    </w:tblPr>
    <w:tcPr>
      <w:shd w:val="clear" w:color="auto" w:fill="EFEFEF" w:themeFill="accent5" w:themeFillTint="3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CFCF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FDF" w:themeFill="accent5" w:themeFillTint="7F"/>
      </w:tcPr>
    </w:tblStylePr>
    <w:tblStylePr w:type="band1Horz">
      <w:tblPr/>
      <w:tcPr>
        <w:shd w:val="clear" w:color="auto" w:fill="DFDFDF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ECECEC" w:themeColor="accent6" w:themeTint="BF"/>
        <w:left w:val="single" w:sz="8" w:space="0" w:color="ECECEC" w:themeColor="accent6" w:themeTint="BF"/>
        <w:bottom w:val="single" w:sz="8" w:space="0" w:color="ECECEC" w:themeColor="accent6" w:themeTint="BF"/>
        <w:right w:val="single" w:sz="8" w:space="0" w:color="ECECEC" w:themeColor="accent6" w:themeTint="BF"/>
        <w:insideH w:val="single" w:sz="8" w:space="0" w:color="ECECEC" w:themeColor="accent6" w:themeTint="BF"/>
        <w:insideV w:val="single" w:sz="8" w:space="0" w:color="ECECEC" w:themeColor="accent6" w:themeTint="BF"/>
      </w:tblBorders>
    </w:tblPr>
    <w:tcPr>
      <w:shd w:val="clear" w:color="auto" w:fill="F8F8F8" w:themeFill="accent6" w:themeFillTint="3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CECEC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accent6" w:themeFillTint="7F"/>
      </w:tcPr>
    </w:tblStylePr>
    <w:tblStylePr w:type="band1Horz">
      <w:tblPr/>
      <w:tcPr>
        <w:shd w:val="clear" w:color="auto" w:fill="F2F2F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914935"/>
    <w:rPr>
      <w:rFonts w:eastAsiaTheme="majorEastAsia" w:cstheme="majorBidi"/>
      <w:lang w:val="en-GB" w:eastAsia="en-GB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914935"/>
    <w:rPr>
      <w:rFonts w:eastAsiaTheme="majorEastAsia" w:cstheme="majorBidi"/>
      <w:lang w:val="en-GB" w:eastAsia="en-GB"/>
    </w:rPr>
    <w:tblPr>
      <w:tblStyleRowBandSize w:val="1"/>
      <w:tblStyleColBandSize w:val="1"/>
      <w:tblBorders>
        <w:top w:val="single" w:sz="8" w:space="0" w:color="65328F" w:themeColor="accent1"/>
        <w:left w:val="single" w:sz="8" w:space="0" w:color="65328F" w:themeColor="accent1"/>
        <w:bottom w:val="single" w:sz="8" w:space="0" w:color="65328F" w:themeColor="accent1"/>
        <w:right w:val="single" w:sz="8" w:space="0" w:color="65328F" w:themeColor="accent1"/>
        <w:insideH w:val="single" w:sz="8" w:space="0" w:color="65328F" w:themeColor="accent1"/>
        <w:insideV w:val="single" w:sz="8" w:space="0" w:color="65328F" w:themeColor="accent1"/>
      </w:tblBorders>
    </w:tblPr>
    <w:tcPr>
      <w:shd w:val="clear" w:color="auto" w:fill="D9C4EA" w:themeFill="accent1" w:themeFillTint="3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shd w:val="clear" w:color="auto" w:fill="F0E7F7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CFEE" w:themeFill="accent1" w:themeFillTint="33"/>
      </w:tcPr>
    </w:tblStylePr>
    <w:tblStylePr w:type="band1Vert">
      <w:tblPr/>
      <w:tcPr>
        <w:shd w:val="clear" w:color="auto" w:fill="B389D6" w:themeFill="accent1" w:themeFillTint="7F"/>
      </w:tcPr>
    </w:tblStylePr>
    <w:tblStylePr w:type="band1Horz">
      <w:tblPr/>
      <w:tcPr>
        <w:tcBorders>
          <w:insideH w:val="single" w:sz="6" w:space="0" w:color="65328F" w:themeColor="accent1"/>
          <w:insideV w:val="single" w:sz="6" w:space="0" w:color="65328F" w:themeColor="accent1"/>
        </w:tcBorders>
        <w:shd w:val="clear" w:color="auto" w:fill="B389D6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914935"/>
    <w:rPr>
      <w:rFonts w:eastAsiaTheme="majorEastAsia" w:cstheme="majorBidi"/>
      <w:lang w:val="en-GB" w:eastAsia="en-GB"/>
    </w:rPr>
    <w:tblPr>
      <w:tblStyleRowBandSize w:val="1"/>
      <w:tblStyleColBandSize w:val="1"/>
      <w:tblBorders>
        <w:top w:val="single" w:sz="8" w:space="0" w:color="D83D0E" w:themeColor="accent2"/>
        <w:left w:val="single" w:sz="8" w:space="0" w:color="D83D0E" w:themeColor="accent2"/>
        <w:bottom w:val="single" w:sz="8" w:space="0" w:color="D83D0E" w:themeColor="accent2"/>
        <w:right w:val="single" w:sz="8" w:space="0" w:color="D83D0E" w:themeColor="accent2"/>
        <w:insideH w:val="single" w:sz="8" w:space="0" w:color="D83D0E" w:themeColor="accent2"/>
        <w:insideV w:val="single" w:sz="8" w:space="0" w:color="D83D0E" w:themeColor="accent2"/>
      </w:tblBorders>
    </w:tblPr>
    <w:tcPr>
      <w:shd w:val="clear" w:color="auto" w:fill="FACBBD" w:themeFill="accent2" w:themeFillTint="3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shd w:val="clear" w:color="auto" w:fill="FDEAE5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BD5CA" w:themeFill="accent2" w:themeFillTint="33"/>
      </w:tcPr>
    </w:tblStylePr>
    <w:tblStylePr w:type="band1Vert">
      <w:tblPr/>
      <w:tcPr>
        <w:shd w:val="clear" w:color="auto" w:fill="F6987B" w:themeFill="accent2" w:themeFillTint="7F"/>
      </w:tcPr>
    </w:tblStylePr>
    <w:tblStylePr w:type="band1Horz">
      <w:tblPr/>
      <w:tcPr>
        <w:tcBorders>
          <w:insideH w:val="single" w:sz="6" w:space="0" w:color="D83D0E" w:themeColor="accent2"/>
          <w:insideV w:val="single" w:sz="6" w:space="0" w:color="D83D0E" w:themeColor="accent2"/>
        </w:tcBorders>
        <w:shd w:val="clear" w:color="auto" w:fill="F6987B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914935"/>
    <w:rPr>
      <w:rFonts w:eastAsiaTheme="majorEastAsia" w:cstheme="majorBidi"/>
      <w:lang w:val="en-GB" w:eastAsia="en-GB"/>
    </w:rPr>
    <w:tblPr>
      <w:tblStyleRowBandSize w:val="1"/>
      <w:tblStyleColBandSize w:val="1"/>
      <w:tblBorders>
        <w:top w:val="single" w:sz="8" w:space="0" w:color="7F7F7F" w:themeColor="accent3"/>
        <w:left w:val="single" w:sz="8" w:space="0" w:color="7F7F7F" w:themeColor="accent3"/>
        <w:bottom w:val="single" w:sz="8" w:space="0" w:color="7F7F7F" w:themeColor="accent3"/>
        <w:right w:val="single" w:sz="8" w:space="0" w:color="7F7F7F" w:themeColor="accent3"/>
        <w:insideH w:val="single" w:sz="8" w:space="0" w:color="7F7F7F" w:themeColor="accent3"/>
        <w:insideV w:val="single" w:sz="8" w:space="0" w:color="7F7F7F" w:themeColor="accent3"/>
      </w:tblBorders>
    </w:tblPr>
    <w:tcPr>
      <w:shd w:val="clear" w:color="auto" w:fill="DFDFDF" w:themeFill="accent3" w:themeFillTint="3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shd w:val="clear" w:color="auto" w:fill="F2F2F2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E5E5" w:themeFill="accent3" w:themeFillTint="33"/>
      </w:tcPr>
    </w:tblStylePr>
    <w:tblStylePr w:type="band1Vert">
      <w:tblPr/>
      <w:tcPr>
        <w:shd w:val="clear" w:color="auto" w:fill="BFBFBF" w:themeFill="accent3" w:themeFillTint="7F"/>
      </w:tcPr>
    </w:tblStylePr>
    <w:tblStylePr w:type="band1Horz">
      <w:tblPr/>
      <w:tcPr>
        <w:tcBorders>
          <w:insideH w:val="single" w:sz="6" w:space="0" w:color="7F7F7F" w:themeColor="accent3"/>
          <w:insideV w:val="single" w:sz="6" w:space="0" w:color="7F7F7F" w:themeColor="accent3"/>
        </w:tcBorders>
        <w:shd w:val="clear" w:color="auto" w:fill="BFBFBF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914935"/>
    <w:rPr>
      <w:rFonts w:eastAsiaTheme="majorEastAsia" w:cstheme="majorBidi"/>
      <w:lang w:val="en-GB" w:eastAsia="en-GB"/>
    </w:rPr>
    <w:tblPr>
      <w:tblStyleRowBandSize w:val="1"/>
      <w:tblStyleColBandSize w:val="1"/>
      <w:tblBorders>
        <w:top w:val="single" w:sz="8" w:space="0" w:color="3F3F3F" w:themeColor="accent4"/>
        <w:left w:val="single" w:sz="8" w:space="0" w:color="3F3F3F" w:themeColor="accent4"/>
        <w:bottom w:val="single" w:sz="8" w:space="0" w:color="3F3F3F" w:themeColor="accent4"/>
        <w:right w:val="single" w:sz="8" w:space="0" w:color="3F3F3F" w:themeColor="accent4"/>
        <w:insideH w:val="single" w:sz="8" w:space="0" w:color="3F3F3F" w:themeColor="accent4"/>
        <w:insideV w:val="single" w:sz="8" w:space="0" w:color="3F3F3F" w:themeColor="accent4"/>
      </w:tblBorders>
    </w:tblPr>
    <w:tcPr>
      <w:shd w:val="clear" w:color="auto" w:fill="CFCFCF" w:themeFill="accent4" w:themeFillTint="3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shd w:val="clear" w:color="auto" w:fill="ECECEC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8D8D8" w:themeFill="accent4" w:themeFillTint="33"/>
      </w:tcPr>
    </w:tblStylePr>
    <w:tblStylePr w:type="band1Vert">
      <w:tblPr/>
      <w:tcPr>
        <w:shd w:val="clear" w:color="auto" w:fill="9F9F9F" w:themeFill="accent4" w:themeFillTint="7F"/>
      </w:tcPr>
    </w:tblStylePr>
    <w:tblStylePr w:type="band1Horz">
      <w:tblPr/>
      <w:tcPr>
        <w:tcBorders>
          <w:insideH w:val="single" w:sz="6" w:space="0" w:color="3F3F3F" w:themeColor="accent4"/>
          <w:insideV w:val="single" w:sz="6" w:space="0" w:color="3F3F3F" w:themeColor="accent4"/>
        </w:tcBorders>
        <w:shd w:val="clear" w:color="auto" w:fill="9F9F9F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914935"/>
    <w:rPr>
      <w:rFonts w:eastAsiaTheme="majorEastAsia" w:cstheme="majorBidi"/>
      <w:lang w:val="en-GB" w:eastAsia="en-GB"/>
    </w:rPr>
    <w:tblPr>
      <w:tblStyleRowBandSize w:val="1"/>
      <w:tblStyleColBandSize w:val="1"/>
      <w:tblBorders>
        <w:top w:val="single" w:sz="8" w:space="0" w:color="C0C0C0" w:themeColor="accent5"/>
        <w:left w:val="single" w:sz="8" w:space="0" w:color="C0C0C0" w:themeColor="accent5"/>
        <w:bottom w:val="single" w:sz="8" w:space="0" w:color="C0C0C0" w:themeColor="accent5"/>
        <w:right w:val="single" w:sz="8" w:space="0" w:color="C0C0C0" w:themeColor="accent5"/>
        <w:insideH w:val="single" w:sz="8" w:space="0" w:color="C0C0C0" w:themeColor="accent5"/>
        <w:insideV w:val="single" w:sz="8" w:space="0" w:color="C0C0C0" w:themeColor="accent5"/>
      </w:tblBorders>
    </w:tblPr>
    <w:tcPr>
      <w:shd w:val="clear" w:color="auto" w:fill="EFEFEF" w:themeFill="accent5" w:themeFillTint="3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shd w:val="clear" w:color="auto" w:fill="F8F8F8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F2F2" w:themeFill="accent5" w:themeFillTint="33"/>
      </w:tcPr>
    </w:tblStylePr>
    <w:tblStylePr w:type="band1Vert">
      <w:tblPr/>
      <w:tcPr>
        <w:shd w:val="clear" w:color="auto" w:fill="DFDFDF" w:themeFill="accent5" w:themeFillTint="7F"/>
      </w:tcPr>
    </w:tblStylePr>
    <w:tblStylePr w:type="band1Horz">
      <w:tblPr/>
      <w:tcPr>
        <w:tcBorders>
          <w:insideH w:val="single" w:sz="6" w:space="0" w:color="C0C0C0" w:themeColor="accent5"/>
          <w:insideV w:val="single" w:sz="6" w:space="0" w:color="C0C0C0" w:themeColor="accent5"/>
        </w:tcBorders>
        <w:shd w:val="clear" w:color="auto" w:fill="DFDFDF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914935"/>
    <w:rPr>
      <w:rFonts w:eastAsiaTheme="majorEastAsia" w:cstheme="majorBidi"/>
      <w:lang w:val="en-GB" w:eastAsia="en-GB"/>
    </w:rPr>
    <w:tblPr>
      <w:tblStyleRowBandSize w:val="1"/>
      <w:tblStyleColBandSize w:val="1"/>
      <w:tblBorders>
        <w:top w:val="single" w:sz="8" w:space="0" w:color="E6E6E6" w:themeColor="accent6"/>
        <w:left w:val="single" w:sz="8" w:space="0" w:color="E6E6E6" w:themeColor="accent6"/>
        <w:bottom w:val="single" w:sz="8" w:space="0" w:color="E6E6E6" w:themeColor="accent6"/>
        <w:right w:val="single" w:sz="8" w:space="0" w:color="E6E6E6" w:themeColor="accent6"/>
        <w:insideH w:val="single" w:sz="8" w:space="0" w:color="E6E6E6" w:themeColor="accent6"/>
        <w:insideV w:val="single" w:sz="8" w:space="0" w:color="E6E6E6" w:themeColor="accent6"/>
      </w:tblBorders>
    </w:tblPr>
    <w:tcPr>
      <w:shd w:val="clear" w:color="auto" w:fill="F8F8F8" w:themeFill="accent6" w:themeFillTint="3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shd w:val="clear" w:color="auto" w:fill="FCFCF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AFAFA" w:themeFill="accent6" w:themeFillTint="33"/>
      </w:tcPr>
    </w:tblStylePr>
    <w:tblStylePr w:type="band1Vert">
      <w:tblPr/>
      <w:tcPr>
        <w:shd w:val="clear" w:color="auto" w:fill="F2F2F2" w:themeFill="accent6" w:themeFillTint="7F"/>
      </w:tcPr>
    </w:tblStylePr>
    <w:tblStylePr w:type="band1Horz">
      <w:tblPr/>
      <w:tcPr>
        <w:tcBorders>
          <w:insideH w:val="single" w:sz="6" w:space="0" w:color="E6E6E6" w:themeColor="accent6"/>
          <w:insideV w:val="single" w:sz="6" w:space="0" w:color="E6E6E6" w:themeColor="accent6"/>
        </w:tcBorders>
        <w:shd w:val="clear" w:color="auto" w:fill="F2F2F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9C4EA" w:themeFill="accent1" w:themeFillTint="3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65328F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65328F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65328F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65328F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389D6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389D6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ACBBD" w:themeFill="accent2" w:themeFillTint="3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83D0E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83D0E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83D0E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83D0E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6987B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6987B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FDF" w:themeFill="accent3" w:themeFillTint="3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F7F7F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F7F7F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F7F7F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F7F7F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FBF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FBF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FCFCF" w:themeFill="accent4" w:themeFillTint="3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3F3F3F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3F3F3F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3F3F3F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3F3F3F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F9F9F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F9F9F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EFEF" w:themeFill="accent5" w:themeFillTint="3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C0C0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C0C0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C0C0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C0C0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DFDF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DFDF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8F8F8" w:themeFill="accent6" w:themeFillTint="3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6E6E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6E6E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6E6E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6E6E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2F2F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2F2F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404040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65328F" w:themeColor="accent1"/>
        <w:bottom w:val="single" w:sz="8" w:space="0" w:color="65328F" w:themeColor="accent1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65328F" w:themeColor="accent1"/>
        </w:tcBorders>
      </w:tcPr>
    </w:tblStylePr>
    <w:tblStylePr w:type="lastRow">
      <w:rPr>
        <w:b/>
        <w:bCs/>
        <w:color w:val="404040" w:themeColor="text2"/>
      </w:rPr>
      <w:tblPr/>
      <w:tcPr>
        <w:tcBorders>
          <w:top w:val="single" w:sz="8" w:space="0" w:color="65328F" w:themeColor="accent1"/>
          <w:bottom w:val="single" w:sz="8" w:space="0" w:color="65328F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65328F" w:themeColor="accent1"/>
          <w:bottom w:val="single" w:sz="8" w:space="0" w:color="65328F" w:themeColor="accent1"/>
        </w:tcBorders>
      </w:tcPr>
    </w:tblStylePr>
    <w:tblStylePr w:type="band1Vert">
      <w:tblPr/>
      <w:tcPr>
        <w:shd w:val="clear" w:color="auto" w:fill="D9C4EA" w:themeFill="accent1" w:themeFillTint="3F"/>
      </w:tcPr>
    </w:tblStylePr>
    <w:tblStylePr w:type="band1Horz">
      <w:tblPr/>
      <w:tcPr>
        <w:shd w:val="clear" w:color="auto" w:fill="D9C4EA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D83D0E" w:themeColor="accent2"/>
        <w:bottom w:val="single" w:sz="8" w:space="0" w:color="D83D0E" w:themeColor="accent2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83D0E" w:themeColor="accent2"/>
        </w:tcBorders>
      </w:tcPr>
    </w:tblStylePr>
    <w:tblStylePr w:type="lastRow">
      <w:rPr>
        <w:b/>
        <w:bCs/>
        <w:color w:val="404040" w:themeColor="text2"/>
      </w:rPr>
      <w:tblPr/>
      <w:tcPr>
        <w:tcBorders>
          <w:top w:val="single" w:sz="8" w:space="0" w:color="D83D0E" w:themeColor="accent2"/>
          <w:bottom w:val="single" w:sz="8" w:space="0" w:color="D83D0E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83D0E" w:themeColor="accent2"/>
          <w:bottom w:val="single" w:sz="8" w:space="0" w:color="D83D0E" w:themeColor="accent2"/>
        </w:tcBorders>
      </w:tcPr>
    </w:tblStylePr>
    <w:tblStylePr w:type="band1Vert">
      <w:tblPr/>
      <w:tcPr>
        <w:shd w:val="clear" w:color="auto" w:fill="FACBBD" w:themeFill="accent2" w:themeFillTint="3F"/>
      </w:tcPr>
    </w:tblStylePr>
    <w:tblStylePr w:type="band1Horz">
      <w:tblPr/>
      <w:tcPr>
        <w:shd w:val="clear" w:color="auto" w:fill="FACBBD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7F7F7F" w:themeColor="accent3"/>
        <w:bottom w:val="single" w:sz="8" w:space="0" w:color="7F7F7F" w:themeColor="accent3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F7F7F" w:themeColor="accent3"/>
        </w:tcBorders>
      </w:tcPr>
    </w:tblStylePr>
    <w:tblStylePr w:type="lastRow">
      <w:rPr>
        <w:b/>
        <w:bCs/>
        <w:color w:val="404040" w:themeColor="text2"/>
      </w:rPr>
      <w:tblPr/>
      <w:tcPr>
        <w:tcBorders>
          <w:top w:val="single" w:sz="8" w:space="0" w:color="7F7F7F" w:themeColor="accent3"/>
          <w:bottom w:val="single" w:sz="8" w:space="0" w:color="7F7F7F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F7F7F" w:themeColor="accent3"/>
          <w:bottom w:val="single" w:sz="8" w:space="0" w:color="7F7F7F" w:themeColor="accent3"/>
        </w:tcBorders>
      </w:tcPr>
    </w:tblStylePr>
    <w:tblStylePr w:type="band1Vert">
      <w:tblPr/>
      <w:tcPr>
        <w:shd w:val="clear" w:color="auto" w:fill="DFDFDF" w:themeFill="accent3" w:themeFillTint="3F"/>
      </w:tcPr>
    </w:tblStylePr>
    <w:tblStylePr w:type="band1Horz">
      <w:tblPr/>
      <w:tcPr>
        <w:shd w:val="clear" w:color="auto" w:fill="DFDFDF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3F3F3F" w:themeColor="accent4"/>
        <w:bottom w:val="single" w:sz="8" w:space="0" w:color="3F3F3F" w:themeColor="accent4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3F3F3F" w:themeColor="accent4"/>
        </w:tcBorders>
      </w:tcPr>
    </w:tblStylePr>
    <w:tblStylePr w:type="lastRow">
      <w:rPr>
        <w:b/>
        <w:bCs/>
        <w:color w:val="404040" w:themeColor="text2"/>
      </w:rPr>
      <w:tblPr/>
      <w:tcPr>
        <w:tcBorders>
          <w:top w:val="single" w:sz="8" w:space="0" w:color="3F3F3F" w:themeColor="accent4"/>
          <w:bottom w:val="single" w:sz="8" w:space="0" w:color="3F3F3F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3F3F3F" w:themeColor="accent4"/>
          <w:bottom w:val="single" w:sz="8" w:space="0" w:color="3F3F3F" w:themeColor="accent4"/>
        </w:tcBorders>
      </w:tcPr>
    </w:tblStylePr>
    <w:tblStylePr w:type="band1Vert">
      <w:tblPr/>
      <w:tcPr>
        <w:shd w:val="clear" w:color="auto" w:fill="CFCFCF" w:themeFill="accent4" w:themeFillTint="3F"/>
      </w:tcPr>
    </w:tblStylePr>
    <w:tblStylePr w:type="band1Horz">
      <w:tblPr/>
      <w:tcPr>
        <w:shd w:val="clear" w:color="auto" w:fill="CFCFCF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C0C0C0" w:themeColor="accent5"/>
        <w:bottom w:val="single" w:sz="8" w:space="0" w:color="C0C0C0" w:themeColor="accent5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C0C0" w:themeColor="accent5"/>
        </w:tcBorders>
      </w:tcPr>
    </w:tblStylePr>
    <w:tblStylePr w:type="lastRow">
      <w:rPr>
        <w:b/>
        <w:bCs/>
        <w:color w:val="404040" w:themeColor="text2"/>
      </w:rPr>
      <w:tblPr/>
      <w:tcPr>
        <w:tcBorders>
          <w:top w:val="single" w:sz="8" w:space="0" w:color="C0C0C0" w:themeColor="accent5"/>
          <w:bottom w:val="single" w:sz="8" w:space="0" w:color="C0C0C0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C0C0" w:themeColor="accent5"/>
          <w:bottom w:val="single" w:sz="8" w:space="0" w:color="C0C0C0" w:themeColor="accent5"/>
        </w:tcBorders>
      </w:tcPr>
    </w:tblStylePr>
    <w:tblStylePr w:type="band1Vert">
      <w:tblPr/>
      <w:tcPr>
        <w:shd w:val="clear" w:color="auto" w:fill="EFEFEF" w:themeFill="accent5" w:themeFillTint="3F"/>
      </w:tcPr>
    </w:tblStylePr>
    <w:tblStylePr w:type="band1Horz">
      <w:tblPr/>
      <w:tcPr>
        <w:shd w:val="clear" w:color="auto" w:fill="EFEFEF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E6E6E6" w:themeColor="accent6"/>
        <w:bottom w:val="single" w:sz="8" w:space="0" w:color="E6E6E6" w:themeColor="accent6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6E6E6" w:themeColor="accent6"/>
        </w:tcBorders>
      </w:tcPr>
    </w:tblStylePr>
    <w:tblStylePr w:type="lastRow">
      <w:rPr>
        <w:b/>
        <w:bCs/>
        <w:color w:val="404040" w:themeColor="text2"/>
      </w:rPr>
      <w:tblPr/>
      <w:tcPr>
        <w:tcBorders>
          <w:top w:val="single" w:sz="8" w:space="0" w:color="E6E6E6" w:themeColor="accent6"/>
          <w:bottom w:val="single" w:sz="8" w:space="0" w:color="E6E6E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6E6E6" w:themeColor="accent6"/>
          <w:bottom w:val="single" w:sz="8" w:space="0" w:color="E6E6E6" w:themeColor="accent6"/>
        </w:tcBorders>
      </w:tcPr>
    </w:tblStylePr>
    <w:tblStylePr w:type="band1Vert">
      <w:tblPr/>
      <w:tcPr>
        <w:shd w:val="clear" w:color="auto" w:fill="F8F8F8" w:themeFill="accent6" w:themeFillTint="3F"/>
      </w:tcPr>
    </w:tblStylePr>
    <w:tblStylePr w:type="band1Horz">
      <w:tblPr/>
      <w:tcPr>
        <w:shd w:val="clear" w:color="auto" w:fill="F8F8F8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914935"/>
    <w:rPr>
      <w:rFonts w:eastAsiaTheme="majorEastAsia" w:cstheme="majorBidi"/>
      <w:lang w:val="en-GB" w:eastAsia="en-GB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914935"/>
    <w:rPr>
      <w:rFonts w:eastAsiaTheme="majorEastAsia" w:cstheme="majorBidi"/>
      <w:lang w:val="en-GB" w:eastAsia="en-GB"/>
    </w:rPr>
    <w:tblPr>
      <w:tblStyleRowBandSize w:val="1"/>
      <w:tblStyleColBandSize w:val="1"/>
      <w:tblBorders>
        <w:top w:val="single" w:sz="8" w:space="0" w:color="65328F" w:themeColor="accent1"/>
        <w:left w:val="single" w:sz="8" w:space="0" w:color="65328F" w:themeColor="accent1"/>
        <w:bottom w:val="single" w:sz="8" w:space="0" w:color="65328F" w:themeColor="accent1"/>
        <w:right w:val="single" w:sz="8" w:space="0" w:color="65328F" w:themeColor="accent1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sz w:val="24"/>
        <w:szCs w:val="24"/>
      </w:rPr>
      <w:tblPr/>
      <w:tcPr>
        <w:tcBorders>
          <w:top w:val="nil"/>
          <w:left w:val="nil"/>
          <w:bottom w:val="single" w:sz="24" w:space="0" w:color="65328F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65328F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65328F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65328F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9C4EA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9C4EA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914935"/>
    <w:rPr>
      <w:rFonts w:eastAsiaTheme="majorEastAsia" w:cstheme="majorBidi"/>
      <w:lang w:val="en-GB" w:eastAsia="en-GB"/>
    </w:rPr>
    <w:tblPr>
      <w:tblStyleRowBandSize w:val="1"/>
      <w:tblStyleColBandSize w:val="1"/>
      <w:tblBorders>
        <w:top w:val="single" w:sz="8" w:space="0" w:color="D83D0E" w:themeColor="accent2"/>
        <w:left w:val="single" w:sz="8" w:space="0" w:color="D83D0E" w:themeColor="accent2"/>
        <w:bottom w:val="single" w:sz="8" w:space="0" w:color="D83D0E" w:themeColor="accent2"/>
        <w:right w:val="single" w:sz="8" w:space="0" w:color="D83D0E" w:themeColor="accent2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sz w:val="24"/>
        <w:szCs w:val="24"/>
      </w:rPr>
      <w:tblPr/>
      <w:tcPr>
        <w:tcBorders>
          <w:top w:val="nil"/>
          <w:left w:val="nil"/>
          <w:bottom w:val="single" w:sz="24" w:space="0" w:color="D83D0E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D83D0E" w:themeColor="accent2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83D0E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83D0E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ACBBD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ACBBD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914935"/>
    <w:rPr>
      <w:rFonts w:eastAsiaTheme="majorEastAsia" w:cstheme="majorBidi"/>
      <w:lang w:val="en-GB" w:eastAsia="en-GB"/>
    </w:rPr>
    <w:tblPr>
      <w:tblStyleRowBandSize w:val="1"/>
      <w:tblStyleColBandSize w:val="1"/>
      <w:tblBorders>
        <w:top w:val="single" w:sz="8" w:space="0" w:color="7F7F7F" w:themeColor="accent3"/>
        <w:left w:val="single" w:sz="8" w:space="0" w:color="7F7F7F" w:themeColor="accent3"/>
        <w:bottom w:val="single" w:sz="8" w:space="0" w:color="7F7F7F" w:themeColor="accent3"/>
        <w:right w:val="single" w:sz="8" w:space="0" w:color="7F7F7F" w:themeColor="accent3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sz w:val="24"/>
        <w:szCs w:val="24"/>
      </w:rPr>
      <w:tblPr/>
      <w:tcPr>
        <w:tcBorders>
          <w:top w:val="nil"/>
          <w:left w:val="nil"/>
          <w:bottom w:val="single" w:sz="24" w:space="0" w:color="7F7F7F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7F7F7F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F7F7F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F7F7F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FDF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FDF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914935"/>
    <w:rPr>
      <w:rFonts w:eastAsiaTheme="majorEastAsia" w:cstheme="majorBidi"/>
      <w:lang w:val="en-GB" w:eastAsia="en-GB"/>
    </w:rPr>
    <w:tblPr>
      <w:tblStyleRowBandSize w:val="1"/>
      <w:tblStyleColBandSize w:val="1"/>
      <w:tblBorders>
        <w:top w:val="single" w:sz="8" w:space="0" w:color="3F3F3F" w:themeColor="accent4"/>
        <w:left w:val="single" w:sz="8" w:space="0" w:color="3F3F3F" w:themeColor="accent4"/>
        <w:bottom w:val="single" w:sz="8" w:space="0" w:color="3F3F3F" w:themeColor="accent4"/>
        <w:right w:val="single" w:sz="8" w:space="0" w:color="3F3F3F" w:themeColor="accent4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sz w:val="24"/>
        <w:szCs w:val="24"/>
      </w:rPr>
      <w:tblPr/>
      <w:tcPr>
        <w:tcBorders>
          <w:top w:val="nil"/>
          <w:left w:val="nil"/>
          <w:bottom w:val="single" w:sz="24" w:space="0" w:color="3F3F3F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3F3F3F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3F3F3F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3F3F3F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FCFCF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FCFCF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914935"/>
    <w:rPr>
      <w:rFonts w:eastAsiaTheme="majorEastAsia" w:cstheme="majorBidi"/>
      <w:lang w:val="en-GB" w:eastAsia="en-GB"/>
    </w:rPr>
    <w:tblPr>
      <w:tblStyleRowBandSize w:val="1"/>
      <w:tblStyleColBandSize w:val="1"/>
      <w:tblBorders>
        <w:top w:val="single" w:sz="8" w:space="0" w:color="C0C0C0" w:themeColor="accent5"/>
        <w:left w:val="single" w:sz="8" w:space="0" w:color="C0C0C0" w:themeColor="accent5"/>
        <w:bottom w:val="single" w:sz="8" w:space="0" w:color="C0C0C0" w:themeColor="accent5"/>
        <w:right w:val="single" w:sz="8" w:space="0" w:color="C0C0C0" w:themeColor="accent5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sz w:val="24"/>
        <w:szCs w:val="24"/>
      </w:rPr>
      <w:tblPr/>
      <w:tcPr>
        <w:tcBorders>
          <w:top w:val="nil"/>
          <w:left w:val="nil"/>
          <w:bottom w:val="single" w:sz="24" w:space="0" w:color="C0C0C0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C0C0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C0C0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C0C0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EFEF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EFEF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914935"/>
    <w:rPr>
      <w:rFonts w:eastAsiaTheme="majorEastAsia" w:cstheme="majorBidi"/>
      <w:lang w:val="en-GB" w:eastAsia="en-GB"/>
    </w:rPr>
    <w:tblPr>
      <w:tblStyleRowBandSize w:val="1"/>
      <w:tblStyleColBandSize w:val="1"/>
      <w:tblBorders>
        <w:top w:val="single" w:sz="8" w:space="0" w:color="E6E6E6" w:themeColor="accent6"/>
        <w:left w:val="single" w:sz="8" w:space="0" w:color="E6E6E6" w:themeColor="accent6"/>
        <w:bottom w:val="single" w:sz="8" w:space="0" w:color="E6E6E6" w:themeColor="accent6"/>
        <w:right w:val="single" w:sz="8" w:space="0" w:color="E6E6E6" w:themeColor="accent6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sz w:val="24"/>
        <w:szCs w:val="24"/>
      </w:rPr>
      <w:tblPr/>
      <w:tcPr>
        <w:tcBorders>
          <w:top w:val="nil"/>
          <w:left w:val="nil"/>
          <w:bottom w:val="single" w:sz="24" w:space="0" w:color="E6E6E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E6E6E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6E6E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6E6E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8F8F8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8F8F8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8D4EC1" w:themeColor="accent1" w:themeTint="BF"/>
        <w:left w:val="single" w:sz="8" w:space="0" w:color="8D4EC1" w:themeColor="accent1" w:themeTint="BF"/>
        <w:bottom w:val="single" w:sz="8" w:space="0" w:color="8D4EC1" w:themeColor="accent1" w:themeTint="BF"/>
        <w:right w:val="single" w:sz="8" w:space="0" w:color="8D4EC1" w:themeColor="accent1" w:themeTint="BF"/>
        <w:insideH w:val="single" w:sz="8" w:space="0" w:color="8D4EC1" w:themeColor="accent1" w:themeTint="BF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  <w:color w:val="FFFFFF" w:themeColor="background1"/>
      </w:rPr>
      <w:tblPr/>
      <w:tcPr>
        <w:tcBorders>
          <w:top w:val="single" w:sz="8" w:space="0" w:color="8D4EC1" w:themeColor="accent1" w:themeTint="BF"/>
          <w:left w:val="single" w:sz="8" w:space="0" w:color="8D4EC1" w:themeColor="accent1" w:themeTint="BF"/>
          <w:bottom w:val="single" w:sz="8" w:space="0" w:color="8D4EC1" w:themeColor="accent1" w:themeTint="BF"/>
          <w:right w:val="single" w:sz="8" w:space="0" w:color="8D4EC1" w:themeColor="accent1" w:themeTint="BF"/>
          <w:insideH w:val="nil"/>
          <w:insideV w:val="nil"/>
        </w:tcBorders>
        <w:shd w:val="clear" w:color="auto" w:fill="65328F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D4EC1" w:themeColor="accent1" w:themeTint="BF"/>
          <w:left w:val="single" w:sz="8" w:space="0" w:color="8D4EC1" w:themeColor="accent1" w:themeTint="BF"/>
          <w:bottom w:val="single" w:sz="8" w:space="0" w:color="8D4EC1" w:themeColor="accent1" w:themeTint="BF"/>
          <w:right w:val="single" w:sz="8" w:space="0" w:color="8D4EC1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9C4EA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9C4EA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F26439" w:themeColor="accent2" w:themeTint="BF"/>
        <w:left w:val="single" w:sz="8" w:space="0" w:color="F26439" w:themeColor="accent2" w:themeTint="BF"/>
        <w:bottom w:val="single" w:sz="8" w:space="0" w:color="F26439" w:themeColor="accent2" w:themeTint="BF"/>
        <w:right w:val="single" w:sz="8" w:space="0" w:color="F26439" w:themeColor="accent2" w:themeTint="BF"/>
        <w:insideH w:val="single" w:sz="8" w:space="0" w:color="F26439" w:themeColor="accent2" w:themeTint="BF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  <w:color w:val="FFFFFF" w:themeColor="background1"/>
      </w:rPr>
      <w:tblPr/>
      <w:tcPr>
        <w:tcBorders>
          <w:top w:val="single" w:sz="8" w:space="0" w:color="F26439" w:themeColor="accent2" w:themeTint="BF"/>
          <w:left w:val="single" w:sz="8" w:space="0" w:color="F26439" w:themeColor="accent2" w:themeTint="BF"/>
          <w:bottom w:val="single" w:sz="8" w:space="0" w:color="F26439" w:themeColor="accent2" w:themeTint="BF"/>
          <w:right w:val="single" w:sz="8" w:space="0" w:color="F26439" w:themeColor="accent2" w:themeTint="BF"/>
          <w:insideH w:val="nil"/>
          <w:insideV w:val="nil"/>
        </w:tcBorders>
        <w:shd w:val="clear" w:color="auto" w:fill="D83D0E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26439" w:themeColor="accent2" w:themeTint="BF"/>
          <w:left w:val="single" w:sz="8" w:space="0" w:color="F26439" w:themeColor="accent2" w:themeTint="BF"/>
          <w:bottom w:val="single" w:sz="8" w:space="0" w:color="F26439" w:themeColor="accent2" w:themeTint="BF"/>
          <w:right w:val="single" w:sz="8" w:space="0" w:color="F2643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CBBD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ACBBD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9F9F9F" w:themeColor="accent3" w:themeTint="BF"/>
        <w:left w:val="single" w:sz="8" w:space="0" w:color="9F9F9F" w:themeColor="accent3" w:themeTint="BF"/>
        <w:bottom w:val="single" w:sz="8" w:space="0" w:color="9F9F9F" w:themeColor="accent3" w:themeTint="BF"/>
        <w:right w:val="single" w:sz="8" w:space="0" w:color="9F9F9F" w:themeColor="accent3" w:themeTint="BF"/>
        <w:insideH w:val="single" w:sz="8" w:space="0" w:color="9F9F9F" w:themeColor="accent3" w:themeTint="BF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  <w:color w:val="FFFFFF" w:themeColor="background1"/>
      </w:rPr>
      <w:tblPr/>
      <w:tcPr>
        <w:tcBorders>
          <w:top w:val="single" w:sz="8" w:space="0" w:color="9F9F9F" w:themeColor="accent3" w:themeTint="BF"/>
          <w:left w:val="single" w:sz="8" w:space="0" w:color="9F9F9F" w:themeColor="accent3" w:themeTint="BF"/>
          <w:bottom w:val="single" w:sz="8" w:space="0" w:color="9F9F9F" w:themeColor="accent3" w:themeTint="BF"/>
          <w:right w:val="single" w:sz="8" w:space="0" w:color="9F9F9F" w:themeColor="accent3" w:themeTint="BF"/>
          <w:insideH w:val="nil"/>
          <w:insideV w:val="nil"/>
        </w:tcBorders>
        <w:shd w:val="clear" w:color="auto" w:fill="7F7F7F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9F9F" w:themeColor="accent3" w:themeTint="BF"/>
          <w:left w:val="single" w:sz="8" w:space="0" w:color="9F9F9F" w:themeColor="accent3" w:themeTint="BF"/>
          <w:bottom w:val="single" w:sz="8" w:space="0" w:color="9F9F9F" w:themeColor="accent3" w:themeTint="BF"/>
          <w:right w:val="single" w:sz="8" w:space="0" w:color="9F9F9F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FDF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FDF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6F6F6F" w:themeColor="accent4" w:themeTint="BF"/>
        <w:left w:val="single" w:sz="8" w:space="0" w:color="6F6F6F" w:themeColor="accent4" w:themeTint="BF"/>
        <w:bottom w:val="single" w:sz="8" w:space="0" w:color="6F6F6F" w:themeColor="accent4" w:themeTint="BF"/>
        <w:right w:val="single" w:sz="8" w:space="0" w:color="6F6F6F" w:themeColor="accent4" w:themeTint="BF"/>
        <w:insideH w:val="single" w:sz="8" w:space="0" w:color="6F6F6F" w:themeColor="accent4" w:themeTint="BF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  <w:color w:val="FFFFFF" w:themeColor="background1"/>
      </w:rPr>
      <w:tblPr/>
      <w:tcPr>
        <w:tcBorders>
          <w:top w:val="single" w:sz="8" w:space="0" w:color="6F6F6F" w:themeColor="accent4" w:themeTint="BF"/>
          <w:left w:val="single" w:sz="8" w:space="0" w:color="6F6F6F" w:themeColor="accent4" w:themeTint="BF"/>
          <w:bottom w:val="single" w:sz="8" w:space="0" w:color="6F6F6F" w:themeColor="accent4" w:themeTint="BF"/>
          <w:right w:val="single" w:sz="8" w:space="0" w:color="6F6F6F" w:themeColor="accent4" w:themeTint="BF"/>
          <w:insideH w:val="nil"/>
          <w:insideV w:val="nil"/>
        </w:tcBorders>
        <w:shd w:val="clear" w:color="auto" w:fill="3F3F3F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F6F6F" w:themeColor="accent4" w:themeTint="BF"/>
          <w:left w:val="single" w:sz="8" w:space="0" w:color="6F6F6F" w:themeColor="accent4" w:themeTint="BF"/>
          <w:bottom w:val="single" w:sz="8" w:space="0" w:color="6F6F6F" w:themeColor="accent4" w:themeTint="BF"/>
          <w:right w:val="single" w:sz="8" w:space="0" w:color="6F6F6F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CFCF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FCFCF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CFCFCF" w:themeColor="accent5" w:themeTint="BF"/>
        <w:left w:val="single" w:sz="8" w:space="0" w:color="CFCFCF" w:themeColor="accent5" w:themeTint="BF"/>
        <w:bottom w:val="single" w:sz="8" w:space="0" w:color="CFCFCF" w:themeColor="accent5" w:themeTint="BF"/>
        <w:right w:val="single" w:sz="8" w:space="0" w:color="CFCFCF" w:themeColor="accent5" w:themeTint="BF"/>
        <w:insideH w:val="single" w:sz="8" w:space="0" w:color="CFCFCF" w:themeColor="accent5" w:themeTint="BF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  <w:color w:val="FFFFFF" w:themeColor="background1"/>
      </w:rPr>
      <w:tblPr/>
      <w:tcPr>
        <w:tcBorders>
          <w:top w:val="single" w:sz="8" w:space="0" w:color="CFCFCF" w:themeColor="accent5" w:themeTint="BF"/>
          <w:left w:val="single" w:sz="8" w:space="0" w:color="CFCFCF" w:themeColor="accent5" w:themeTint="BF"/>
          <w:bottom w:val="single" w:sz="8" w:space="0" w:color="CFCFCF" w:themeColor="accent5" w:themeTint="BF"/>
          <w:right w:val="single" w:sz="8" w:space="0" w:color="CFCFCF" w:themeColor="accent5" w:themeTint="BF"/>
          <w:insideH w:val="nil"/>
          <w:insideV w:val="nil"/>
        </w:tcBorders>
        <w:shd w:val="clear" w:color="auto" w:fill="C0C0C0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CFCF" w:themeColor="accent5" w:themeTint="BF"/>
          <w:left w:val="single" w:sz="8" w:space="0" w:color="CFCFCF" w:themeColor="accent5" w:themeTint="BF"/>
          <w:bottom w:val="single" w:sz="8" w:space="0" w:color="CFCFCF" w:themeColor="accent5" w:themeTint="BF"/>
          <w:right w:val="single" w:sz="8" w:space="0" w:color="CFCFCF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FEF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EFEF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8" w:space="0" w:color="ECECEC" w:themeColor="accent6" w:themeTint="BF"/>
        <w:left w:val="single" w:sz="8" w:space="0" w:color="ECECEC" w:themeColor="accent6" w:themeTint="BF"/>
        <w:bottom w:val="single" w:sz="8" w:space="0" w:color="ECECEC" w:themeColor="accent6" w:themeTint="BF"/>
        <w:right w:val="single" w:sz="8" w:space="0" w:color="ECECEC" w:themeColor="accent6" w:themeTint="BF"/>
        <w:insideH w:val="single" w:sz="8" w:space="0" w:color="ECECEC" w:themeColor="accent6" w:themeTint="BF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  <w:color w:val="FFFFFF" w:themeColor="background1"/>
      </w:rPr>
      <w:tblPr/>
      <w:tcPr>
        <w:tcBorders>
          <w:top w:val="single" w:sz="8" w:space="0" w:color="ECECEC" w:themeColor="accent6" w:themeTint="BF"/>
          <w:left w:val="single" w:sz="8" w:space="0" w:color="ECECEC" w:themeColor="accent6" w:themeTint="BF"/>
          <w:bottom w:val="single" w:sz="8" w:space="0" w:color="ECECEC" w:themeColor="accent6" w:themeTint="BF"/>
          <w:right w:val="single" w:sz="8" w:space="0" w:color="ECECEC" w:themeColor="accent6" w:themeTint="BF"/>
          <w:insideH w:val="nil"/>
          <w:insideV w:val="nil"/>
        </w:tcBorders>
        <w:shd w:val="clear" w:color="auto" w:fill="E6E6E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CECEC" w:themeColor="accent6" w:themeTint="BF"/>
          <w:left w:val="single" w:sz="8" w:space="0" w:color="ECECEC" w:themeColor="accent6" w:themeTint="BF"/>
          <w:bottom w:val="single" w:sz="8" w:space="0" w:color="ECECEC" w:themeColor="accent6" w:themeTint="BF"/>
          <w:right w:val="single" w:sz="8" w:space="0" w:color="ECECEC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8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8F8F8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65328F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65328F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65328F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83D0E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83D0E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83D0E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F7F7F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F7F7F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F7F7F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3F3F3F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3F3F3F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3F3F3F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C0C0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C0C0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914935"/>
    <w:rPr>
      <w:rFonts w:eastAsia="MS Mincho"/>
      <w:lang w:val="en-GB" w:eastAsia="en-GB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pPr>
        <w:spacing w:before="0" w:after="0" w:line="240" w:lineRule="auto"/>
      </w:pPr>
      <w:rPr>
        <w:rFonts w:asciiTheme="majorHAnsi" w:hAnsiTheme="majorHAnsi"/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6E6E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6E6E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6E6E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paragraph" w:styleId="MessageHeader">
    <w:name w:val="Message Header"/>
    <w:basedOn w:val="Normal"/>
    <w:link w:val="MessageHeaderChar"/>
    <w:uiPriority w:val="99"/>
    <w:semiHidden/>
    <w:unhideWhenUsed/>
    <w:rsid w:val="00914935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914935"/>
    <w:rPr>
      <w:rFonts w:asciiTheme="majorHAnsi" w:eastAsiaTheme="majorEastAsia" w:hAnsiTheme="majorHAnsi" w:cstheme="majorBidi"/>
      <w:color w:val="404040" w:themeColor="text2"/>
      <w:sz w:val="20"/>
      <w:szCs w:val="24"/>
      <w:shd w:val="pct20" w:color="auto" w:fill="auto"/>
    </w:rPr>
  </w:style>
  <w:style w:type="paragraph" w:styleId="NormalWeb">
    <w:name w:val="Normal (Web)"/>
    <w:basedOn w:val="Normal"/>
    <w:uiPriority w:val="99"/>
    <w:semiHidden/>
    <w:unhideWhenUsed/>
    <w:rsid w:val="00914935"/>
    <w:rPr>
      <w:szCs w:val="24"/>
    </w:r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914935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914935"/>
    <w:rPr>
      <w:color w:val="404040" w:themeColor="text2"/>
      <w:sz w:val="20"/>
    </w:rPr>
  </w:style>
  <w:style w:type="character" w:styleId="PlaceholderText">
    <w:name w:val="Placeholder Text"/>
    <w:basedOn w:val="DefaultParagraphFont"/>
    <w:uiPriority w:val="99"/>
    <w:semiHidden/>
    <w:rsid w:val="00914935"/>
    <w:rPr>
      <w:color w:val="808080"/>
    </w:rPr>
  </w:style>
  <w:style w:type="paragraph" w:styleId="PlainText">
    <w:name w:val="Plain Text"/>
    <w:basedOn w:val="Normal"/>
    <w:link w:val="PlainTextChar"/>
    <w:uiPriority w:val="99"/>
    <w:semiHidden/>
    <w:unhideWhenUsed/>
    <w:rsid w:val="00914935"/>
    <w:rPr>
      <w:rFonts w:ascii="Consolas" w:hAnsi="Consolas" w:cs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914935"/>
    <w:rPr>
      <w:rFonts w:ascii="Consolas" w:hAnsi="Consolas" w:cs="Consolas"/>
      <w:color w:val="404040" w:themeColor="text2"/>
      <w:sz w:val="21"/>
      <w:szCs w:val="21"/>
    </w:rPr>
  </w:style>
  <w:style w:type="paragraph" w:customStyle="1" w:styleId="Heading1NoNumber">
    <w:name w:val="Heading 1 No Number"/>
    <w:basedOn w:val="Heading1"/>
    <w:next w:val="Normal"/>
    <w:uiPriority w:val="1"/>
    <w:semiHidden/>
    <w:qFormat/>
    <w:rsid w:val="00502FC0"/>
    <w:pPr>
      <w:keepNext/>
      <w:keepLines/>
      <w:adjustRightInd w:val="0"/>
      <w:snapToGrid w:val="0"/>
    </w:pPr>
    <w:rPr>
      <w:rFonts w:eastAsia="SimSun" w:cstheme="majorHAnsi"/>
      <w:bCs/>
      <w:kern w:val="32"/>
      <w:lang w:eastAsia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914935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914935"/>
    <w:rPr>
      <w:color w:val="404040" w:themeColor="text2"/>
      <w:sz w:val="20"/>
    </w:rPr>
  </w:style>
  <w:style w:type="character" w:styleId="Strong">
    <w:name w:val="Strong"/>
    <w:basedOn w:val="DefaultParagraphFont"/>
    <w:uiPriority w:val="22"/>
    <w:semiHidden/>
    <w:rsid w:val="00914935"/>
    <w:rPr>
      <w:b/>
      <w:bCs/>
    </w:rPr>
  </w:style>
  <w:style w:type="paragraph" w:styleId="Subtitle">
    <w:name w:val="Subtitle"/>
    <w:basedOn w:val="Normal"/>
    <w:next w:val="Normal"/>
    <w:link w:val="SubtitleChar"/>
    <w:uiPriority w:val="1"/>
    <w:qFormat/>
    <w:rsid w:val="00B94217"/>
    <w:pPr>
      <w:numPr>
        <w:ilvl w:val="1"/>
      </w:numPr>
      <w:spacing w:after="120" w:line="400" w:lineRule="atLeast"/>
    </w:pPr>
    <w:rPr>
      <w:rFonts w:eastAsiaTheme="majorEastAsia" w:cstheme="majorBidi"/>
      <w:b/>
      <w:iCs/>
      <w:color w:val="58595B"/>
      <w:spacing w:val="4"/>
      <w:sz w:val="44"/>
      <w:szCs w:val="44"/>
    </w:rPr>
  </w:style>
  <w:style w:type="character" w:customStyle="1" w:styleId="SubtitleChar">
    <w:name w:val="Subtitle Char"/>
    <w:basedOn w:val="DefaultParagraphFont"/>
    <w:link w:val="Subtitle"/>
    <w:uiPriority w:val="1"/>
    <w:rsid w:val="00B94217"/>
    <w:rPr>
      <w:rFonts w:ascii="Montserrat" w:eastAsiaTheme="majorEastAsia" w:hAnsi="Montserrat" w:cstheme="majorBidi"/>
      <w:b/>
      <w:iCs/>
      <w:color w:val="58595B"/>
      <w:spacing w:val="4"/>
      <w:sz w:val="44"/>
      <w:szCs w:val="44"/>
    </w:rPr>
  </w:style>
  <w:style w:type="character" w:styleId="SubtleEmphasis">
    <w:name w:val="Subtle Emphasis"/>
    <w:basedOn w:val="DefaultParagraphFont"/>
    <w:uiPriority w:val="19"/>
    <w:semiHidden/>
    <w:rsid w:val="00914935"/>
    <w:rPr>
      <w:i/>
      <w:iCs/>
      <w:color w:val="808080" w:themeColor="text1" w:themeTint="7F"/>
    </w:rPr>
  </w:style>
  <w:style w:type="character" w:styleId="SubtleReference">
    <w:name w:val="Subtle Reference"/>
    <w:basedOn w:val="DefaultParagraphFont"/>
    <w:uiPriority w:val="31"/>
    <w:semiHidden/>
    <w:rsid w:val="00914935"/>
    <w:rPr>
      <w:smallCaps/>
      <w:color w:val="D83D0E" w:themeColor="accent2"/>
      <w:u w:val="single"/>
    </w:rPr>
  </w:style>
  <w:style w:type="table" w:styleId="Table3Deffects1">
    <w:name w:val="Table 3D effects 1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/>
    <w:tcPr>
      <w:shd w:val="solid" w:color="C0C0C0" w:fill="FFFFF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StyleRowBandSize w:val="1"/>
    </w:tblPr>
    <w:tcPr>
      <w:shd w:val="solid" w:color="C0C0C0" w:fill="FFFFF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StyleRowBandSize w:val="1"/>
      <w:tblStyleColBandSize w:val="1"/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color w:val="000080"/>
      <w:lang w:val="en-GB" w:eastAsia="en-GB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urful1">
    <w:name w:val="Table Colorful 1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color w:val="FFFFFF"/>
      <w:lang w:val="en-GB" w:eastAsia="en-GB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urful2">
    <w:name w:val="Table Colorful 2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Borders>
        <w:bottom w:val="single" w:sz="12" w:space="0" w:color="000000"/>
      </w:tblBorders>
    </w:tblPr>
    <w:tcPr>
      <w:shd w:val="pct20" w:color="FFFF00" w:fill="FFFFF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urful3">
    <w:name w:val="Table Colorful 3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b/>
      <w:bCs/>
      <w:lang w:val="en-GB" w:eastAsia="en-GB"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b/>
      <w:bCs/>
      <w:lang w:val="en-GB" w:eastAsia="en-GB"/>
    </w:rPr>
    <w:tblPr>
      <w:tblStyleColBandSize w:val="1"/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b/>
      <w:bCs/>
      <w:lang w:val="en-GB" w:eastAsia="en-GB"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StyleColBandSize w:val="1"/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StyleRowBandSize w:val="1"/>
      <w:tblBorders>
        <w:insideH w:val="single" w:sz="18" w:space="0" w:color="FFFFFF"/>
        <w:insideV w:val="single" w:sz="18" w:space="0" w:color="FFFFFF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cap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">
    <w:name w:val="Table Grid 1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</w:rPr>
    </w:tblStyle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b/>
      <w:bCs/>
      <w:lang w:val="en-GB" w:eastAsia="en-GB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1">
    <w:name w:val="Table List 1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StyleRowBandSize w:val="2"/>
      <w:tblBorders>
        <w:bottom w:val="single" w:sz="12" w:space="0" w:color="808080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914935"/>
    <w:pPr>
      <w:ind w:left="240" w:hanging="240"/>
    </w:pPr>
  </w:style>
  <w:style w:type="paragraph" w:styleId="TableofFigures">
    <w:name w:val="table of figures"/>
    <w:basedOn w:val="TOC1"/>
    <w:next w:val="Normal"/>
    <w:uiPriority w:val="99"/>
    <w:semiHidden/>
    <w:rsid w:val="00914935"/>
    <w:pPr>
      <w:widowControl/>
      <w:tabs>
        <w:tab w:val="right" w:pos="9923"/>
      </w:tabs>
      <w:adjustRightInd w:val="0"/>
      <w:snapToGrid w:val="0"/>
      <w:spacing w:line="260" w:lineRule="atLeast"/>
      <w:ind w:left="1134" w:hanging="1134"/>
    </w:pPr>
    <w:rPr>
      <w:rFonts w:eastAsia="MS Mincho"/>
      <w:sz w:val="22"/>
      <w:szCs w:val="20"/>
    </w:rPr>
  </w:style>
  <w:style w:type="table" w:styleId="TableProfessional">
    <w:name w:val="Table Professional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</w:rPr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/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StyleRowBandSize w:val="1"/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</w:rPr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Borders>
        <w:left w:val="single" w:sz="6" w:space="0" w:color="000000"/>
        <w:right w:val="single" w:sz="6" w:space="0" w:color="000000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  <w:tcPr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</w:rPr>
    </w:tblStylePr>
  </w:style>
  <w:style w:type="table" w:styleId="TableWeb1">
    <w:name w:val="Table Web 1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914935"/>
    <w:pPr>
      <w:adjustRightInd w:val="0"/>
      <w:snapToGrid w:val="0"/>
      <w:spacing w:line="240" w:lineRule="atLeast"/>
    </w:pPr>
    <w:rPr>
      <w:rFonts w:eastAsia="MS Mincho"/>
      <w:lang w:val="en-GB" w:eastAsia="en-GB"/>
    </w:r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  <w:tcMar>
        <w:top w:w="57" w:type="dxa"/>
        <w:left w:w="57" w:type="dxa"/>
        <w:bottom w:w="57" w:type="dxa"/>
        <w:right w:w="57" w:type="dxa"/>
      </w:tcMar>
    </w:tcPr>
    <w:tblStylePr w:type="firstRow">
      <w:rPr>
        <w:rFonts w:asciiTheme="majorHAnsi" w:hAnsiTheme="majorHAnsi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itle">
    <w:name w:val="Title"/>
    <w:basedOn w:val="Normal"/>
    <w:next w:val="Normal"/>
    <w:link w:val="TitleChar"/>
    <w:autoRedefine/>
    <w:uiPriority w:val="1"/>
    <w:qFormat/>
    <w:rsid w:val="00B94217"/>
    <w:pPr>
      <w:widowControl/>
      <w:spacing w:before="0" w:after="100" w:line="760" w:lineRule="atLeast"/>
    </w:pPr>
    <w:rPr>
      <w:rFonts w:eastAsiaTheme="majorEastAsia" w:cstheme="majorBidi"/>
      <w:b/>
      <w:color w:val="65328F" w:themeColor="accent1"/>
      <w:kern w:val="28"/>
      <w:sz w:val="80"/>
      <w:szCs w:val="80"/>
    </w:rPr>
  </w:style>
  <w:style w:type="character" w:customStyle="1" w:styleId="TitleChar">
    <w:name w:val="Title Char"/>
    <w:basedOn w:val="DefaultParagraphFont"/>
    <w:link w:val="Title"/>
    <w:uiPriority w:val="1"/>
    <w:rsid w:val="00B94217"/>
    <w:rPr>
      <w:rFonts w:ascii="Montserrat" w:eastAsiaTheme="majorEastAsia" w:hAnsi="Montserrat" w:cstheme="majorBidi"/>
      <w:b/>
      <w:color w:val="65328F" w:themeColor="accent1"/>
      <w:kern w:val="28"/>
      <w:sz w:val="80"/>
      <w:szCs w:val="80"/>
    </w:rPr>
  </w:style>
  <w:style w:type="paragraph" w:styleId="TOAHeading">
    <w:name w:val="toa heading"/>
    <w:basedOn w:val="Normal"/>
    <w:next w:val="Normal"/>
    <w:uiPriority w:val="99"/>
    <w:semiHidden/>
    <w:unhideWhenUsed/>
    <w:rsid w:val="00914935"/>
    <w:rPr>
      <w:rFonts w:asciiTheme="majorHAnsi" w:eastAsiaTheme="majorEastAsia" w:hAnsiTheme="majorHAnsi" w:cstheme="majorBidi"/>
      <w:b/>
      <w:bCs/>
      <w:szCs w:val="24"/>
    </w:rPr>
  </w:style>
  <w:style w:type="paragraph" w:styleId="TOC2">
    <w:name w:val="toc 2"/>
    <w:basedOn w:val="Normal"/>
    <w:next w:val="Normal"/>
    <w:uiPriority w:val="39"/>
    <w:rsid w:val="005C04F5"/>
    <w:pPr>
      <w:tabs>
        <w:tab w:val="right" w:leader="dot" w:pos="9866"/>
      </w:tabs>
      <w:ind w:left="567" w:hanging="567"/>
    </w:pPr>
  </w:style>
  <w:style w:type="paragraph" w:styleId="TOC3">
    <w:name w:val="toc 3"/>
    <w:basedOn w:val="Normal"/>
    <w:next w:val="Normal"/>
    <w:uiPriority w:val="39"/>
    <w:rsid w:val="00BD7D76"/>
    <w:pPr>
      <w:tabs>
        <w:tab w:val="right" w:leader="dot" w:pos="9866"/>
      </w:tabs>
      <w:ind w:left="170"/>
    </w:pPr>
  </w:style>
  <w:style w:type="paragraph" w:styleId="TOC4">
    <w:name w:val="toc 4"/>
    <w:basedOn w:val="Normal"/>
    <w:next w:val="Normal"/>
    <w:uiPriority w:val="39"/>
    <w:semiHidden/>
    <w:rsid w:val="00914935"/>
    <w:pPr>
      <w:ind w:left="1134" w:hanging="964"/>
    </w:pPr>
    <w:rPr>
      <w:b/>
      <w:color w:val="7F7F7F" w:themeColor="text1" w:themeTint="80"/>
    </w:rPr>
  </w:style>
  <w:style w:type="paragraph" w:styleId="TOC5">
    <w:name w:val="toc 5"/>
    <w:basedOn w:val="Normal"/>
    <w:next w:val="Normal"/>
    <w:uiPriority w:val="39"/>
    <w:semiHidden/>
    <w:rsid w:val="00914935"/>
    <w:pPr>
      <w:ind w:left="340"/>
    </w:pPr>
    <w:rPr>
      <w:b/>
      <w:color w:val="7F7F7F" w:themeColor="text1" w:themeTint="80"/>
    </w:rPr>
  </w:style>
  <w:style w:type="paragraph" w:styleId="TOC6">
    <w:name w:val="toc 6"/>
    <w:basedOn w:val="Normal"/>
    <w:next w:val="Normal"/>
    <w:uiPriority w:val="39"/>
    <w:semiHidden/>
    <w:rsid w:val="00914935"/>
    <w:pPr>
      <w:ind w:left="1304" w:hanging="964"/>
    </w:pPr>
    <w:rPr>
      <w:b/>
      <w:color w:val="7F7F7F" w:themeColor="text1" w:themeTint="80"/>
    </w:rPr>
  </w:style>
  <w:style w:type="paragraph" w:styleId="TOC7">
    <w:name w:val="toc 7"/>
    <w:basedOn w:val="Normal"/>
    <w:next w:val="Normal"/>
    <w:autoRedefine/>
    <w:uiPriority w:val="39"/>
    <w:semiHidden/>
    <w:rsid w:val="00914935"/>
    <w:rPr>
      <w:b/>
      <w:color w:val="7F7F7F" w:themeColor="text1" w:themeTint="80"/>
    </w:rPr>
  </w:style>
  <w:style w:type="paragraph" w:styleId="TOC8">
    <w:name w:val="toc 8"/>
    <w:basedOn w:val="Normal"/>
    <w:next w:val="Normal"/>
    <w:autoRedefine/>
    <w:uiPriority w:val="39"/>
    <w:semiHidden/>
    <w:rsid w:val="00914935"/>
    <w:pPr>
      <w:spacing w:after="100"/>
      <w:ind w:left="1680"/>
    </w:pPr>
  </w:style>
  <w:style w:type="paragraph" w:styleId="TOC9">
    <w:name w:val="toc 9"/>
    <w:basedOn w:val="Normal"/>
    <w:next w:val="Normal"/>
    <w:autoRedefine/>
    <w:uiPriority w:val="39"/>
    <w:semiHidden/>
    <w:rsid w:val="00914935"/>
    <w:pPr>
      <w:spacing w:after="100"/>
      <w:ind w:left="1920"/>
    </w:pPr>
  </w:style>
  <w:style w:type="paragraph" w:styleId="TOCHeading">
    <w:name w:val="TOC Heading"/>
    <w:basedOn w:val="Normal"/>
    <w:next w:val="Normal"/>
    <w:uiPriority w:val="9"/>
    <w:semiHidden/>
    <w:qFormat/>
    <w:rsid w:val="00927FA1"/>
    <w:pPr>
      <w:pageBreakBefore/>
      <w:spacing w:before="0" w:after="480" w:line="400" w:lineRule="atLeast"/>
    </w:pPr>
    <w:rPr>
      <w:rFonts w:asciiTheme="majorHAnsi" w:hAnsiTheme="majorHAnsi"/>
      <w:color w:val="FFFFFF" w:themeColor="background2"/>
      <w:sz w:val="36"/>
    </w:rPr>
  </w:style>
  <w:style w:type="paragraph" w:customStyle="1" w:styleId="Note">
    <w:name w:val="Note"/>
    <w:basedOn w:val="Normal"/>
    <w:uiPriority w:val="7"/>
    <w:semiHidden/>
    <w:qFormat/>
    <w:rsid w:val="00914935"/>
    <w:pPr>
      <w:tabs>
        <w:tab w:val="left" w:pos="397"/>
      </w:tabs>
      <w:spacing w:after="40"/>
      <w:ind w:left="397" w:hanging="397"/>
    </w:pPr>
    <w:rPr>
      <w:spacing w:val="5"/>
    </w:rPr>
  </w:style>
  <w:style w:type="paragraph" w:customStyle="1" w:styleId="Fields">
    <w:name w:val="Fields"/>
    <w:basedOn w:val="Normal"/>
    <w:semiHidden/>
    <w:qFormat/>
    <w:rsid w:val="00914935"/>
    <w:rPr>
      <w:caps/>
    </w:rPr>
  </w:style>
  <w:style w:type="paragraph" w:customStyle="1" w:styleId="GridText">
    <w:name w:val="Grid Text"/>
    <w:basedOn w:val="Normal"/>
    <w:semiHidden/>
    <w:qFormat/>
    <w:rsid w:val="00914935"/>
    <w:rPr>
      <w:color w:val="FFFFFF" w:themeColor="background2"/>
    </w:rPr>
  </w:style>
  <w:style w:type="paragraph" w:customStyle="1" w:styleId="TableHeading">
    <w:name w:val="Table Heading"/>
    <w:basedOn w:val="Normal"/>
    <w:uiPriority w:val="2"/>
    <w:qFormat/>
    <w:rsid w:val="00927FA1"/>
    <w:pPr>
      <w:widowControl/>
      <w:spacing w:before="60" w:after="60" w:line="280" w:lineRule="atLeast"/>
    </w:pPr>
    <w:rPr>
      <w:b/>
      <w:sz w:val="20"/>
    </w:rPr>
  </w:style>
  <w:style w:type="paragraph" w:customStyle="1" w:styleId="TableText">
    <w:name w:val="Table Text"/>
    <w:basedOn w:val="TableHeading"/>
    <w:uiPriority w:val="2"/>
    <w:qFormat/>
    <w:rsid w:val="001F3913"/>
    <w:rPr>
      <w:b w:val="0"/>
    </w:rPr>
  </w:style>
  <w:style w:type="character" w:customStyle="1" w:styleId="OrangeText">
    <w:name w:val="Orange Text"/>
    <w:basedOn w:val="DefaultParagraphFont"/>
    <w:uiPriority w:val="1"/>
    <w:semiHidden/>
    <w:qFormat/>
    <w:rsid w:val="00914935"/>
    <w:rPr>
      <w:color w:val="3F3F3F" w:themeColor="accent4"/>
    </w:rPr>
  </w:style>
  <w:style w:type="character" w:customStyle="1" w:styleId="Heading4Char">
    <w:name w:val="Heading 4 Char"/>
    <w:basedOn w:val="DefaultParagraphFont"/>
    <w:link w:val="Heading4"/>
    <w:uiPriority w:val="1"/>
    <w:rsid w:val="00B94217"/>
    <w:rPr>
      <w:rFonts w:ascii="Montserrat" w:eastAsiaTheme="majorEastAsia" w:hAnsi="Montserrat" w:cstheme="majorBidi"/>
      <w:b/>
      <w:iCs/>
      <w:color w:val="65328F" w:themeColor="accent1"/>
      <w:sz w:val="28"/>
      <w:szCs w:val="24"/>
    </w:rPr>
  </w:style>
  <w:style w:type="character" w:customStyle="1" w:styleId="Heading5Char">
    <w:name w:val="Heading 5 Char"/>
    <w:basedOn w:val="DefaultParagraphFont"/>
    <w:link w:val="Heading5"/>
    <w:uiPriority w:val="1"/>
    <w:rsid w:val="00B94217"/>
    <w:rPr>
      <w:rFonts w:ascii="Montserrat" w:eastAsiaTheme="majorEastAsia" w:hAnsi="Montserrat" w:cstheme="majorBidi"/>
      <w:b/>
      <w:color w:val="65328F" w:themeColor="accent1"/>
      <w:sz w:val="24"/>
      <w:szCs w:val="24"/>
    </w:rPr>
  </w:style>
  <w:style w:type="character" w:customStyle="1" w:styleId="Heading6Char">
    <w:name w:val="Heading 6 Char"/>
    <w:basedOn w:val="DefaultParagraphFont"/>
    <w:link w:val="Heading6"/>
    <w:uiPriority w:val="1"/>
    <w:semiHidden/>
    <w:rsid w:val="00883DBC"/>
    <w:rPr>
      <w:rFonts w:asciiTheme="majorHAnsi" w:eastAsiaTheme="majorEastAsia" w:hAnsiTheme="majorHAnsi" w:cstheme="majorBidi"/>
      <w:b/>
      <w:color w:val="65328F" w:themeColor="accent1"/>
      <w:sz w:val="24"/>
    </w:rPr>
  </w:style>
  <w:style w:type="character" w:customStyle="1" w:styleId="Heading7Char">
    <w:name w:val="Heading 7 Char"/>
    <w:basedOn w:val="DefaultParagraphFont"/>
    <w:link w:val="Heading7"/>
    <w:uiPriority w:val="2"/>
    <w:semiHidden/>
    <w:rsid w:val="00914935"/>
    <w:rPr>
      <w:rFonts w:eastAsiaTheme="majorEastAsia" w:cstheme="majorBidi"/>
      <w:iCs/>
      <w:color w:val="FFFFFF" w:themeColor="background2"/>
      <w:sz w:val="60"/>
    </w:rPr>
  </w:style>
  <w:style w:type="character" w:customStyle="1" w:styleId="Heading8Char">
    <w:name w:val="Heading 8 Char"/>
    <w:basedOn w:val="DefaultParagraphFont"/>
    <w:link w:val="Heading8"/>
    <w:uiPriority w:val="2"/>
    <w:semiHidden/>
    <w:rsid w:val="00914935"/>
    <w:rPr>
      <w:rFonts w:ascii="Roboto Medium" w:eastAsiaTheme="majorEastAsia" w:hAnsi="Roboto Medium" w:cstheme="majorBidi"/>
      <w:color w:val="404040" w:themeColor="text2"/>
      <w:sz w:val="36"/>
      <w:szCs w:val="21"/>
    </w:rPr>
  </w:style>
  <w:style w:type="character" w:customStyle="1" w:styleId="Heading9Char">
    <w:name w:val="Heading 9 Char"/>
    <w:basedOn w:val="DefaultParagraphFont"/>
    <w:link w:val="Heading9"/>
    <w:uiPriority w:val="2"/>
    <w:semiHidden/>
    <w:rsid w:val="00914935"/>
    <w:rPr>
      <w:rFonts w:asciiTheme="majorHAnsi" w:eastAsiaTheme="majorEastAsia" w:hAnsiTheme="majorHAnsi" w:cstheme="majorBidi"/>
      <w:iCs/>
      <w:color w:val="FFFFFF" w:themeColor="background2"/>
      <w:sz w:val="28"/>
      <w:szCs w:val="21"/>
    </w:rPr>
  </w:style>
  <w:style w:type="paragraph" w:styleId="NormalIndent">
    <w:name w:val="Normal Indent"/>
    <w:basedOn w:val="Normal"/>
    <w:uiPriority w:val="99"/>
    <w:semiHidden/>
    <w:unhideWhenUsed/>
    <w:rsid w:val="00914935"/>
    <w:pPr>
      <w:ind w:left="720"/>
    </w:pPr>
  </w:style>
  <w:style w:type="paragraph" w:styleId="ListContinue">
    <w:name w:val="List Continue"/>
    <w:basedOn w:val="Normal"/>
    <w:uiPriority w:val="99"/>
    <w:semiHidden/>
    <w:unhideWhenUsed/>
    <w:rsid w:val="00914935"/>
    <w:pPr>
      <w:ind w:left="283"/>
      <w:contextualSpacing/>
    </w:pPr>
  </w:style>
  <w:style w:type="character" w:customStyle="1" w:styleId="Heading1Char">
    <w:name w:val="Heading 1 Char"/>
    <w:basedOn w:val="DefaultParagraphFont"/>
    <w:link w:val="Heading1"/>
    <w:uiPriority w:val="1"/>
    <w:rsid w:val="00CF6102"/>
    <w:rPr>
      <w:rFonts w:ascii="Montserrat" w:eastAsiaTheme="majorEastAsia" w:hAnsi="Montserrat" w:cstheme="majorBidi"/>
      <w:b/>
      <w:spacing w:val="-4"/>
      <w:sz w:val="28"/>
      <w:szCs w:val="28"/>
    </w:rPr>
  </w:style>
  <w:style w:type="character" w:customStyle="1" w:styleId="Heading2Char">
    <w:name w:val="Heading 2 Char"/>
    <w:basedOn w:val="DefaultParagraphFont"/>
    <w:link w:val="Heading2"/>
    <w:uiPriority w:val="1"/>
    <w:rsid w:val="00B94217"/>
    <w:rPr>
      <w:rFonts w:ascii="Montserrat" w:eastAsiaTheme="majorEastAsia" w:hAnsi="Montserrat" w:cstheme="majorBidi"/>
      <w:b/>
      <w:color w:val="65328F" w:themeColor="accent1"/>
      <w:sz w:val="36"/>
      <w:szCs w:val="26"/>
    </w:rPr>
  </w:style>
  <w:style w:type="character" w:customStyle="1" w:styleId="Heading3Char">
    <w:name w:val="Heading 3 Char"/>
    <w:basedOn w:val="DefaultParagraphFont"/>
    <w:link w:val="Heading3"/>
    <w:uiPriority w:val="1"/>
    <w:rsid w:val="00B94217"/>
    <w:rPr>
      <w:rFonts w:ascii="Montserrat" w:eastAsiaTheme="majorEastAsia" w:hAnsi="Montserrat" w:cstheme="majorBidi"/>
      <w:b/>
      <w:color w:val="65328F" w:themeColor="accent1"/>
      <w:sz w:val="32"/>
      <w:szCs w:val="24"/>
    </w:rPr>
  </w:style>
  <w:style w:type="paragraph" w:customStyle="1" w:styleId="TableBullet1">
    <w:name w:val="Table Bullet 1"/>
    <w:basedOn w:val="TableText"/>
    <w:uiPriority w:val="3"/>
    <w:semiHidden/>
    <w:qFormat/>
    <w:rsid w:val="00914935"/>
    <w:pPr>
      <w:numPr>
        <w:numId w:val="22"/>
      </w:numPr>
      <w:adjustRightInd w:val="0"/>
      <w:snapToGrid w:val="0"/>
    </w:pPr>
    <w:rPr>
      <w:rFonts w:eastAsia="MS Mincho"/>
      <w:szCs w:val="20"/>
    </w:rPr>
  </w:style>
  <w:style w:type="numbering" w:customStyle="1" w:styleId="HeadingList">
    <w:name w:val="Heading List"/>
    <w:uiPriority w:val="99"/>
    <w:rsid w:val="00914935"/>
    <w:pPr>
      <w:numPr>
        <w:numId w:val="4"/>
      </w:numPr>
    </w:pPr>
  </w:style>
  <w:style w:type="paragraph" w:customStyle="1" w:styleId="TableBullet">
    <w:name w:val="Table Bullet"/>
    <w:basedOn w:val="TableText"/>
    <w:uiPriority w:val="2"/>
    <w:qFormat/>
    <w:rsid w:val="004E74BD"/>
    <w:pPr>
      <w:numPr>
        <w:numId w:val="23"/>
      </w:numPr>
      <w:spacing w:line="200" w:lineRule="atLeast"/>
      <w:ind w:left="227" w:hanging="227"/>
    </w:pPr>
  </w:style>
  <w:style w:type="character" w:styleId="Mention">
    <w:name w:val="Mention"/>
    <w:basedOn w:val="DefaultParagraphFont"/>
    <w:uiPriority w:val="99"/>
    <w:semiHidden/>
    <w:unhideWhenUsed/>
    <w:rsid w:val="00914935"/>
    <w:rPr>
      <w:color w:val="2B579A"/>
      <w:shd w:val="clear" w:color="auto" w:fill="E6E6E6"/>
    </w:rPr>
  </w:style>
  <w:style w:type="numbering" w:customStyle="1" w:styleId="BulletLists">
    <w:name w:val="Bullet Lists"/>
    <w:uiPriority w:val="99"/>
    <w:rsid w:val="00914935"/>
    <w:pPr>
      <w:numPr>
        <w:numId w:val="5"/>
      </w:numPr>
    </w:pPr>
  </w:style>
  <w:style w:type="paragraph" w:styleId="ListBullet">
    <w:name w:val="List Bullet"/>
    <w:basedOn w:val="Normal"/>
    <w:uiPriority w:val="1"/>
    <w:qFormat/>
    <w:rsid w:val="002D2758"/>
    <w:pPr>
      <w:numPr>
        <w:numId w:val="47"/>
      </w:numPr>
      <w:spacing w:before="120" w:after="120"/>
    </w:pPr>
  </w:style>
  <w:style w:type="paragraph" w:styleId="ListBullet2">
    <w:name w:val="List Bullet 2"/>
    <w:basedOn w:val="Normal"/>
    <w:uiPriority w:val="1"/>
    <w:qFormat/>
    <w:rsid w:val="009E71B6"/>
    <w:pPr>
      <w:numPr>
        <w:ilvl w:val="1"/>
        <w:numId w:val="47"/>
      </w:numPr>
      <w:spacing w:before="120" w:after="120"/>
    </w:pPr>
  </w:style>
  <w:style w:type="paragraph" w:styleId="ListBullet3">
    <w:name w:val="List Bullet 3"/>
    <w:basedOn w:val="Normal"/>
    <w:uiPriority w:val="1"/>
    <w:qFormat/>
    <w:rsid w:val="009E71B6"/>
    <w:pPr>
      <w:numPr>
        <w:ilvl w:val="2"/>
        <w:numId w:val="47"/>
      </w:numPr>
      <w:spacing w:before="120" w:after="120"/>
      <w:ind w:left="1020" w:hanging="340"/>
    </w:pPr>
  </w:style>
  <w:style w:type="numbering" w:customStyle="1" w:styleId="Bullets">
    <w:name w:val="Bullets"/>
    <w:uiPriority w:val="99"/>
    <w:rsid w:val="00914935"/>
    <w:pPr>
      <w:numPr>
        <w:numId w:val="6"/>
      </w:numPr>
    </w:pPr>
  </w:style>
  <w:style w:type="numbering" w:customStyle="1" w:styleId="Numbers">
    <w:name w:val="Numbers"/>
    <w:uiPriority w:val="99"/>
    <w:rsid w:val="00927FA1"/>
    <w:pPr>
      <w:numPr>
        <w:numId w:val="7"/>
      </w:numPr>
    </w:pPr>
  </w:style>
  <w:style w:type="character" w:styleId="UnresolvedMention">
    <w:name w:val="Unresolved Mention"/>
    <w:basedOn w:val="DefaultParagraphFont"/>
    <w:uiPriority w:val="99"/>
    <w:semiHidden/>
    <w:unhideWhenUsed/>
    <w:rsid w:val="00914935"/>
    <w:rPr>
      <w:color w:val="605E5C"/>
      <w:shd w:val="clear" w:color="auto" w:fill="E1DFDD"/>
    </w:rPr>
  </w:style>
  <w:style w:type="paragraph" w:customStyle="1" w:styleId="Heading2NoNumber">
    <w:name w:val="Heading 2 No Number"/>
    <w:basedOn w:val="Heading2"/>
    <w:next w:val="Normal"/>
    <w:uiPriority w:val="1"/>
    <w:semiHidden/>
    <w:qFormat/>
    <w:rsid w:val="00914935"/>
    <w:pPr>
      <w:keepNext/>
      <w:keepLines/>
      <w:adjustRightInd w:val="0"/>
      <w:snapToGrid w:val="0"/>
    </w:pPr>
    <w:rPr>
      <w:rFonts w:eastAsia="SimSun" w:cstheme="majorHAnsi"/>
      <w:iCs/>
      <w:szCs w:val="28"/>
      <w:lang w:eastAsia="en-GB"/>
    </w:rPr>
  </w:style>
  <w:style w:type="character" w:customStyle="1" w:styleId="Italic">
    <w:name w:val="Italic"/>
    <w:basedOn w:val="DefaultParagraphFont"/>
    <w:uiPriority w:val="3"/>
    <w:semiHidden/>
    <w:qFormat/>
    <w:rsid w:val="00914935"/>
    <w:rPr>
      <w:rFonts w:ascii="Arial" w:hAnsi="Arial"/>
      <w:i/>
      <w:sz w:val="20"/>
    </w:rPr>
  </w:style>
  <w:style w:type="character" w:customStyle="1" w:styleId="Highlight">
    <w:name w:val="Highlight"/>
    <w:basedOn w:val="Italic"/>
    <w:uiPriority w:val="6"/>
    <w:semiHidden/>
    <w:qFormat/>
    <w:rsid w:val="00914935"/>
    <w:rPr>
      <w:rFonts w:ascii="Arial" w:hAnsi="Arial"/>
      <w:i w:val="0"/>
      <w:color w:val="FF0000"/>
      <w:sz w:val="20"/>
    </w:rPr>
  </w:style>
  <w:style w:type="character" w:customStyle="1" w:styleId="Bold">
    <w:name w:val="Bold"/>
    <w:basedOn w:val="DefaultParagraphFont"/>
    <w:uiPriority w:val="2"/>
    <w:semiHidden/>
    <w:qFormat/>
    <w:rsid w:val="00914935"/>
    <w:rPr>
      <w:rFonts w:ascii="Arial" w:hAnsi="Arial"/>
      <w:b/>
      <w:sz w:val="20"/>
    </w:rPr>
  </w:style>
  <w:style w:type="numbering" w:customStyle="1" w:styleId="NumberedHeadings">
    <w:name w:val="Numbered Headings"/>
    <w:uiPriority w:val="99"/>
    <w:rsid w:val="00914935"/>
    <w:pPr>
      <w:numPr>
        <w:numId w:val="8"/>
      </w:numPr>
    </w:pPr>
  </w:style>
  <w:style w:type="paragraph" w:customStyle="1" w:styleId="DocType">
    <w:name w:val="Doc Type"/>
    <w:basedOn w:val="Title"/>
    <w:semiHidden/>
    <w:qFormat/>
    <w:rsid w:val="00914935"/>
    <w:rPr>
      <w:b w:val="0"/>
    </w:rPr>
  </w:style>
  <w:style w:type="paragraph" w:customStyle="1" w:styleId="Heading3NoNumber">
    <w:name w:val="Heading 3 No Number"/>
    <w:basedOn w:val="Heading3"/>
    <w:next w:val="Normal"/>
    <w:uiPriority w:val="1"/>
    <w:semiHidden/>
    <w:qFormat/>
    <w:rsid w:val="00914935"/>
    <w:pPr>
      <w:widowControl/>
      <w:adjustRightInd w:val="0"/>
      <w:snapToGrid w:val="0"/>
    </w:pPr>
    <w:rPr>
      <w:rFonts w:eastAsia="SimSun" w:cstheme="majorHAnsi"/>
      <w:bCs/>
      <w:szCs w:val="26"/>
      <w:lang w:eastAsia="en-GB"/>
    </w:rPr>
  </w:style>
  <w:style w:type="numbering" w:customStyle="1" w:styleId="NumberedHeadings0">
    <w:name w:val="NumberedHeadings"/>
    <w:uiPriority w:val="99"/>
    <w:rsid w:val="00914935"/>
    <w:pPr>
      <w:numPr>
        <w:numId w:val="9"/>
      </w:numPr>
    </w:pPr>
  </w:style>
  <w:style w:type="table" w:styleId="TableGridLight">
    <w:name w:val="Grid Table Light"/>
    <w:basedOn w:val="TableNormal"/>
    <w:uiPriority w:val="40"/>
    <w:rsid w:val="00914935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paragraph" w:customStyle="1" w:styleId="FigureCaption">
    <w:name w:val="Figure Caption"/>
    <w:basedOn w:val="Caption"/>
    <w:uiPriority w:val="3"/>
    <w:rsid w:val="00914935"/>
  </w:style>
  <w:style w:type="paragraph" w:customStyle="1" w:styleId="TableCaption">
    <w:name w:val="Table Caption"/>
    <w:basedOn w:val="FigureCaption"/>
    <w:uiPriority w:val="3"/>
    <w:qFormat/>
    <w:rsid w:val="00914935"/>
  </w:style>
  <w:style w:type="paragraph" w:styleId="FootnoteText">
    <w:name w:val="footnote text"/>
    <w:basedOn w:val="Normal"/>
    <w:link w:val="FootnoteTextChar"/>
    <w:uiPriority w:val="15"/>
    <w:semiHidden/>
    <w:qFormat/>
    <w:rsid w:val="00914935"/>
    <w:pPr>
      <w:tabs>
        <w:tab w:val="left" w:pos="284"/>
      </w:tabs>
      <w:spacing w:after="80" w:line="200" w:lineRule="atLeast"/>
      <w:ind w:left="284" w:hanging="284"/>
    </w:pPr>
    <w:rPr>
      <w:sz w:val="16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15"/>
    <w:semiHidden/>
    <w:rsid w:val="00EF6FC4"/>
    <w:rPr>
      <w:sz w:val="16"/>
      <w:szCs w:val="20"/>
    </w:rPr>
  </w:style>
  <w:style w:type="character" w:styleId="FootnoteReference">
    <w:name w:val="footnote reference"/>
    <w:basedOn w:val="DefaultParagraphFont"/>
    <w:uiPriority w:val="15"/>
    <w:semiHidden/>
    <w:qFormat/>
    <w:rsid w:val="00914935"/>
    <w:rPr>
      <w:rFonts w:asciiTheme="majorHAnsi" w:hAnsiTheme="majorHAnsi"/>
      <w:sz w:val="20"/>
      <w:vertAlign w:val="superscript"/>
    </w:rPr>
  </w:style>
  <w:style w:type="paragraph" w:styleId="Date">
    <w:name w:val="Date"/>
    <w:basedOn w:val="Normal"/>
    <w:next w:val="Normal"/>
    <w:link w:val="DateChar"/>
    <w:uiPriority w:val="4"/>
    <w:rsid w:val="002A3908"/>
    <w:pPr>
      <w:spacing w:before="0" w:after="240"/>
    </w:pPr>
  </w:style>
  <w:style w:type="character" w:customStyle="1" w:styleId="DateChar">
    <w:name w:val="Date Char"/>
    <w:basedOn w:val="DefaultParagraphFont"/>
    <w:link w:val="Date"/>
    <w:uiPriority w:val="4"/>
    <w:rsid w:val="00DD5CC6"/>
    <w:rPr>
      <w:sz w:val="18"/>
    </w:rPr>
  </w:style>
  <w:style w:type="numbering" w:customStyle="1" w:styleId="BulletsStyle">
    <w:name w:val="Bullets Style"/>
    <w:uiPriority w:val="99"/>
    <w:rsid w:val="00B06254"/>
    <w:pPr>
      <w:numPr>
        <w:numId w:val="10"/>
      </w:numPr>
    </w:pPr>
  </w:style>
  <w:style w:type="paragraph" w:customStyle="1" w:styleId="AppendixSubheading2">
    <w:name w:val="Appendix Subheading 2"/>
    <w:basedOn w:val="Normal"/>
    <w:uiPriority w:val="2"/>
    <w:semiHidden/>
    <w:qFormat/>
    <w:rsid w:val="00914935"/>
    <w:pPr>
      <w:spacing w:before="40" w:after="0"/>
    </w:pPr>
    <w:rPr>
      <w:rFonts w:asciiTheme="majorHAnsi" w:hAnsiTheme="majorHAnsi"/>
      <w:color w:val="65328F" w:themeColor="accent1"/>
      <w:sz w:val="28"/>
      <w:lang w:eastAsia="en-GB"/>
    </w:rPr>
  </w:style>
  <w:style w:type="table" w:customStyle="1" w:styleId="CIETable">
    <w:name w:val="CIE Table"/>
    <w:basedOn w:val="TableNormal"/>
    <w:uiPriority w:val="99"/>
    <w:rsid w:val="00927FA1"/>
    <w:rPr>
      <w:sz w:val="20"/>
    </w:rPr>
    <w:tblPr>
      <w:tblStyleRowBandSize w:val="1"/>
      <w:tblBorders>
        <w:top w:val="single" w:sz="4" w:space="0" w:color="C0C0C0" w:themeColor="accent5"/>
        <w:left w:val="single" w:sz="4" w:space="0" w:color="C0C0C0" w:themeColor="accent5"/>
        <w:bottom w:val="single" w:sz="4" w:space="0" w:color="C0C0C0" w:themeColor="accent5"/>
        <w:right w:val="single" w:sz="4" w:space="0" w:color="C0C0C0" w:themeColor="accent5"/>
        <w:insideH w:val="single" w:sz="4" w:space="0" w:color="C0C0C0" w:themeColor="accent5"/>
        <w:insideV w:val="single" w:sz="4" w:space="0" w:color="C0C0C0" w:themeColor="accent5"/>
      </w:tblBorders>
      <w:tblCellMar>
        <w:top w:w="28" w:type="dxa"/>
        <w:left w:w="85" w:type="dxa"/>
        <w:bottom w:w="28" w:type="dxa"/>
        <w:right w:w="85" w:type="dxa"/>
      </w:tblCellMar>
    </w:tblPr>
    <w:tcPr>
      <w:shd w:val="clear" w:color="auto" w:fill="auto"/>
    </w:tcPr>
    <w:tblStylePr w:type="firstRow">
      <w:rPr>
        <w:rFonts w:asciiTheme="minorHAnsi" w:hAnsiTheme="minorHAnsi"/>
        <w:b w:val="0"/>
        <w:caps w:val="0"/>
        <w:smallCaps w:val="0"/>
        <w:color w:val="FFFFFF" w:themeColor="background1"/>
        <w:sz w:val="20"/>
      </w:rPr>
      <w:tblPr/>
      <w:tcPr>
        <w:shd w:val="clear" w:color="auto" w:fill="65328F" w:themeFill="accent1"/>
      </w:tcPr>
    </w:tblStylePr>
    <w:tblStylePr w:type="lastRow">
      <w:rPr>
        <w:rFonts w:asciiTheme="majorHAnsi" w:hAnsiTheme="majorHAnsi"/>
        <w:b/>
        <w:sz w:val="20"/>
      </w:rPr>
      <w:tblPr/>
      <w:tcPr>
        <w:tcBorders>
          <w:top w:val="single" w:sz="4" w:space="0" w:color="C0C0C0" w:themeColor="accent5"/>
          <w:left w:val="single" w:sz="4" w:space="0" w:color="C0C0C0" w:themeColor="accent5"/>
          <w:bottom w:val="single" w:sz="4" w:space="0" w:color="C0C0C0" w:themeColor="accent5"/>
          <w:right w:val="single" w:sz="4" w:space="0" w:color="C0C0C0" w:themeColor="accent5"/>
          <w:insideH w:val="single" w:sz="4" w:space="0" w:color="C0C0C0" w:themeColor="accent5"/>
          <w:insideV w:val="single" w:sz="4" w:space="0" w:color="C0C0C0" w:themeColor="accent5"/>
          <w:tl2br w:val="nil"/>
          <w:tr2bl w:val="nil"/>
        </w:tcBorders>
        <w:shd w:val="clear" w:color="auto" w:fill="auto"/>
      </w:tcPr>
    </w:tblStylePr>
    <w:tblStylePr w:type="firstCol">
      <w:rPr>
        <w:rFonts w:asciiTheme="minorHAnsi" w:hAnsiTheme="minorHAnsi"/>
        <w:b/>
        <w:sz w:val="18"/>
      </w:rPr>
    </w:tblStylePr>
    <w:tblStylePr w:type="band1Horz">
      <w:tblPr/>
      <w:tcPr>
        <w:tcBorders>
          <w:insideH w:val="nil"/>
        </w:tcBorders>
        <w:shd w:val="clear" w:color="auto" w:fill="auto"/>
      </w:tcPr>
    </w:tblStylePr>
    <w:tblStylePr w:type="band2Horz">
      <w:tblPr/>
      <w:tcPr>
        <w:tcBorders>
          <w:bottom w:val="nil"/>
          <w:insideH w:val="nil"/>
        </w:tcBorders>
        <w:shd w:val="clear" w:color="auto" w:fill="auto"/>
      </w:tcPr>
    </w:tblStylePr>
  </w:style>
  <w:style w:type="paragraph" w:customStyle="1" w:styleId="Appendices">
    <w:name w:val="Appendices"/>
    <w:basedOn w:val="Normal"/>
    <w:next w:val="Normal"/>
    <w:uiPriority w:val="2"/>
    <w:semiHidden/>
    <w:qFormat/>
    <w:rsid w:val="00914935"/>
    <w:pPr>
      <w:widowControl/>
      <w:adjustRightInd w:val="0"/>
      <w:snapToGrid w:val="0"/>
      <w:spacing w:before="0" w:after="0" w:line="1160" w:lineRule="atLeast"/>
    </w:pPr>
    <w:rPr>
      <w:rFonts w:asciiTheme="majorHAnsi" w:eastAsia="SimSun" w:hAnsiTheme="majorHAnsi"/>
      <w:b/>
      <w:w w:val="80"/>
      <w:sz w:val="112"/>
      <w:lang w:eastAsia="en-GB"/>
    </w:rPr>
  </w:style>
  <w:style w:type="paragraph" w:customStyle="1" w:styleId="AppendixSubheading">
    <w:name w:val="Appendix Subheading"/>
    <w:basedOn w:val="Normal"/>
    <w:next w:val="Normal"/>
    <w:uiPriority w:val="2"/>
    <w:semiHidden/>
    <w:qFormat/>
    <w:rsid w:val="00914935"/>
    <w:pPr>
      <w:keepLines/>
      <w:widowControl/>
      <w:adjustRightInd w:val="0"/>
      <w:snapToGrid w:val="0"/>
      <w:spacing w:before="40" w:after="0"/>
    </w:pPr>
    <w:rPr>
      <w:rFonts w:ascii="Calibri" w:eastAsia="SimSun" w:hAnsi="Calibri"/>
      <w:color w:val="D83D0E" w:themeColor="accent2"/>
      <w:sz w:val="32"/>
      <w:lang w:eastAsia="en-GB"/>
    </w:rPr>
  </w:style>
  <w:style w:type="numbering" w:customStyle="1" w:styleId="AppendixStyle0">
    <w:name w:val="Appendix Style"/>
    <w:uiPriority w:val="99"/>
    <w:rsid w:val="00914935"/>
  </w:style>
  <w:style w:type="numbering" w:customStyle="1" w:styleId="HeadingNumbers">
    <w:name w:val="Heading Numbers"/>
    <w:uiPriority w:val="99"/>
    <w:rsid w:val="00EC3569"/>
    <w:pPr>
      <w:numPr>
        <w:numId w:val="11"/>
      </w:numPr>
    </w:pPr>
  </w:style>
  <w:style w:type="numbering" w:customStyle="1" w:styleId="AppendixStyle">
    <w:name w:val="AppendixStyle"/>
    <w:uiPriority w:val="99"/>
    <w:rsid w:val="00492B9D"/>
    <w:pPr>
      <w:numPr>
        <w:numId w:val="13"/>
      </w:numPr>
    </w:pPr>
  </w:style>
  <w:style w:type="paragraph" w:customStyle="1" w:styleId="BoxHeading1">
    <w:name w:val="Box Heading 1"/>
    <w:basedOn w:val="TableText"/>
    <w:uiPriority w:val="4"/>
    <w:semiHidden/>
    <w:qFormat/>
    <w:rsid w:val="00914935"/>
    <w:rPr>
      <w:b/>
    </w:rPr>
  </w:style>
  <w:style w:type="paragraph" w:customStyle="1" w:styleId="BoxHeading2">
    <w:name w:val="Box Heading 2"/>
    <w:basedOn w:val="Normal"/>
    <w:uiPriority w:val="4"/>
    <w:semiHidden/>
    <w:qFormat/>
    <w:rsid w:val="00914935"/>
    <w:pPr>
      <w:spacing w:line="200" w:lineRule="atLeast"/>
    </w:pPr>
    <w:rPr>
      <w:rFonts w:asciiTheme="majorHAnsi" w:hAnsiTheme="majorHAnsi"/>
      <w:i/>
      <w:sz w:val="16"/>
    </w:rPr>
  </w:style>
  <w:style w:type="paragraph" w:customStyle="1" w:styleId="BoxText">
    <w:name w:val="Box Text"/>
    <w:basedOn w:val="Normal"/>
    <w:uiPriority w:val="4"/>
    <w:semiHidden/>
    <w:qFormat/>
    <w:rsid w:val="00914935"/>
    <w:pPr>
      <w:spacing w:line="200" w:lineRule="atLeast"/>
    </w:pPr>
    <w:rPr>
      <w:rFonts w:asciiTheme="majorHAnsi" w:hAnsiTheme="majorHAnsi" w:cstheme="majorHAnsi"/>
      <w:sz w:val="16"/>
      <w:szCs w:val="16"/>
      <w:lang w:val="en-US"/>
    </w:rPr>
  </w:style>
  <w:style w:type="paragraph" w:customStyle="1" w:styleId="BoxListBullet">
    <w:name w:val="Box List Bullet"/>
    <w:basedOn w:val="Normal"/>
    <w:uiPriority w:val="4"/>
    <w:semiHidden/>
    <w:qFormat/>
    <w:rsid w:val="00914935"/>
    <w:pPr>
      <w:numPr>
        <w:numId w:val="28"/>
      </w:numPr>
      <w:spacing w:line="200" w:lineRule="atLeast"/>
    </w:pPr>
    <w:rPr>
      <w:rFonts w:asciiTheme="majorHAnsi" w:hAnsiTheme="majorHAnsi" w:cstheme="majorHAnsi"/>
      <w:sz w:val="16"/>
      <w:szCs w:val="16"/>
      <w:lang w:val="en-US"/>
    </w:rPr>
  </w:style>
  <w:style w:type="paragraph" w:customStyle="1" w:styleId="BoxListBullet2">
    <w:name w:val="Box List Bullet 2"/>
    <w:basedOn w:val="Normal"/>
    <w:uiPriority w:val="4"/>
    <w:semiHidden/>
    <w:qFormat/>
    <w:rsid w:val="00914935"/>
    <w:pPr>
      <w:numPr>
        <w:numId w:val="29"/>
      </w:numPr>
      <w:spacing w:line="200" w:lineRule="atLeast"/>
    </w:pPr>
    <w:rPr>
      <w:rFonts w:asciiTheme="majorHAnsi" w:hAnsiTheme="majorHAnsi" w:cstheme="majorHAnsi"/>
      <w:sz w:val="16"/>
      <w:szCs w:val="16"/>
      <w:lang w:val="en-US"/>
    </w:rPr>
  </w:style>
  <w:style w:type="paragraph" w:customStyle="1" w:styleId="BoxListNumber1">
    <w:name w:val="Box List Number 1"/>
    <w:basedOn w:val="Normal"/>
    <w:uiPriority w:val="4"/>
    <w:semiHidden/>
    <w:qFormat/>
    <w:rsid w:val="00914935"/>
    <w:pPr>
      <w:numPr>
        <w:numId w:val="30"/>
      </w:numPr>
      <w:spacing w:line="200" w:lineRule="atLeast"/>
    </w:pPr>
    <w:rPr>
      <w:rFonts w:asciiTheme="majorHAnsi" w:hAnsiTheme="majorHAnsi" w:cstheme="majorHAnsi"/>
      <w:sz w:val="16"/>
      <w:szCs w:val="16"/>
      <w:lang w:val="en-US"/>
    </w:rPr>
  </w:style>
  <w:style w:type="paragraph" w:customStyle="1" w:styleId="TOCHeading2">
    <w:name w:val="TOC Heading 2"/>
    <w:basedOn w:val="TOCHeading"/>
    <w:uiPriority w:val="9"/>
    <w:semiHidden/>
    <w:qFormat/>
    <w:rsid w:val="00914935"/>
    <w:pPr>
      <w:spacing w:after="240"/>
    </w:pPr>
    <w:rPr>
      <w:sz w:val="32"/>
    </w:rPr>
  </w:style>
  <w:style w:type="numbering" w:customStyle="1" w:styleId="TableListNumbers">
    <w:name w:val="Table List Numbers"/>
    <w:uiPriority w:val="99"/>
    <w:rsid w:val="00914935"/>
    <w:pPr>
      <w:numPr>
        <w:numId w:val="14"/>
      </w:numPr>
    </w:pPr>
  </w:style>
  <w:style w:type="numbering" w:customStyle="1" w:styleId="BoxListNumbers">
    <w:name w:val="Box List Numbers"/>
    <w:uiPriority w:val="99"/>
    <w:rsid w:val="00914935"/>
    <w:pPr>
      <w:numPr>
        <w:numId w:val="15"/>
      </w:numPr>
    </w:pPr>
  </w:style>
  <w:style w:type="paragraph" w:styleId="BodyText">
    <w:name w:val="Body Text"/>
    <w:basedOn w:val="Normal"/>
    <w:link w:val="BodyTextChar"/>
    <w:semiHidden/>
    <w:qFormat/>
    <w:rsid w:val="00914935"/>
  </w:style>
  <w:style w:type="character" w:customStyle="1" w:styleId="BodyTextChar">
    <w:name w:val="Body Text Char"/>
    <w:basedOn w:val="DefaultParagraphFont"/>
    <w:link w:val="BodyText"/>
    <w:semiHidden/>
    <w:rsid w:val="00914935"/>
    <w:rPr>
      <w:color w:val="404040" w:themeColor="text2"/>
      <w:sz w:val="20"/>
    </w:rPr>
  </w:style>
  <w:style w:type="paragraph" w:customStyle="1" w:styleId="NumberedBullet">
    <w:name w:val="Numbered Bullet"/>
    <w:basedOn w:val="Normal"/>
    <w:uiPriority w:val="2"/>
    <w:semiHidden/>
    <w:qFormat/>
    <w:rsid w:val="00914935"/>
    <w:pPr>
      <w:numPr>
        <w:numId w:val="31"/>
      </w:numPr>
    </w:pPr>
  </w:style>
  <w:style w:type="paragraph" w:customStyle="1" w:styleId="NumberedBullet2">
    <w:name w:val="Numbered Bullet 2"/>
    <w:basedOn w:val="Normal"/>
    <w:uiPriority w:val="2"/>
    <w:semiHidden/>
    <w:qFormat/>
    <w:rsid w:val="00914935"/>
    <w:pPr>
      <w:numPr>
        <w:ilvl w:val="1"/>
        <w:numId w:val="31"/>
      </w:numPr>
    </w:pPr>
  </w:style>
  <w:style w:type="paragraph" w:customStyle="1" w:styleId="NumberedBullet3">
    <w:name w:val="Numbered Bullet 3"/>
    <w:basedOn w:val="Normal"/>
    <w:uiPriority w:val="2"/>
    <w:semiHidden/>
    <w:qFormat/>
    <w:rsid w:val="00914935"/>
    <w:pPr>
      <w:numPr>
        <w:ilvl w:val="2"/>
        <w:numId w:val="31"/>
      </w:numPr>
    </w:pPr>
  </w:style>
  <w:style w:type="numbering" w:customStyle="1" w:styleId="NumberedBulletStyle">
    <w:name w:val="Numbered Bullet Style"/>
    <w:uiPriority w:val="99"/>
    <w:rsid w:val="00914935"/>
    <w:pPr>
      <w:numPr>
        <w:numId w:val="16"/>
      </w:numPr>
    </w:pPr>
  </w:style>
  <w:style w:type="paragraph" w:customStyle="1" w:styleId="BodyTextNumbered">
    <w:name w:val="Body Text Numbered"/>
    <w:basedOn w:val="Normal"/>
    <w:uiPriority w:val="2"/>
    <w:semiHidden/>
    <w:qFormat/>
    <w:rsid w:val="00914935"/>
    <w:pPr>
      <w:numPr>
        <w:numId w:val="32"/>
      </w:numPr>
    </w:pPr>
  </w:style>
  <w:style w:type="paragraph" w:customStyle="1" w:styleId="BodyTextNumbered2">
    <w:name w:val="Body Text Numbered 2"/>
    <w:basedOn w:val="Normal"/>
    <w:uiPriority w:val="2"/>
    <w:semiHidden/>
    <w:qFormat/>
    <w:rsid w:val="00914935"/>
    <w:pPr>
      <w:numPr>
        <w:ilvl w:val="1"/>
        <w:numId w:val="32"/>
      </w:numPr>
    </w:pPr>
  </w:style>
  <w:style w:type="paragraph" w:customStyle="1" w:styleId="BodyTextNumbered3">
    <w:name w:val="Body Text Numbered 3"/>
    <w:basedOn w:val="Normal"/>
    <w:uiPriority w:val="2"/>
    <w:semiHidden/>
    <w:qFormat/>
    <w:rsid w:val="00914935"/>
    <w:pPr>
      <w:numPr>
        <w:ilvl w:val="2"/>
        <w:numId w:val="32"/>
      </w:numPr>
    </w:pPr>
  </w:style>
  <w:style w:type="numbering" w:customStyle="1" w:styleId="BodyTextnumberedStyles">
    <w:name w:val="Body Text numbered Styles"/>
    <w:uiPriority w:val="99"/>
    <w:rsid w:val="00914935"/>
    <w:pPr>
      <w:numPr>
        <w:numId w:val="17"/>
      </w:numPr>
    </w:pPr>
  </w:style>
  <w:style w:type="paragraph" w:styleId="Revision">
    <w:name w:val="Revision"/>
    <w:hidden/>
    <w:uiPriority w:val="99"/>
    <w:semiHidden/>
    <w:rsid w:val="00332B59"/>
  </w:style>
  <w:style w:type="paragraph" w:customStyle="1" w:styleId="Heading4NoNumber">
    <w:name w:val="Heading 4 No Number"/>
    <w:basedOn w:val="Heading4"/>
    <w:next w:val="Normal"/>
    <w:uiPriority w:val="1"/>
    <w:semiHidden/>
    <w:qFormat/>
    <w:rsid w:val="00914935"/>
    <w:rPr>
      <w:lang w:eastAsia="en-GB"/>
    </w:rPr>
  </w:style>
  <w:style w:type="table" w:styleId="GridTable1Light-Accent4">
    <w:name w:val="Grid Table 1 Light Accent 4"/>
    <w:basedOn w:val="TableNormal"/>
    <w:uiPriority w:val="46"/>
    <w:rsid w:val="00914935"/>
    <w:tblPr>
      <w:tblStyleRowBandSize w:val="1"/>
      <w:tblStyleColBandSize w:val="1"/>
      <w:tblBorders>
        <w:top w:val="single" w:sz="4" w:space="0" w:color="B2B2B2" w:themeColor="accent4" w:themeTint="66"/>
        <w:left w:val="single" w:sz="4" w:space="0" w:color="B2B2B2" w:themeColor="accent4" w:themeTint="66"/>
        <w:bottom w:val="single" w:sz="4" w:space="0" w:color="B2B2B2" w:themeColor="accent4" w:themeTint="66"/>
        <w:right w:val="single" w:sz="4" w:space="0" w:color="B2B2B2" w:themeColor="accent4" w:themeTint="66"/>
        <w:insideH w:val="single" w:sz="4" w:space="0" w:color="B2B2B2" w:themeColor="accent4" w:themeTint="66"/>
        <w:insideV w:val="single" w:sz="4" w:space="0" w:color="B2B2B2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8B8B8B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B8B8B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paragraph" w:customStyle="1" w:styleId="ChapterHeading">
    <w:name w:val="Chapter Heading"/>
    <w:basedOn w:val="Normal"/>
    <w:semiHidden/>
    <w:qFormat/>
    <w:rsid w:val="00914935"/>
    <w:pPr>
      <w:spacing w:before="0" w:after="0" w:line="440" w:lineRule="atLeast"/>
    </w:pPr>
    <w:rPr>
      <w:rFonts w:asciiTheme="majorHAnsi" w:hAnsiTheme="majorHAnsi"/>
      <w:b/>
      <w:caps/>
      <w:color w:val="FFFFFF" w:themeColor="background2"/>
      <w:sz w:val="40"/>
    </w:rPr>
  </w:style>
  <w:style w:type="paragraph" w:customStyle="1" w:styleId="ChapterSubheading">
    <w:name w:val="Chapter Subheading"/>
    <w:basedOn w:val="Normal"/>
    <w:semiHidden/>
    <w:qFormat/>
    <w:rsid w:val="00914935"/>
    <w:pPr>
      <w:spacing w:before="0" w:after="120" w:line="600" w:lineRule="atLeast"/>
    </w:pPr>
    <w:rPr>
      <w:sz w:val="56"/>
    </w:rPr>
  </w:style>
  <w:style w:type="paragraph" w:customStyle="1" w:styleId="ChapterHeadingSense">
    <w:name w:val="Chapter Heading Sense"/>
    <w:basedOn w:val="ChapterHeading"/>
    <w:semiHidden/>
    <w:qFormat/>
    <w:rsid w:val="00914935"/>
    <w:rPr>
      <w:color w:val="C1BEB2"/>
    </w:rPr>
  </w:style>
  <w:style w:type="paragraph" w:customStyle="1" w:styleId="ChapterHeadingGrey">
    <w:name w:val="Chapter Heading Grey"/>
    <w:basedOn w:val="ChapterHeadingSense"/>
    <w:semiHidden/>
    <w:qFormat/>
    <w:rsid w:val="00914935"/>
    <w:rPr>
      <w:color w:val="595757"/>
    </w:rPr>
  </w:style>
  <w:style w:type="paragraph" w:customStyle="1" w:styleId="ObjectiveHeading0">
    <w:name w:val="Objective Heading"/>
    <w:basedOn w:val="Heading1"/>
    <w:next w:val="Normal"/>
    <w:semiHidden/>
    <w:qFormat/>
    <w:rsid w:val="00AB780D"/>
    <w:pPr>
      <w:numPr>
        <w:numId w:val="40"/>
      </w:numPr>
      <w:spacing w:after="0" w:line="360" w:lineRule="atLeast"/>
    </w:pPr>
    <w:rPr>
      <w:rFonts w:ascii="Univers" w:hAnsi="Univers"/>
      <w:caps/>
      <w:sz w:val="36"/>
    </w:rPr>
  </w:style>
  <w:style w:type="paragraph" w:customStyle="1" w:styleId="AppendixHeading">
    <w:name w:val="Appendix Heading"/>
    <w:basedOn w:val="Normal"/>
    <w:next w:val="Normal"/>
    <w:uiPriority w:val="49"/>
    <w:semiHidden/>
    <w:qFormat/>
    <w:rsid w:val="00927FA1"/>
    <w:pPr>
      <w:widowControl/>
      <w:numPr>
        <w:numId w:val="34"/>
      </w:numPr>
      <w:spacing w:before="0" w:line="400" w:lineRule="atLeast"/>
    </w:pPr>
    <w:rPr>
      <w:rFonts w:asciiTheme="majorHAnsi" w:hAnsiTheme="majorHAnsi"/>
      <w:b/>
      <w:color w:val="FFFFFF" w:themeColor="background2"/>
      <w:sz w:val="36"/>
    </w:rPr>
  </w:style>
  <w:style w:type="numbering" w:customStyle="1" w:styleId="ObjectiveHeading">
    <w:name w:val="ObjectiveHeading"/>
    <w:uiPriority w:val="99"/>
    <w:rsid w:val="00CF1403"/>
    <w:pPr>
      <w:numPr>
        <w:numId w:val="37"/>
      </w:numPr>
    </w:pPr>
  </w:style>
  <w:style w:type="paragraph" w:customStyle="1" w:styleId="IntroParagraph">
    <w:name w:val="Intro Paragraph"/>
    <w:basedOn w:val="Normal"/>
    <w:uiPriority w:val="4"/>
    <w:qFormat/>
    <w:rsid w:val="00B06254"/>
    <w:pPr>
      <w:spacing w:before="120" w:line="400" w:lineRule="atLeast"/>
    </w:pPr>
    <w:rPr>
      <w:color w:val="58595B"/>
      <w:sz w:val="28"/>
    </w:rPr>
  </w:style>
  <w:style w:type="character" w:styleId="PageNumber">
    <w:name w:val="page number"/>
    <w:basedOn w:val="DefaultParagraphFont"/>
    <w:uiPriority w:val="99"/>
    <w:semiHidden/>
    <w:unhideWhenUsed/>
    <w:rsid w:val="003229AA"/>
  </w:style>
  <w:style w:type="paragraph" w:styleId="ListParagraph">
    <w:name w:val="List Paragraph"/>
    <w:basedOn w:val="Normal"/>
    <w:uiPriority w:val="1"/>
    <w:qFormat/>
    <w:rsid w:val="0083493B"/>
    <w:pPr>
      <w:ind w:left="5077" w:hanging="399"/>
    </w:pPr>
    <w:rPr>
      <w:rFonts w:ascii="Verdana" w:eastAsia="Verdana" w:hAnsi="Verdana" w:cs="Verdana"/>
      <w:color w:val="000000"/>
      <w:lang w:val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mc:Ignorable="w14 w15 w16se w16cid w16 w16cex w16sdtdh w16sdtfl w16du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26" Type="http://schemas.openxmlformats.org/officeDocument/2006/relationships/image" Target="media/image10.png"/><Relationship Id="rId21" Type="http://schemas.openxmlformats.org/officeDocument/2006/relationships/image" Target="media/image8.png"/><Relationship Id="rId42" Type="http://schemas.openxmlformats.org/officeDocument/2006/relationships/image" Target="media/image26.png"/><Relationship Id="rId47" Type="http://schemas.openxmlformats.org/officeDocument/2006/relationships/image" Target="media/image31.png"/><Relationship Id="rId63" Type="http://schemas.openxmlformats.org/officeDocument/2006/relationships/image" Target="media/image47.png"/><Relationship Id="rId68" Type="http://schemas.openxmlformats.org/officeDocument/2006/relationships/image" Target="media/image52.png"/><Relationship Id="rId16" Type="http://schemas.openxmlformats.org/officeDocument/2006/relationships/footer" Target="footer3.xml"/><Relationship Id="rId11" Type="http://schemas.openxmlformats.org/officeDocument/2006/relationships/header" Target="header1.xml"/><Relationship Id="rId24" Type="http://schemas.openxmlformats.org/officeDocument/2006/relationships/footer" Target="footer5.xml"/><Relationship Id="rId32" Type="http://schemas.openxmlformats.org/officeDocument/2006/relationships/image" Target="media/image16.png"/><Relationship Id="rId37" Type="http://schemas.openxmlformats.org/officeDocument/2006/relationships/image" Target="media/image21.png"/><Relationship Id="rId40" Type="http://schemas.openxmlformats.org/officeDocument/2006/relationships/image" Target="media/image24.png"/><Relationship Id="rId45" Type="http://schemas.openxmlformats.org/officeDocument/2006/relationships/image" Target="media/image29.png"/><Relationship Id="rId53" Type="http://schemas.openxmlformats.org/officeDocument/2006/relationships/image" Target="media/image37.png"/><Relationship Id="rId58" Type="http://schemas.openxmlformats.org/officeDocument/2006/relationships/image" Target="media/image42.png"/><Relationship Id="rId66" Type="http://schemas.openxmlformats.org/officeDocument/2006/relationships/image" Target="media/image50.png"/><Relationship Id="rId74" Type="http://schemas.openxmlformats.org/officeDocument/2006/relationships/image" Target="media/image58.png"/><Relationship Id="rId79" Type="http://schemas.openxmlformats.org/officeDocument/2006/relationships/fontTable" Target="fontTable.xml"/><Relationship Id="rId5" Type="http://schemas.openxmlformats.org/officeDocument/2006/relationships/numbering" Target="numbering.xml"/><Relationship Id="rId61" Type="http://schemas.openxmlformats.org/officeDocument/2006/relationships/image" Target="media/image45.png"/><Relationship Id="rId19" Type="http://schemas.openxmlformats.org/officeDocument/2006/relationships/image" Target="media/image6.png"/><Relationship Id="rId14" Type="http://schemas.openxmlformats.org/officeDocument/2006/relationships/footer" Target="footer2.xml"/><Relationship Id="rId22" Type="http://schemas.openxmlformats.org/officeDocument/2006/relationships/image" Target="media/image9.png"/><Relationship Id="rId27" Type="http://schemas.openxmlformats.org/officeDocument/2006/relationships/image" Target="media/image11.png"/><Relationship Id="rId30" Type="http://schemas.openxmlformats.org/officeDocument/2006/relationships/image" Target="media/image14.png"/><Relationship Id="rId35" Type="http://schemas.openxmlformats.org/officeDocument/2006/relationships/image" Target="media/image19.png"/><Relationship Id="rId43" Type="http://schemas.openxmlformats.org/officeDocument/2006/relationships/image" Target="media/image27.png"/><Relationship Id="rId48" Type="http://schemas.openxmlformats.org/officeDocument/2006/relationships/image" Target="media/image32.png"/><Relationship Id="rId56" Type="http://schemas.openxmlformats.org/officeDocument/2006/relationships/image" Target="media/image40.png"/><Relationship Id="rId64" Type="http://schemas.openxmlformats.org/officeDocument/2006/relationships/image" Target="media/image48.png"/><Relationship Id="rId69" Type="http://schemas.openxmlformats.org/officeDocument/2006/relationships/image" Target="media/image53.png"/><Relationship Id="rId77" Type="http://schemas.openxmlformats.org/officeDocument/2006/relationships/image" Target="media/image61.png"/><Relationship Id="rId8" Type="http://schemas.openxmlformats.org/officeDocument/2006/relationships/webSettings" Target="webSettings.xml"/><Relationship Id="rId51" Type="http://schemas.openxmlformats.org/officeDocument/2006/relationships/image" Target="media/image35.png"/><Relationship Id="rId72" Type="http://schemas.openxmlformats.org/officeDocument/2006/relationships/image" Target="media/image56.png"/><Relationship Id="rId80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header" Target="header2.xml"/><Relationship Id="rId17" Type="http://schemas.openxmlformats.org/officeDocument/2006/relationships/image" Target="media/image4.png"/><Relationship Id="rId25" Type="http://schemas.openxmlformats.org/officeDocument/2006/relationships/footer" Target="footer6.xml"/><Relationship Id="rId33" Type="http://schemas.openxmlformats.org/officeDocument/2006/relationships/image" Target="media/image17.png"/><Relationship Id="rId38" Type="http://schemas.openxmlformats.org/officeDocument/2006/relationships/image" Target="media/image22.png"/><Relationship Id="rId46" Type="http://schemas.openxmlformats.org/officeDocument/2006/relationships/image" Target="media/image30.png"/><Relationship Id="rId59" Type="http://schemas.openxmlformats.org/officeDocument/2006/relationships/image" Target="media/image43.png"/><Relationship Id="rId67" Type="http://schemas.openxmlformats.org/officeDocument/2006/relationships/image" Target="media/image51.png"/><Relationship Id="rId20" Type="http://schemas.openxmlformats.org/officeDocument/2006/relationships/image" Target="media/image7.png"/><Relationship Id="rId41" Type="http://schemas.openxmlformats.org/officeDocument/2006/relationships/image" Target="media/image25.png"/><Relationship Id="rId54" Type="http://schemas.openxmlformats.org/officeDocument/2006/relationships/image" Target="media/image38.png"/><Relationship Id="rId62" Type="http://schemas.openxmlformats.org/officeDocument/2006/relationships/image" Target="media/image46.png"/><Relationship Id="rId70" Type="http://schemas.openxmlformats.org/officeDocument/2006/relationships/image" Target="media/image54.png"/><Relationship Id="rId75" Type="http://schemas.openxmlformats.org/officeDocument/2006/relationships/image" Target="media/image59.png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5" Type="http://schemas.openxmlformats.org/officeDocument/2006/relationships/header" Target="header3.xml"/><Relationship Id="rId23" Type="http://schemas.openxmlformats.org/officeDocument/2006/relationships/footer" Target="footer4.xml"/><Relationship Id="rId28" Type="http://schemas.openxmlformats.org/officeDocument/2006/relationships/image" Target="media/image12.png"/><Relationship Id="rId36" Type="http://schemas.openxmlformats.org/officeDocument/2006/relationships/image" Target="media/image20.png"/><Relationship Id="rId49" Type="http://schemas.openxmlformats.org/officeDocument/2006/relationships/image" Target="media/image33.png"/><Relationship Id="rId57" Type="http://schemas.openxmlformats.org/officeDocument/2006/relationships/image" Target="media/image41.png"/><Relationship Id="rId10" Type="http://schemas.openxmlformats.org/officeDocument/2006/relationships/endnotes" Target="endnotes.xml"/><Relationship Id="rId31" Type="http://schemas.openxmlformats.org/officeDocument/2006/relationships/image" Target="media/image15.png"/><Relationship Id="rId44" Type="http://schemas.openxmlformats.org/officeDocument/2006/relationships/image" Target="media/image28.png"/><Relationship Id="rId52" Type="http://schemas.openxmlformats.org/officeDocument/2006/relationships/image" Target="media/image36.png"/><Relationship Id="rId60" Type="http://schemas.openxmlformats.org/officeDocument/2006/relationships/image" Target="media/image44.png"/><Relationship Id="rId65" Type="http://schemas.openxmlformats.org/officeDocument/2006/relationships/image" Target="media/image49.png"/><Relationship Id="rId73" Type="http://schemas.openxmlformats.org/officeDocument/2006/relationships/image" Target="media/image57.png"/><Relationship Id="rId78" Type="http://schemas.openxmlformats.org/officeDocument/2006/relationships/footer" Target="footer7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3" Type="http://schemas.openxmlformats.org/officeDocument/2006/relationships/footer" Target="footer1.xml"/><Relationship Id="rId18" Type="http://schemas.openxmlformats.org/officeDocument/2006/relationships/image" Target="media/image5.png"/><Relationship Id="rId39" Type="http://schemas.openxmlformats.org/officeDocument/2006/relationships/image" Target="media/image23.png"/><Relationship Id="rId34" Type="http://schemas.openxmlformats.org/officeDocument/2006/relationships/image" Target="media/image18.png"/><Relationship Id="rId50" Type="http://schemas.openxmlformats.org/officeDocument/2006/relationships/image" Target="media/image34.png"/><Relationship Id="rId55" Type="http://schemas.openxmlformats.org/officeDocument/2006/relationships/image" Target="media/image39.png"/><Relationship Id="rId76" Type="http://schemas.openxmlformats.org/officeDocument/2006/relationships/image" Target="media/image60.png"/><Relationship Id="rId7" Type="http://schemas.openxmlformats.org/officeDocument/2006/relationships/settings" Target="settings.xml"/><Relationship Id="rId71" Type="http://schemas.openxmlformats.org/officeDocument/2006/relationships/image" Target="media/image55.png"/><Relationship Id="rId2" Type="http://schemas.openxmlformats.org/officeDocument/2006/relationships/customXml" Target="../customXml/item2.xml"/><Relationship Id="rId29" Type="http://schemas.openxmlformats.org/officeDocument/2006/relationships/image" Target="media/image13.png"/></Relationships>
</file>

<file path=word/_rels/footer3.xml.rels><?xml version="1.0" encoding="UTF-8" standalone="yes"?>
<Relationships xmlns="http://schemas.openxmlformats.org/package/2006/relationships"><Relationship Id="rId1" Type="http://schemas.openxmlformats.org/officeDocument/2006/relationships/image" Target="media/image3.pn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ZY0002\OneDrive%20-%20Social%20Services\Desktop\PlainPage_CIE%20(1).dotx" TargetMode="External"/></Relationships>
</file>

<file path=word/theme/theme1.xml><?xml version="1.0" encoding="utf-8"?>
<a:theme xmlns:a="http://schemas.openxmlformats.org/drawingml/2006/main" name="FluentTheme">
  <a:themeElements>
    <a:clrScheme name="CIE Colours">
      <a:dk1>
        <a:sysClr val="windowText" lastClr="000000"/>
      </a:dk1>
      <a:lt1>
        <a:sysClr val="window" lastClr="FFFFFF"/>
      </a:lt1>
      <a:dk2>
        <a:srgbClr val="404040"/>
      </a:dk2>
      <a:lt2>
        <a:srgbClr val="FFFFFF"/>
      </a:lt2>
      <a:accent1>
        <a:srgbClr val="65328F"/>
      </a:accent1>
      <a:accent2>
        <a:srgbClr val="D83D0E"/>
      </a:accent2>
      <a:accent3>
        <a:srgbClr val="7F7F7F"/>
      </a:accent3>
      <a:accent4>
        <a:srgbClr val="3F3F3F"/>
      </a:accent4>
      <a:accent5>
        <a:srgbClr val="C0C0C0"/>
      </a:accent5>
      <a:accent6>
        <a:srgbClr val="E6E6E6"/>
      </a:accent6>
      <a:hlink>
        <a:srgbClr val="65328F"/>
      </a:hlink>
      <a:folHlink>
        <a:srgbClr val="000000"/>
      </a:folHlink>
    </a:clrScheme>
    <a:fontScheme name="CIE Fonts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E6E6E6"/>
        </a:solidFill>
        <a:ln>
          <a:noFill/>
        </a:ln>
      </a:spPr>
      <a:bodyPr rot="0" spcFirstLastPara="0" vertOverflow="overflow" horzOverflow="overflow" vert="horz" wrap="square" lIns="0" tIns="0" rIns="0" bIns="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custClrLst>
    <a:custClr name="Dark Red">
      <a:srgbClr val="35191D"/>
    </a:custClr>
    <a:custClr name="Blue">
      <a:srgbClr val="10456F"/>
    </a:custClr>
  </a:custClrLst>
  <a:extLst>
    <a:ext uri="{05A4C25C-085E-4340-85A3-A5531E510DB2}">
      <thm15:themeFamily xmlns:thm15="http://schemas.microsoft.com/office/thememl/2012/main" name="FluentTheme" id="{46935108-226C-45B2-99C8-A0D46482D76C}" vid="{FBBC5CD3-E437-4D2C-86E8-497A4E575BE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1b01f07-3cac-47ba-bcbc-afa91b3a6d9c" xsi:nil="true"/>
    <lcf76f155ced4ddcb4097134ff3c332f xmlns="b6b76d2c-2ce0-4b29-9774-d911e4cdae52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28B4CEBC3EFB64D8776CBB478333CB8" ma:contentTypeVersion="12" ma:contentTypeDescription="Create a new document." ma:contentTypeScope="" ma:versionID="97877900e3c65e7ec21ea73c693d32e0">
  <xsd:schema xmlns:xsd="http://www.w3.org/2001/XMLSchema" xmlns:xs="http://www.w3.org/2001/XMLSchema" xmlns:p="http://schemas.microsoft.com/office/2006/metadata/properties" xmlns:ns2="b6b76d2c-2ce0-4b29-9774-d911e4cdae52" xmlns:ns3="21b01f07-3cac-47ba-bcbc-afa91b3a6d9c" targetNamespace="http://schemas.microsoft.com/office/2006/metadata/properties" ma:root="true" ma:fieldsID="700ea0ac7cedce344d4ec0ae1f23b98d" ns2:_="" ns3:_="">
    <xsd:import namespace="b6b76d2c-2ce0-4b29-9774-d911e4cdae52"/>
    <xsd:import namespace="21b01f07-3cac-47ba-bcbc-afa91b3a6d9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b76d2c-2ce0-4b29-9774-d911e4cdae5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2" nillable="true" ma:taxonomy="true" ma:internalName="lcf76f155ced4ddcb4097134ff3c332f" ma:taxonomyFieldName="MediaServiceImageTags" ma:displayName="Image Tags" ma:readOnly="false" ma:fieldId="{5cf76f15-5ced-4ddc-b409-7134ff3c332f}" ma:taxonomyMulti="true" ma:sspId="94b2f4e7-b333-4133-9696-cdcd9b8dc49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b01f07-3cac-47ba-bcbc-afa91b3a6d9c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1f2f1a7f-43e4-44a0-95bf-e02566dc988c}" ma:internalName="TaxCatchAll" ma:showField="CatchAllData" ma:web="21b01f07-3cac-47ba-bcbc-afa91b3a6d9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b:Sources xmlns:b="http://schemas.openxmlformats.org/officeDocument/2006/bibliography" xmlns="http://schemas.openxmlformats.org/officeDocument/2006/bibliography" SelectedStyle="/APASixthEditionOfficeOnline.xsl" StyleName="APA" Version="6"/>
</file>

<file path=customXml/itemProps1.xml><?xml version="1.0" encoding="utf-8"?>
<ds:datastoreItem xmlns:ds="http://schemas.openxmlformats.org/officeDocument/2006/customXml" ds:itemID="{5EDE01B4-6136-4AF1-AFBD-248E89955CAB}">
  <ds:schemaRefs>
    <ds:schemaRef ds:uri="http://schemas.microsoft.com/office/2006/metadata/properties"/>
    <ds:schemaRef ds:uri="http://schemas.microsoft.com/office/infopath/2007/PartnerControls"/>
    <ds:schemaRef ds:uri="21b01f07-3cac-47ba-bcbc-afa91b3a6d9c"/>
    <ds:schemaRef ds:uri="b6b76d2c-2ce0-4b29-9774-d911e4cdae52"/>
  </ds:schemaRefs>
</ds:datastoreItem>
</file>

<file path=customXml/itemProps2.xml><?xml version="1.0" encoding="utf-8"?>
<ds:datastoreItem xmlns:ds="http://schemas.openxmlformats.org/officeDocument/2006/customXml" ds:itemID="{EC0B70AD-CE9A-4FBE-9EA0-7F6FF6FE760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b76d2c-2ce0-4b29-9774-d911e4cdae52"/>
    <ds:schemaRef ds:uri="21b01f07-3cac-47ba-bcbc-afa91b3a6d9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6F7A929-B099-4667-B995-3C81F5059F76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F6E68771-488F-9643-B4E5-1C65655EBDFD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5583b3fa-365b-4fa2-9885-a560b35483b3}" enabled="1" method="Standard" siteId="{df7f7579-3e9c-4a7e-b844-420280f53859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C:\Users\ZY0002\OneDrive - Social Services\Desktop\PlainPage_CIE (1).dotx</Template>
  <TotalTime>2</TotalTime>
  <Pages>14</Pages>
  <Words>417</Words>
  <Characters>2211</Characters>
  <Application>Microsoft Office Word</Application>
  <DocSecurity>0</DocSecurity>
  <Lines>442</Lines>
  <Paragraphs>97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Manager/>
  <Company>Centre for Inclusive Employment</Company>
  <LinksUpToDate>false</LinksUpToDate>
  <CharactersWithSpaces>2531</CharactersWithSpaces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Julie Anderson</dc:creator>
  <cp:keywords>[SEC=OFFICIAL]</cp:keywords>
  <dc:description/>
  <cp:lastModifiedBy>Julie Anderson</cp:lastModifiedBy>
  <cp:revision>4</cp:revision>
  <dcterms:created xsi:type="dcterms:W3CDTF">2026-08-11T22:56:00Z</dcterms:created>
  <dcterms:modified xsi:type="dcterms:W3CDTF">2026-08-11T22:58:00Z</dcterms:modified>
  <cp:category>PlainPage</cp:category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verTitle">
    <vt:lpwstr>Title</vt:lpwstr>
  </property>
  <property fmtid="{D5CDD505-2E9C-101B-9397-08002B2CF9AE}" pid="3" name="CoverSubtitle">
    <vt:lpwstr>Cover Subtitle</vt:lpwstr>
  </property>
  <property fmtid="{D5CDD505-2E9C-101B-9397-08002B2CF9AE}" pid="4" name="CoverDate">
    <vt:lpwstr>Date Here</vt:lpwstr>
  </property>
  <property fmtid="{D5CDD505-2E9C-101B-9397-08002B2CF9AE}" pid="5" name="ReportNumber">
    <vt:lpwstr>Report Number</vt:lpwstr>
  </property>
  <property fmtid="{D5CDD505-2E9C-101B-9397-08002B2CF9AE}" pid="6" name="PM_Caveats_Count">
    <vt:lpwstr>0</vt:lpwstr>
  </property>
  <property fmtid="{D5CDD505-2E9C-101B-9397-08002B2CF9AE}" pid="7" name="PM_Namespace">
    <vt:lpwstr>gov.au</vt:lpwstr>
  </property>
  <property fmtid="{D5CDD505-2E9C-101B-9397-08002B2CF9AE}" pid="8" name="PM_Version">
    <vt:lpwstr>2018.4</vt:lpwstr>
  </property>
  <property fmtid="{D5CDD505-2E9C-101B-9397-08002B2CF9AE}" pid="9" name="MSIP_Label_eb34d90b-fc41-464d-af60-f74d721d0790_Name">
    <vt:lpwstr>OFFICIAL</vt:lpwstr>
  </property>
  <property fmtid="{D5CDD505-2E9C-101B-9397-08002B2CF9AE}" pid="10" name="PM_Note">
    <vt:lpwstr/>
  </property>
  <property fmtid="{D5CDD505-2E9C-101B-9397-08002B2CF9AE}" pid="11" name="PMHMAC">
    <vt:lpwstr>v=2022.1;a=SHA256;h=B1F0C545912D0D87D048A5F26BF66DA97F2C4B72BC87486EDD302E1F637EAD3F</vt:lpwstr>
  </property>
  <property fmtid="{D5CDD505-2E9C-101B-9397-08002B2CF9AE}" pid="12" name="PM_Qualifier">
    <vt:lpwstr/>
  </property>
  <property fmtid="{D5CDD505-2E9C-101B-9397-08002B2CF9AE}" pid="13" name="PM_SecurityClassification">
    <vt:lpwstr>OFFICIAL</vt:lpwstr>
  </property>
  <property fmtid="{D5CDD505-2E9C-101B-9397-08002B2CF9AE}" pid="14" name="PM_ProtectiveMarkingValue_Header">
    <vt:lpwstr>OFFICIAL</vt:lpwstr>
  </property>
  <property fmtid="{D5CDD505-2E9C-101B-9397-08002B2CF9AE}" pid="15" name="PM_OriginationTimeStamp">
    <vt:lpwstr>2025-06-03T05:41:48Z</vt:lpwstr>
  </property>
  <property fmtid="{D5CDD505-2E9C-101B-9397-08002B2CF9AE}" pid="16" name="PM_DownTo">
    <vt:lpwstr/>
  </property>
  <property fmtid="{D5CDD505-2E9C-101B-9397-08002B2CF9AE}" pid="17" name="PM_Markers">
    <vt:lpwstr/>
  </property>
  <property fmtid="{D5CDD505-2E9C-101B-9397-08002B2CF9AE}" pid="18" name="PM_DisplayValueSecClassificationWithQualifier">
    <vt:lpwstr>OFFICIAL</vt:lpwstr>
  </property>
  <property fmtid="{D5CDD505-2E9C-101B-9397-08002B2CF9AE}" pid="19" name="PM_Expires">
    <vt:lpwstr/>
  </property>
  <property fmtid="{D5CDD505-2E9C-101B-9397-08002B2CF9AE}" pid="20" name="MSIP_Label_eb34d90b-fc41-464d-af60-f74d721d0790_SiteId">
    <vt:lpwstr>61e36dd1-ca6e-4d61-aa0a-2b4eb88317a3</vt:lpwstr>
  </property>
  <property fmtid="{D5CDD505-2E9C-101B-9397-08002B2CF9AE}" pid="21" name="MSIP_Label_eb34d90b-fc41-464d-af60-f74d721d0790_ContentBits">
    <vt:lpwstr>0</vt:lpwstr>
  </property>
  <property fmtid="{D5CDD505-2E9C-101B-9397-08002B2CF9AE}" pid="22" name="MSIP_Label_eb34d90b-fc41-464d-af60-f74d721d0790_Enabled">
    <vt:lpwstr>true</vt:lpwstr>
  </property>
  <property fmtid="{D5CDD505-2E9C-101B-9397-08002B2CF9AE}" pid="23" name="MSIP_Label_eb34d90b-fc41-464d-af60-f74d721d0790_SetDate">
    <vt:lpwstr>2025-06-03T05:41:48Z</vt:lpwstr>
  </property>
  <property fmtid="{D5CDD505-2E9C-101B-9397-08002B2CF9AE}" pid="24" name="MSIP_Label_eb34d90b-fc41-464d-af60-f74d721d0790_Method">
    <vt:lpwstr>Privileged</vt:lpwstr>
  </property>
  <property fmtid="{D5CDD505-2E9C-101B-9397-08002B2CF9AE}" pid="25" name="MSIP_Label_eb34d90b-fc41-464d-af60-f74d721d0790_ActionId">
    <vt:lpwstr>e22e887b955d4857bc4b2e7f04416ae2</vt:lpwstr>
  </property>
  <property fmtid="{D5CDD505-2E9C-101B-9397-08002B2CF9AE}" pid="26" name="PM_InsertionValue">
    <vt:lpwstr>OFFICIAL</vt:lpwstr>
  </property>
  <property fmtid="{D5CDD505-2E9C-101B-9397-08002B2CF9AE}" pid="27" name="PM_Originator_Hash_SHA1">
    <vt:lpwstr>788D90FC7213E4C8C4C234FFBDFDD4BA00C2F69C</vt:lpwstr>
  </property>
  <property fmtid="{D5CDD505-2E9C-101B-9397-08002B2CF9AE}" pid="28" name="PM_Originating_FileId">
    <vt:lpwstr>66388A1F3C90460E8574648052A526B4</vt:lpwstr>
  </property>
  <property fmtid="{D5CDD505-2E9C-101B-9397-08002B2CF9AE}" pid="29" name="PM_ProtectiveMarkingValue_Footer">
    <vt:lpwstr>OFFICIAL</vt:lpwstr>
  </property>
  <property fmtid="{D5CDD505-2E9C-101B-9397-08002B2CF9AE}" pid="30" name="PM_Display">
    <vt:lpwstr>OFFICIAL</vt:lpwstr>
  </property>
  <property fmtid="{D5CDD505-2E9C-101B-9397-08002B2CF9AE}" pid="31" name="PM_OriginatorUserAccountName_SHA256">
    <vt:lpwstr>ED1C630B7B6DBEC3891D46B9FB603C601F4F95BC817D4DF58014D290F975834C</vt:lpwstr>
  </property>
  <property fmtid="{D5CDD505-2E9C-101B-9397-08002B2CF9AE}" pid="32" name="PM_OriginatorDomainName_SHA256">
    <vt:lpwstr>E83A2A66C4061446A7E3732E8D44762184B6B377D962B96C83DC624302585857</vt:lpwstr>
  </property>
  <property fmtid="{D5CDD505-2E9C-101B-9397-08002B2CF9AE}" pid="33" name="PMUuid">
    <vt:lpwstr>v=2022.2;d=gov.au;g=46DD6D7C-8107-577B-BC6E-F348953B2E44</vt:lpwstr>
  </property>
  <property fmtid="{D5CDD505-2E9C-101B-9397-08002B2CF9AE}" pid="34" name="PM_Hash_Version">
    <vt:lpwstr>2022.1</vt:lpwstr>
  </property>
  <property fmtid="{D5CDD505-2E9C-101B-9397-08002B2CF9AE}" pid="35" name="PM_Hash_Salt_Prev">
    <vt:lpwstr>90504D33B3E4BF1969E99B0B0E14786C</vt:lpwstr>
  </property>
  <property fmtid="{D5CDD505-2E9C-101B-9397-08002B2CF9AE}" pid="36" name="PM_Hash_Salt">
    <vt:lpwstr>153824C293FF98B74E70B79D3BC3BFAF</vt:lpwstr>
  </property>
  <property fmtid="{D5CDD505-2E9C-101B-9397-08002B2CF9AE}" pid="37" name="PM_Hash_SHA1">
    <vt:lpwstr>21D88B8128FF265172C8C647C602A85270767268</vt:lpwstr>
  </property>
  <property fmtid="{D5CDD505-2E9C-101B-9397-08002B2CF9AE}" pid="38" name="ContentTypeId">
    <vt:lpwstr>0x010100128B4CEBC3EFB64D8776CBB478333CB8</vt:lpwstr>
  </property>
  <property fmtid="{D5CDD505-2E9C-101B-9397-08002B2CF9AE}" pid="39" name="MediaServiceImageTags">
    <vt:lpwstr/>
  </property>
  <property fmtid="{D5CDD505-2E9C-101B-9397-08002B2CF9AE}" pid="40" name="ClassificationContentMarkingHeaderShapeIds">
    <vt:lpwstr>28279b61,47c7ab86,32d2966d</vt:lpwstr>
  </property>
  <property fmtid="{D5CDD505-2E9C-101B-9397-08002B2CF9AE}" pid="41" name="ClassificationContentMarkingHeaderFontProps">
    <vt:lpwstr>#000000,12,Calibri</vt:lpwstr>
  </property>
  <property fmtid="{D5CDD505-2E9C-101B-9397-08002B2CF9AE}" pid="42" name="ClassificationContentMarkingHeaderText">
    <vt:lpwstr>Internal</vt:lpwstr>
  </property>
  <property fmtid="{D5CDD505-2E9C-101B-9397-08002B2CF9AE}" pid="43" name="docLang">
    <vt:lpwstr>en</vt:lpwstr>
  </property>
</Properties>
</file>